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368" r:id="rId3"/>
    <p:sldId id="350" r:id="rId4"/>
    <p:sldId id="413" r:id="rId5"/>
    <p:sldId id="414" r:id="rId6"/>
    <p:sldId id="415" r:id="rId7"/>
    <p:sldId id="417" r:id="rId8"/>
    <p:sldId id="418" r:id="rId9"/>
    <p:sldId id="419" r:id="rId10"/>
    <p:sldId id="353" r:id="rId11"/>
    <p:sldId id="420" r:id="rId12"/>
    <p:sldId id="421" r:id="rId13"/>
    <p:sldId id="422" r:id="rId14"/>
    <p:sldId id="423" r:id="rId15"/>
    <p:sldId id="424" r:id="rId16"/>
    <p:sldId id="425" r:id="rId17"/>
    <p:sldId id="426" r:id="rId18"/>
    <p:sldId id="427" r:id="rId19"/>
    <p:sldId id="428" r:id="rId20"/>
    <p:sldId id="429" r:id="rId21"/>
    <p:sldId id="431" r:id="rId22"/>
    <p:sldId id="430" r:id="rId23"/>
    <p:sldId id="432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007FFF"/>
    <a:srgbClr val="A7D3FF"/>
    <a:srgbClr val="99CC00"/>
    <a:srgbClr val="C2DA10"/>
    <a:srgbClr val="ACA800"/>
    <a:srgbClr val="D7CD4D"/>
    <a:srgbClr val="0066FF"/>
    <a:srgbClr val="196536"/>
    <a:srgbClr val="507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228" autoAdjust="0"/>
    <p:restoredTop sz="94660"/>
  </p:normalViewPr>
  <p:slideViewPr>
    <p:cSldViewPr snapToGrid="0">
      <p:cViewPr varScale="1">
        <p:scale>
          <a:sx n="90" d="100"/>
          <a:sy n="90" d="100"/>
        </p:scale>
        <p:origin x="55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lo Hello" userId="6a828ef3d50ac5ac" providerId="LiveId" clId="{0641F97E-F7A4-4E38-891A-22CDBE45CCD9}"/>
    <pc:docChg chg="custSel modSld">
      <pc:chgData name="Hello Hello" userId="6a828ef3d50ac5ac" providerId="LiveId" clId="{0641F97E-F7A4-4E38-891A-22CDBE45CCD9}" dt="2025-09-17T03:41:05.524" v="85" actId="20577"/>
      <pc:docMkLst>
        <pc:docMk/>
      </pc:docMkLst>
      <pc:sldChg chg="addSp delSp modSp mod">
        <pc:chgData name="Hello Hello" userId="6a828ef3d50ac5ac" providerId="LiveId" clId="{0641F97E-F7A4-4E38-891A-22CDBE45CCD9}" dt="2025-09-17T03:41:05.524" v="85" actId="20577"/>
        <pc:sldMkLst>
          <pc:docMk/>
          <pc:sldMk cId="1541307539" sldId="407"/>
        </pc:sldMkLst>
        <pc:spChg chg="add del mod">
          <ac:chgData name="Hello Hello" userId="6a828ef3d50ac5ac" providerId="LiveId" clId="{0641F97E-F7A4-4E38-891A-22CDBE45CCD9}" dt="2025-09-17T03:40:07.504" v="1" actId="478"/>
          <ac:spMkLst>
            <pc:docMk/>
            <pc:sldMk cId="1541307539" sldId="407"/>
            <ac:spMk id="4" creationId="{EDBBFD89-42D6-F268-4F1B-12355BCA88D4}"/>
          </ac:spMkLst>
        </pc:spChg>
        <pc:spChg chg="add del mod">
          <ac:chgData name="Hello Hello" userId="6a828ef3d50ac5ac" providerId="LiveId" clId="{0641F97E-F7A4-4E38-891A-22CDBE45CCD9}" dt="2025-09-17T03:40:10.038" v="3" actId="478"/>
          <ac:spMkLst>
            <pc:docMk/>
            <pc:sldMk cId="1541307539" sldId="407"/>
            <ac:spMk id="5" creationId="{6D9A01D1-5788-E18C-A734-ADDB43234221}"/>
          </ac:spMkLst>
        </pc:spChg>
        <pc:spChg chg="add mod">
          <ac:chgData name="Hello Hello" userId="6a828ef3d50ac5ac" providerId="LiveId" clId="{0641F97E-F7A4-4E38-891A-22CDBE45CCD9}" dt="2025-09-17T03:41:05.524" v="85" actId="20577"/>
          <ac:spMkLst>
            <pc:docMk/>
            <pc:sldMk cId="1541307539" sldId="407"/>
            <ac:spMk id="6" creationId="{DC622828-06BC-FEE4-665B-0400E153411A}"/>
          </ac:spMkLst>
        </pc:spChg>
        <pc:spChg chg="del">
          <ac:chgData name="Hello Hello" userId="6a828ef3d50ac5ac" providerId="LiveId" clId="{0641F97E-F7A4-4E38-891A-22CDBE45CCD9}" dt="2025-09-17T03:40:05.889" v="0" actId="478"/>
          <ac:spMkLst>
            <pc:docMk/>
            <pc:sldMk cId="1541307539" sldId="407"/>
            <ac:spMk id="9" creationId="{15BF25F1-5A6C-D3E3-8191-A6F29E6C579A}"/>
          </ac:spMkLst>
        </pc:spChg>
      </pc:sldChg>
    </pc:docChg>
  </pc:docChgLst>
  <pc:docChgLst>
    <pc:chgData name="Hello Hello" userId="6a828ef3d50ac5ac" providerId="LiveId" clId="{C2227E02-9E42-4167-B6D3-A2EEC88E2260}"/>
    <pc:docChg chg="undo redo custSel addSld delSld modSld sldOrd modMainMaster">
      <pc:chgData name="Hello Hello" userId="6a828ef3d50ac5ac" providerId="LiveId" clId="{C2227E02-9E42-4167-B6D3-A2EEC88E2260}" dt="2025-02-06T08:07:12.329" v="2649" actId="1076"/>
      <pc:docMkLst>
        <pc:docMk/>
      </pc:docMkLst>
      <pc:sldChg chg="modSp">
        <pc:chgData name="Hello Hello" userId="6a828ef3d50ac5ac" providerId="LiveId" clId="{C2227E02-9E42-4167-B6D3-A2EEC88E2260}" dt="2025-02-06T06:21:40.908" v="5"/>
        <pc:sldMkLst>
          <pc:docMk/>
          <pc:sldMk cId="528720344" sldId="32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28720344" sldId="324"/>
            <ac:spMk id="9" creationId="{FB19BA85-6859-F773-F575-2E4B53A2EF7D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122764033" sldId="348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122764033" sldId="348"/>
            <ac:spMk id="9" creationId="{58E66133-A525-7CB6-C720-2B3CF9759ED3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338109741" sldId="34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338109741" sldId="349"/>
            <ac:spMk id="42" creationId="{53D0C254-2A7C-008B-1BF3-AA1BAF09BE2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548704323" sldId="350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548704323" sldId="350"/>
            <ac:spMk id="9" creationId="{74A4AD23-5020-A66D-27B6-272D04CCB314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445951096" sldId="351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445951096" sldId="351"/>
            <ac:spMk id="9" creationId="{891A5702-EC6F-3244-F8D7-0031071F6BEA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934741945" sldId="352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934741945" sldId="352"/>
            <ac:spMk id="9" creationId="{D2586F54-49E3-44D1-04A2-E7D1569C25D7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598799285" sldId="353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98799285" sldId="353"/>
            <ac:spMk id="9" creationId="{902FBD98-7A9D-D315-45AB-E05A2680542C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691946931" sldId="35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691946931" sldId="354"/>
            <ac:spMk id="9" creationId="{8146F49A-034E-FF78-2573-B4B3625A22FF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532102966" sldId="355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532102966" sldId="355"/>
            <ac:spMk id="9" creationId="{FE26B95D-BA5E-AFAB-6D96-4634796DA2C6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525423160" sldId="356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525423160" sldId="356"/>
            <ac:spMk id="9" creationId="{063EB442-621D-4CAC-69D6-0647C29662AF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204474693" sldId="357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204474693" sldId="357"/>
            <ac:spMk id="9" creationId="{BE568C70-9658-8926-D740-5DA49A01BDAB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4224388329" sldId="35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4224388329" sldId="359"/>
            <ac:spMk id="9" creationId="{9065F40B-B9D2-8859-3E73-4B5ED03473E3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3138989345" sldId="360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3138989345" sldId="360"/>
            <ac:spMk id="9" creationId="{02417CA6-A314-D696-A61B-AA8789CC2FCB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023760670" sldId="362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023760670" sldId="362"/>
            <ac:spMk id="9" creationId="{12C588FC-2CCA-C3A4-7FD5-94D69D3218A8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195008501" sldId="363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195008501" sldId="363"/>
            <ac:spMk id="9" creationId="{9EB80B93-BD67-4090-5FA9-277C4499E71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923423088" sldId="364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923423088" sldId="364"/>
            <ac:spMk id="9" creationId="{6EF96047-E558-3EEE-467B-D012EA4BD212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924323837" sldId="365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924323837" sldId="365"/>
            <ac:spMk id="9" creationId="{57BF793D-DE23-B1C5-F36B-C6F39E4CF5E6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289605971" sldId="367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289605971" sldId="367"/>
            <ac:spMk id="9" creationId="{AB02CAC4-3E9E-6143-B6DF-7473463F0D5E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215505605" sldId="368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215505605" sldId="368"/>
            <ac:spMk id="9" creationId="{81EE97DF-FA6A-C3DD-F5F9-1C4BC7DDD68A}"/>
          </ac:spMkLst>
        </pc:spChg>
      </pc:sldChg>
      <pc:sldChg chg="modSp">
        <pc:chgData name="Hello Hello" userId="6a828ef3d50ac5ac" providerId="LiveId" clId="{C2227E02-9E42-4167-B6D3-A2EEC88E2260}" dt="2025-02-06T06:21:40.908" v="5"/>
        <pc:sldMkLst>
          <pc:docMk/>
          <pc:sldMk cId="1090426411" sldId="369"/>
        </pc:sldMkLst>
        <pc:spChg chg="mod">
          <ac:chgData name="Hello Hello" userId="6a828ef3d50ac5ac" providerId="LiveId" clId="{C2227E02-9E42-4167-B6D3-A2EEC88E2260}" dt="2025-02-06T06:21:40.908" v="5"/>
          <ac:spMkLst>
            <pc:docMk/>
            <pc:sldMk cId="1090426411" sldId="369"/>
            <ac:spMk id="9" creationId="{5C23DED1-F1E4-75C1-AEDD-273696C1FD6A}"/>
          </ac:spMkLst>
        </pc:spChg>
      </pc:sldChg>
      <pc:sldChg chg="addSp delSp modSp mod">
        <pc:chgData name="Hello Hello" userId="6a828ef3d50ac5ac" providerId="LiveId" clId="{C2227E02-9E42-4167-B6D3-A2EEC88E2260}" dt="2025-02-06T06:31:05.383" v="25" actId="22"/>
        <pc:sldMkLst>
          <pc:docMk/>
          <pc:sldMk cId="3240970954" sldId="370"/>
        </pc:sldMkLst>
        <pc:spChg chg="mod">
          <ac:chgData name="Hello Hello" userId="6a828ef3d50ac5ac" providerId="LiveId" clId="{C2227E02-9E42-4167-B6D3-A2EEC88E2260}" dt="2025-02-06T06:28:55.946" v="22" actId="207"/>
          <ac:spMkLst>
            <pc:docMk/>
            <pc:sldMk cId="3240970954" sldId="370"/>
            <ac:spMk id="6" creationId="{A58DB4DD-5FA2-3EE3-6028-D57DCE37A8E7}"/>
          </ac:spMkLst>
        </pc:spChg>
        <pc:spChg chg="mod">
          <ac:chgData name="Hello Hello" userId="6a828ef3d50ac5ac" providerId="LiveId" clId="{C2227E02-9E42-4167-B6D3-A2EEC88E2260}" dt="2025-02-06T06:19:49.041" v="0" actId="14100"/>
          <ac:spMkLst>
            <pc:docMk/>
            <pc:sldMk cId="3240970954" sldId="370"/>
            <ac:spMk id="8" creationId="{88DEF7E9-7F6A-BAF4-2C9F-EFA406FC0D5E}"/>
          </ac:spMkLst>
        </pc:spChg>
        <pc:spChg chg="mod">
          <ac:chgData name="Hello Hello" userId="6a828ef3d50ac5ac" providerId="LiveId" clId="{C2227E02-9E42-4167-B6D3-A2EEC88E2260}" dt="2025-02-06T06:21:40.908" v="5"/>
          <ac:spMkLst>
            <pc:docMk/>
            <pc:sldMk cId="3240970954" sldId="370"/>
            <ac:spMk id="9" creationId="{DAA6A4B9-740E-B2B0-3A3C-1A612D337CF2}"/>
          </ac:spMkLst>
        </pc:spChg>
        <pc:picChg chg="add del">
          <ac:chgData name="Hello Hello" userId="6a828ef3d50ac5ac" providerId="LiveId" clId="{C2227E02-9E42-4167-B6D3-A2EEC88E2260}" dt="2025-02-06T06:28:58.801" v="23" actId="22"/>
          <ac:picMkLst>
            <pc:docMk/>
            <pc:sldMk cId="3240970954" sldId="370"/>
            <ac:picMk id="11" creationId="{01374179-7F07-A397-4F69-A122669D86AB}"/>
          </ac:picMkLst>
        </pc:picChg>
        <pc:picChg chg="add del">
          <ac:chgData name="Hello Hello" userId="6a828ef3d50ac5ac" providerId="LiveId" clId="{C2227E02-9E42-4167-B6D3-A2EEC88E2260}" dt="2025-02-06T06:31:05.383" v="25" actId="22"/>
          <ac:picMkLst>
            <pc:docMk/>
            <pc:sldMk cId="3240970954" sldId="370"/>
            <ac:picMk id="31" creationId="{36785EB2-75CD-EB93-391C-D2CD7FE7758D}"/>
          </ac:picMkLst>
        </pc:picChg>
        <pc:cxnChg chg="mod">
          <ac:chgData name="Hello Hello" userId="6a828ef3d50ac5ac" providerId="LiveId" clId="{C2227E02-9E42-4167-B6D3-A2EEC88E2260}" dt="2025-02-06T06:21:16.966" v="4" actId="1036"/>
          <ac:cxnSpMkLst>
            <pc:docMk/>
            <pc:sldMk cId="3240970954" sldId="370"/>
            <ac:cxnSpMk id="32" creationId="{080988B6-6D54-3339-B26C-6DDC51205945}"/>
          </ac:cxnSpMkLst>
        </pc:cxnChg>
      </pc:sldChg>
      <pc:sldChg chg="addSp delSp modSp add mod">
        <pc:chgData name="Hello Hello" userId="6a828ef3d50ac5ac" providerId="LiveId" clId="{C2227E02-9E42-4167-B6D3-A2EEC88E2260}" dt="2025-02-06T07:13:25.393" v="1161" actId="1076"/>
        <pc:sldMkLst>
          <pc:docMk/>
          <pc:sldMk cId="3016968020" sldId="371"/>
        </pc:sldMkLst>
        <pc:spChg chg="del mod">
          <ac:chgData name="Hello Hello" userId="6a828ef3d50ac5ac" providerId="LiveId" clId="{C2227E02-9E42-4167-B6D3-A2EEC88E2260}" dt="2025-02-06T06:43:49.371" v="534" actId="478"/>
          <ac:spMkLst>
            <pc:docMk/>
            <pc:sldMk cId="3016968020" sldId="371"/>
            <ac:spMk id="2" creationId="{CF5DE106-4256-17DE-1FF3-1736669E67D7}"/>
          </ac:spMkLst>
        </pc:spChg>
        <pc:spChg chg="mod">
          <ac:chgData name="Hello Hello" userId="6a828ef3d50ac5ac" providerId="LiveId" clId="{C2227E02-9E42-4167-B6D3-A2EEC88E2260}" dt="2025-02-06T06:37:08.805" v="128" actId="20577"/>
          <ac:spMkLst>
            <pc:docMk/>
            <pc:sldMk cId="3016968020" sldId="371"/>
            <ac:spMk id="3" creationId="{58FB9620-257F-1D74-B80F-34A52CE3E2FB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4" creationId="{0CF68E16-A746-D354-CD03-F0627C78D35D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5" creationId="{DA8EC746-E067-FA0F-2AC6-A54168DF6869}"/>
          </ac:spMkLst>
        </pc:spChg>
        <pc:spChg chg="del">
          <ac:chgData name="Hello Hello" userId="6a828ef3d50ac5ac" providerId="LiveId" clId="{C2227E02-9E42-4167-B6D3-A2EEC88E2260}" dt="2025-02-06T06:34:49.694" v="49" actId="478"/>
          <ac:spMkLst>
            <pc:docMk/>
            <pc:sldMk cId="3016968020" sldId="371"/>
            <ac:spMk id="6" creationId="{EE56EF35-4A9B-7DAC-6F3B-F8D52591B336}"/>
          </ac:spMkLst>
        </pc:spChg>
        <pc:spChg chg="del">
          <ac:chgData name="Hello Hello" userId="6a828ef3d50ac5ac" providerId="LiveId" clId="{C2227E02-9E42-4167-B6D3-A2EEC88E2260}" dt="2025-02-06T06:34:49.694" v="49" actId="478"/>
          <ac:spMkLst>
            <pc:docMk/>
            <pc:sldMk cId="3016968020" sldId="371"/>
            <ac:spMk id="7" creationId="{8E92E79A-2696-6650-3DCC-71A8DC1C4C06}"/>
          </ac:spMkLst>
        </pc:spChg>
        <pc:spChg chg="del">
          <ac:chgData name="Hello Hello" userId="6a828ef3d50ac5ac" providerId="LiveId" clId="{C2227E02-9E42-4167-B6D3-A2EEC88E2260}" dt="2025-02-06T06:34:48.237" v="48" actId="478"/>
          <ac:spMkLst>
            <pc:docMk/>
            <pc:sldMk cId="3016968020" sldId="371"/>
            <ac:spMk id="8" creationId="{AA6F5574-9452-3025-3443-121DF12C7308}"/>
          </ac:spMkLst>
        </pc:spChg>
        <pc:spChg chg="add mod">
          <ac:chgData name="Hello Hello" userId="6a828ef3d50ac5ac" providerId="LiveId" clId="{C2227E02-9E42-4167-B6D3-A2EEC88E2260}" dt="2025-02-06T07:13:25.393" v="1161" actId="1076"/>
          <ac:spMkLst>
            <pc:docMk/>
            <pc:sldMk cId="3016968020" sldId="371"/>
            <ac:spMk id="10" creationId="{0EDBF0B0-5917-7FD3-2C86-C07025B39577}"/>
          </ac:spMkLst>
        </pc:spChg>
        <pc:cxnChg chg="del">
          <ac:chgData name="Hello Hello" userId="6a828ef3d50ac5ac" providerId="LiveId" clId="{C2227E02-9E42-4167-B6D3-A2EEC88E2260}" dt="2025-02-06T06:34:43.717" v="45" actId="478"/>
          <ac:cxnSpMkLst>
            <pc:docMk/>
            <pc:sldMk cId="3016968020" sldId="371"/>
            <ac:cxnSpMk id="27" creationId="{7C1E5B9D-A56E-8EA0-0607-B7D6084CC0C2}"/>
          </ac:cxnSpMkLst>
        </pc:cxnChg>
        <pc:cxnChg chg="del">
          <ac:chgData name="Hello Hello" userId="6a828ef3d50ac5ac" providerId="LiveId" clId="{C2227E02-9E42-4167-B6D3-A2EEC88E2260}" dt="2025-02-06T06:34:44.497" v="46" actId="478"/>
          <ac:cxnSpMkLst>
            <pc:docMk/>
            <pc:sldMk cId="3016968020" sldId="371"/>
            <ac:cxnSpMk id="29" creationId="{D8BA78ED-8BE6-B383-D55C-F2A504C61AE6}"/>
          </ac:cxnSpMkLst>
        </pc:cxnChg>
        <pc:cxnChg chg="del">
          <ac:chgData name="Hello Hello" userId="6a828ef3d50ac5ac" providerId="LiveId" clId="{C2227E02-9E42-4167-B6D3-A2EEC88E2260}" dt="2025-02-06T06:34:45.309" v="47" actId="478"/>
          <ac:cxnSpMkLst>
            <pc:docMk/>
            <pc:sldMk cId="3016968020" sldId="371"/>
            <ac:cxnSpMk id="32" creationId="{AB909EB8-369D-3E07-04DF-F35F46B31618}"/>
          </ac:cxnSpMkLst>
        </pc:cxnChg>
      </pc:sldChg>
      <pc:sldChg chg="modSp add mod ord">
        <pc:chgData name="Hello Hello" userId="6a828ef3d50ac5ac" providerId="LiveId" clId="{C2227E02-9E42-4167-B6D3-A2EEC88E2260}" dt="2025-02-06T06:53:01.570" v="746" actId="20577"/>
        <pc:sldMkLst>
          <pc:docMk/>
          <pc:sldMk cId="1281940381" sldId="372"/>
        </pc:sldMkLst>
        <pc:spChg chg="mod">
          <ac:chgData name="Hello Hello" userId="6a828ef3d50ac5ac" providerId="LiveId" clId="{C2227E02-9E42-4167-B6D3-A2EEC88E2260}" dt="2025-02-06T06:53:01.570" v="746" actId="20577"/>
          <ac:spMkLst>
            <pc:docMk/>
            <pc:sldMk cId="1281940381" sldId="372"/>
            <ac:spMk id="3" creationId="{59AF8549-FA75-62F6-ED73-235C0C9E2CA8}"/>
          </ac:spMkLst>
        </pc:spChg>
      </pc:sldChg>
      <pc:sldChg chg="modSp add mod">
        <pc:chgData name="Hello Hello" userId="6a828ef3d50ac5ac" providerId="LiveId" clId="{C2227E02-9E42-4167-B6D3-A2EEC88E2260}" dt="2025-02-06T06:53:18.379" v="774" actId="20577"/>
        <pc:sldMkLst>
          <pc:docMk/>
          <pc:sldMk cId="1147371472" sldId="373"/>
        </pc:sldMkLst>
        <pc:spChg chg="mod">
          <ac:chgData name="Hello Hello" userId="6a828ef3d50ac5ac" providerId="LiveId" clId="{C2227E02-9E42-4167-B6D3-A2EEC88E2260}" dt="2025-02-06T06:53:18.379" v="774" actId="20577"/>
          <ac:spMkLst>
            <pc:docMk/>
            <pc:sldMk cId="1147371472" sldId="373"/>
            <ac:spMk id="3" creationId="{8ACCD910-05DB-CFB4-F854-B79B30C7812F}"/>
          </ac:spMkLst>
        </pc:spChg>
      </pc:sldChg>
      <pc:sldChg chg="addSp delSp modSp add del mod">
        <pc:chgData name="Hello Hello" userId="6a828ef3d50ac5ac" providerId="LiveId" clId="{C2227E02-9E42-4167-B6D3-A2EEC88E2260}" dt="2025-02-06T07:32:41.646" v="1856" actId="47"/>
        <pc:sldMkLst>
          <pc:docMk/>
          <pc:sldMk cId="3597820827" sldId="374"/>
        </pc:sldMkLst>
        <pc:spChg chg="add mod">
          <ac:chgData name="Hello Hello" userId="6a828ef3d50ac5ac" providerId="LiveId" clId="{C2227E02-9E42-4167-B6D3-A2EEC88E2260}" dt="2025-02-06T07:21:52.876" v="1453"/>
          <ac:spMkLst>
            <pc:docMk/>
            <pc:sldMk cId="3597820827" sldId="374"/>
            <ac:spMk id="2" creationId="{26CACCCB-8A13-E93C-DB3A-B5544A830CFD}"/>
          </ac:spMkLst>
        </pc:spChg>
        <pc:spChg chg="mod">
          <ac:chgData name="Hello Hello" userId="6a828ef3d50ac5ac" providerId="LiveId" clId="{C2227E02-9E42-4167-B6D3-A2EEC88E2260}" dt="2025-02-06T07:08:30.674" v="978" actId="20577"/>
          <ac:spMkLst>
            <pc:docMk/>
            <pc:sldMk cId="3597820827" sldId="374"/>
            <ac:spMk id="3" creationId="{260836BD-A7A3-66BE-E003-125A1346E7B7}"/>
          </ac:spMkLst>
        </pc:spChg>
        <pc:spChg chg="add del mod">
          <ac:chgData name="Hello Hello" userId="6a828ef3d50ac5ac" providerId="LiveId" clId="{C2227E02-9E42-4167-B6D3-A2EEC88E2260}" dt="2025-02-06T07:22:09.434" v="1457" actId="478"/>
          <ac:spMkLst>
            <pc:docMk/>
            <pc:sldMk cId="3597820827" sldId="374"/>
            <ac:spMk id="4" creationId="{0414507E-B6BA-8A49-D54D-A8021FC71AA1}"/>
          </ac:spMkLst>
        </pc:spChg>
        <pc:spChg chg="add del mod">
          <ac:chgData name="Hello Hello" userId="6a828ef3d50ac5ac" providerId="LiveId" clId="{C2227E02-9E42-4167-B6D3-A2EEC88E2260}" dt="2025-02-06T07:20:40.663" v="1434" actId="478"/>
          <ac:spMkLst>
            <pc:docMk/>
            <pc:sldMk cId="3597820827" sldId="374"/>
            <ac:spMk id="5" creationId="{342DBF9B-95BA-65DF-53B5-F0108C0B1814}"/>
          </ac:spMkLst>
        </pc:spChg>
        <pc:spChg chg="add mod">
          <ac:chgData name="Hello Hello" userId="6a828ef3d50ac5ac" providerId="LiveId" clId="{C2227E02-9E42-4167-B6D3-A2EEC88E2260}" dt="2025-02-06T07:26:38.155" v="1730" actId="14100"/>
          <ac:spMkLst>
            <pc:docMk/>
            <pc:sldMk cId="3597820827" sldId="374"/>
            <ac:spMk id="6" creationId="{14CC39F6-8E17-173C-942D-0FFB97893EFD}"/>
          </ac:spMkLst>
        </pc:spChg>
        <pc:spChg chg="add mod">
          <ac:chgData name="Hello Hello" userId="6a828ef3d50ac5ac" providerId="LiveId" clId="{C2227E02-9E42-4167-B6D3-A2EEC88E2260}" dt="2025-02-06T07:22:29.138" v="1461" actId="1076"/>
          <ac:spMkLst>
            <pc:docMk/>
            <pc:sldMk cId="3597820827" sldId="374"/>
            <ac:spMk id="8" creationId="{6D31A018-4DB5-E16F-8389-DA6FE30F19DE}"/>
          </ac:spMkLst>
        </pc:spChg>
        <pc:spChg chg="del mod">
          <ac:chgData name="Hello Hello" userId="6a828ef3d50ac5ac" providerId="LiveId" clId="{C2227E02-9E42-4167-B6D3-A2EEC88E2260}" dt="2025-02-06T07:12:26.675" v="1157" actId="478"/>
          <ac:spMkLst>
            <pc:docMk/>
            <pc:sldMk cId="3597820827" sldId="374"/>
            <ac:spMk id="9" creationId="{A7B7AF4C-C7B8-A7CA-B23B-83F63CF3C1A1}"/>
          </ac:spMkLst>
        </pc:spChg>
        <pc:spChg chg="add del mod">
          <ac:chgData name="Hello Hello" userId="6a828ef3d50ac5ac" providerId="LiveId" clId="{C2227E02-9E42-4167-B6D3-A2EEC88E2260}" dt="2025-02-06T07:13:46.048" v="1173" actId="478"/>
          <ac:spMkLst>
            <pc:docMk/>
            <pc:sldMk cId="3597820827" sldId="374"/>
            <ac:spMk id="10" creationId="{88549A74-557C-34A6-476E-2505C84AA8EA}"/>
          </ac:spMkLst>
        </pc:spChg>
        <pc:spChg chg="add mod">
          <ac:chgData name="Hello Hello" userId="6a828ef3d50ac5ac" providerId="LiveId" clId="{C2227E02-9E42-4167-B6D3-A2EEC88E2260}" dt="2025-02-06T07:26:45.841" v="1731" actId="14100"/>
          <ac:spMkLst>
            <pc:docMk/>
            <pc:sldMk cId="3597820827" sldId="374"/>
            <ac:spMk id="11" creationId="{8BB2E28C-E441-1B00-D8D3-F794EC7C1969}"/>
          </ac:spMkLst>
        </pc:spChg>
        <pc:spChg chg="add mod">
          <ac:chgData name="Hello Hello" userId="6a828ef3d50ac5ac" providerId="LiveId" clId="{C2227E02-9E42-4167-B6D3-A2EEC88E2260}" dt="2025-02-06T07:27:46.865" v="1770" actId="1076"/>
          <ac:spMkLst>
            <pc:docMk/>
            <pc:sldMk cId="3597820827" sldId="374"/>
            <ac:spMk id="27" creationId="{F106F287-820D-9FC9-9239-EE4D9DC08C65}"/>
          </ac:spMkLst>
        </pc:spChg>
        <pc:spChg chg="add mod">
          <ac:chgData name="Hello Hello" userId="6a828ef3d50ac5ac" providerId="LiveId" clId="{C2227E02-9E42-4167-B6D3-A2EEC88E2260}" dt="2025-02-06T07:28:18.433" v="1811" actId="14100"/>
          <ac:spMkLst>
            <pc:docMk/>
            <pc:sldMk cId="3597820827" sldId="374"/>
            <ac:spMk id="28" creationId="{B92E9C66-A278-60D9-378A-4020CC0A233D}"/>
          </ac:spMkLst>
        </pc:spChg>
        <pc:spChg chg="add mod">
          <ac:chgData name="Hello Hello" userId="6a828ef3d50ac5ac" providerId="LiveId" clId="{C2227E02-9E42-4167-B6D3-A2EEC88E2260}" dt="2025-02-06T07:29:07.038" v="1849" actId="1076"/>
          <ac:spMkLst>
            <pc:docMk/>
            <pc:sldMk cId="3597820827" sldId="374"/>
            <ac:spMk id="29" creationId="{D2430D4F-D802-9AC0-AD6E-68ED920B6EB7}"/>
          </ac:spMkLst>
        </pc:spChg>
        <pc:cxnChg chg="add mod">
          <ac:chgData name="Hello Hello" userId="6a828ef3d50ac5ac" providerId="LiveId" clId="{C2227E02-9E42-4167-B6D3-A2EEC88E2260}" dt="2025-02-06T07:21:28.988" v="1443" actId="1076"/>
          <ac:cxnSpMkLst>
            <pc:docMk/>
            <pc:sldMk cId="3597820827" sldId="374"/>
            <ac:cxnSpMk id="7" creationId="{E300EBBD-C78D-EFEB-C5F9-F0D56BDF1C68}"/>
          </ac:cxnSpMkLst>
        </pc:cxnChg>
      </pc:sldChg>
      <pc:sldChg chg="addSp delSp modSp add mod modAnim">
        <pc:chgData name="Hello Hello" userId="6a828ef3d50ac5ac" providerId="LiveId" clId="{C2227E02-9E42-4167-B6D3-A2EEC88E2260}" dt="2025-02-06T08:05:10.962" v="2623" actId="1036"/>
        <pc:sldMkLst>
          <pc:docMk/>
          <pc:sldMk cId="817891884" sldId="375"/>
        </pc:sldMkLst>
        <pc:spChg chg="add mod">
          <ac:chgData name="Hello Hello" userId="6a828ef3d50ac5ac" providerId="LiveId" clId="{C2227E02-9E42-4167-B6D3-A2EEC88E2260}" dt="2025-02-06T07:43:31.127" v="2250" actId="1076"/>
          <ac:spMkLst>
            <pc:docMk/>
            <pc:sldMk cId="817891884" sldId="375"/>
            <ac:spMk id="4" creationId="{83E34394-DE01-A7FD-42DD-4505AD398A47}"/>
          </ac:spMkLst>
        </pc:spChg>
        <pc:spChg chg="del">
          <ac:chgData name="Hello Hello" userId="6a828ef3d50ac5ac" providerId="LiveId" clId="{C2227E02-9E42-4167-B6D3-A2EEC88E2260}" dt="2025-02-06T07:42:53.107" v="2161" actId="478"/>
          <ac:spMkLst>
            <pc:docMk/>
            <pc:sldMk cId="817891884" sldId="375"/>
            <ac:spMk id="6" creationId="{0C3DA7E2-B67D-78E4-0346-0EC288EEC78A}"/>
          </ac:spMkLst>
        </pc:spChg>
        <pc:spChg chg="mod">
          <ac:chgData name="Hello Hello" userId="6a828ef3d50ac5ac" providerId="LiveId" clId="{C2227E02-9E42-4167-B6D3-A2EEC88E2260}" dt="2025-02-06T08:04:51.537" v="2620" actId="20577"/>
          <ac:spMkLst>
            <pc:docMk/>
            <pc:sldMk cId="817891884" sldId="375"/>
            <ac:spMk id="8" creationId="{E06BA08F-15B4-0B4E-2A94-07C1EBCE7789}"/>
          </ac:spMkLst>
        </pc:spChg>
        <pc:spChg chg="mod">
          <ac:chgData name="Hello Hello" userId="6a828ef3d50ac5ac" providerId="LiveId" clId="{C2227E02-9E42-4167-B6D3-A2EEC88E2260}" dt="2025-02-06T08:05:10.962" v="2623" actId="1036"/>
          <ac:spMkLst>
            <pc:docMk/>
            <pc:sldMk cId="817891884" sldId="375"/>
            <ac:spMk id="11" creationId="{AF035AE3-8DD5-B9AB-3BB4-017783D50AF6}"/>
          </ac:spMkLst>
        </pc:spChg>
        <pc:spChg chg="mod">
          <ac:chgData name="Hello Hello" userId="6a828ef3d50ac5ac" providerId="LiveId" clId="{C2227E02-9E42-4167-B6D3-A2EEC88E2260}" dt="2025-02-06T07:41:02.723" v="2089" actId="20577"/>
          <ac:spMkLst>
            <pc:docMk/>
            <pc:sldMk cId="817891884" sldId="375"/>
            <ac:spMk id="27" creationId="{64F217AA-EDE0-1CCC-5EF8-0E5937DCD00C}"/>
          </ac:spMkLst>
        </pc:spChg>
        <pc:spChg chg="mod">
          <ac:chgData name="Hello Hello" userId="6a828ef3d50ac5ac" providerId="LiveId" clId="{C2227E02-9E42-4167-B6D3-A2EEC88E2260}" dt="2025-02-06T07:40:36.347" v="2081" actId="20577"/>
          <ac:spMkLst>
            <pc:docMk/>
            <pc:sldMk cId="817891884" sldId="375"/>
            <ac:spMk id="28" creationId="{03CF4480-C217-3757-A367-EB1DB1432E76}"/>
          </ac:spMkLst>
        </pc:spChg>
        <pc:spChg chg="mod">
          <ac:chgData name="Hello Hello" userId="6a828ef3d50ac5ac" providerId="LiveId" clId="{C2227E02-9E42-4167-B6D3-A2EEC88E2260}" dt="2025-02-06T07:40:42.811" v="2082" actId="1076"/>
          <ac:spMkLst>
            <pc:docMk/>
            <pc:sldMk cId="817891884" sldId="375"/>
            <ac:spMk id="29" creationId="{466FEBEB-9C7E-0977-4E67-12C073987124}"/>
          </ac:spMkLst>
        </pc:spChg>
      </pc:sldChg>
      <pc:sldChg chg="addSp delSp modSp add mod delAnim modAnim">
        <pc:chgData name="Hello Hello" userId="6a828ef3d50ac5ac" providerId="LiveId" clId="{C2227E02-9E42-4167-B6D3-A2EEC88E2260}" dt="2025-02-06T08:07:12.329" v="2649" actId="1076"/>
        <pc:sldMkLst>
          <pc:docMk/>
          <pc:sldMk cId="1381215737" sldId="376"/>
        </pc:sldMkLst>
        <pc:spChg chg="mod">
          <ac:chgData name="Hello Hello" userId="6a828ef3d50ac5ac" providerId="LiveId" clId="{C2227E02-9E42-4167-B6D3-A2EEC88E2260}" dt="2025-02-06T07:46:07.101" v="2264" actId="20577"/>
          <ac:spMkLst>
            <pc:docMk/>
            <pc:sldMk cId="1381215737" sldId="376"/>
            <ac:spMk id="2" creationId="{612BE60E-406E-EF46-EC7C-2F124A5C8583}"/>
          </ac:spMkLst>
        </pc:spChg>
        <pc:spChg chg="mod">
          <ac:chgData name="Hello Hello" userId="6a828ef3d50ac5ac" providerId="LiveId" clId="{C2227E02-9E42-4167-B6D3-A2EEC88E2260}" dt="2025-02-06T07:49:45.884" v="2402" actId="20577"/>
          <ac:spMkLst>
            <pc:docMk/>
            <pc:sldMk cId="1381215737" sldId="376"/>
            <ac:spMk id="3" creationId="{D55D3811-1505-46A2-94DC-05412D5C3474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4" creationId="{B69D621E-98B9-D6FC-16FB-9FD781AE0AD3}"/>
          </ac:spMkLst>
        </pc:spChg>
        <pc:spChg chg="add mod">
          <ac:chgData name="Hello Hello" userId="6a828ef3d50ac5ac" providerId="LiveId" clId="{C2227E02-9E42-4167-B6D3-A2EEC88E2260}" dt="2025-02-06T08:06:56.658" v="2647" actId="1076"/>
          <ac:spMkLst>
            <pc:docMk/>
            <pc:sldMk cId="1381215737" sldId="376"/>
            <ac:spMk id="5" creationId="{34543D26-8603-BD05-D59D-73E311BBF231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8" creationId="{6A91517A-B286-2E6B-0445-0D46BE6D0C6D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11" creationId="{13925735-0CF3-2146-8092-DD4FB142EC62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7" creationId="{4C976945-9E24-72C8-D7C1-AE03287E693C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8" creationId="{318E6ED2-EB90-5B45-44AF-7CE8BFD512FB}"/>
          </ac:spMkLst>
        </pc:spChg>
        <pc:spChg chg="del">
          <ac:chgData name="Hello Hello" userId="6a828ef3d50ac5ac" providerId="LiveId" clId="{C2227E02-9E42-4167-B6D3-A2EEC88E2260}" dt="2025-02-06T07:45:34.105" v="2258" actId="478"/>
          <ac:spMkLst>
            <pc:docMk/>
            <pc:sldMk cId="1381215737" sldId="376"/>
            <ac:spMk id="29" creationId="{77209EE2-C746-42F4-F33A-5A642B382B26}"/>
          </ac:spMkLst>
        </pc:spChg>
        <pc:graphicFrameChg chg="add mod modGraphic">
          <ac:chgData name="Hello Hello" userId="6a828ef3d50ac5ac" providerId="LiveId" clId="{C2227E02-9E42-4167-B6D3-A2EEC88E2260}" dt="2025-02-06T07:47:54.704" v="2338" actId="14100"/>
          <ac:graphicFrameMkLst>
            <pc:docMk/>
            <pc:sldMk cId="1381215737" sldId="376"/>
            <ac:graphicFrameMk id="6" creationId="{9519580F-FAEF-3341-CF16-2AA9CF536427}"/>
          </ac:graphicFrameMkLst>
        </pc:graphicFrameChg>
        <pc:graphicFrameChg chg="add del mod">
          <ac:chgData name="Hello Hello" userId="6a828ef3d50ac5ac" providerId="LiveId" clId="{C2227E02-9E42-4167-B6D3-A2EEC88E2260}" dt="2025-02-06T07:48:08.200" v="2341" actId="478"/>
          <ac:graphicFrameMkLst>
            <pc:docMk/>
            <pc:sldMk cId="1381215737" sldId="376"/>
            <ac:graphicFrameMk id="7" creationId="{DF47E473-E8E6-E1FB-DC48-DCC7B8CAEAFA}"/>
          </ac:graphicFrameMkLst>
        </pc:graphicFrameChg>
        <pc:graphicFrameChg chg="add mod modGraphic">
          <ac:chgData name="Hello Hello" userId="6a828ef3d50ac5ac" providerId="LiveId" clId="{C2227E02-9E42-4167-B6D3-A2EEC88E2260}" dt="2025-02-06T08:07:12.329" v="2649" actId="1076"/>
          <ac:graphicFrameMkLst>
            <pc:docMk/>
            <pc:sldMk cId="1381215737" sldId="376"/>
            <ac:graphicFrameMk id="9" creationId="{9AD1D9BB-E23F-FE18-ED9E-31333901083E}"/>
          </ac:graphicFrameMkLst>
        </pc:graphicFrameChg>
      </pc:sldChg>
      <pc:sldMasterChg chg="modSldLayout">
        <pc:chgData name="Hello Hello" userId="6a828ef3d50ac5ac" providerId="LiveId" clId="{C2227E02-9E42-4167-B6D3-A2EEC88E2260}" dt="2025-02-06T06:21:40.908" v="5"/>
        <pc:sldMasterMkLst>
          <pc:docMk/>
          <pc:sldMasterMk cId="307404392" sldId="2147483660"/>
        </pc:sldMasterMkLst>
        <pc:sldLayoutChg chg="addSp">
          <pc:chgData name="Hello Hello" userId="6a828ef3d50ac5ac" providerId="LiveId" clId="{C2227E02-9E42-4167-B6D3-A2EEC88E2260}" dt="2025-02-06T06:21:40.908" v="5"/>
          <pc:sldLayoutMkLst>
            <pc:docMk/>
            <pc:sldMasterMk cId="307404392" sldId="2147483660"/>
            <pc:sldLayoutMk cId="1481808843" sldId="2147483663"/>
          </pc:sldLayoutMkLst>
          <pc:spChg chg="add">
            <ac:chgData name="Hello Hello" userId="6a828ef3d50ac5ac" providerId="LiveId" clId="{C2227E02-9E42-4167-B6D3-A2EEC88E2260}" dt="2025-02-06T06:21:40.908" v="5"/>
            <ac:spMkLst>
              <pc:docMk/>
              <pc:sldMasterMk cId="307404392" sldId="2147483660"/>
              <pc:sldLayoutMk cId="1481808843" sldId="2147483663"/>
              <ac:spMk id="7" creationId="{E485BB50-2928-0882-348F-6FC907507198}"/>
            </ac:spMkLst>
          </pc:spChg>
        </pc:sldLayoutChg>
      </pc:sldMasterChg>
    </pc:docChg>
  </pc:docChgLst>
  <pc:docChgLst>
    <pc:chgData name="Hello Hello" userId="6a828ef3d50ac5ac" providerId="LiveId" clId="{D3287359-7610-489B-AA38-9D33B875450E}"/>
    <pc:docChg chg="undo redo custSel addSld delSld modSld sldOrd">
      <pc:chgData name="Hello Hello" userId="6a828ef3d50ac5ac" providerId="LiveId" clId="{D3287359-7610-489B-AA38-9D33B875450E}" dt="2025-02-07T04:50:34.359" v="2604" actId="20577"/>
      <pc:docMkLst>
        <pc:docMk/>
      </pc:docMkLst>
      <pc:sldChg chg="del">
        <pc:chgData name="Hello Hello" userId="6a828ef3d50ac5ac" providerId="LiveId" clId="{D3287359-7610-489B-AA38-9D33B875450E}" dt="2025-02-07T01:31:02.062" v="578" actId="47"/>
        <pc:sldMkLst>
          <pc:docMk/>
          <pc:sldMk cId="1445951096" sldId="351"/>
        </pc:sldMkLst>
      </pc:sldChg>
      <pc:sldChg chg="modSp mod">
        <pc:chgData name="Hello Hello" userId="6a828ef3d50ac5ac" providerId="LiveId" clId="{D3287359-7610-489B-AA38-9D33B875450E}" dt="2025-02-06T18:52:27.979" v="0" actId="20577"/>
        <pc:sldMkLst>
          <pc:docMk/>
          <pc:sldMk cId="3240970954" sldId="370"/>
        </pc:sldMkLst>
        <pc:spChg chg="mod">
          <ac:chgData name="Hello Hello" userId="6a828ef3d50ac5ac" providerId="LiveId" clId="{D3287359-7610-489B-AA38-9D33B875450E}" dt="2025-02-06T18:52:27.979" v="0" actId="20577"/>
          <ac:spMkLst>
            <pc:docMk/>
            <pc:sldMk cId="3240970954" sldId="370"/>
            <ac:spMk id="2" creationId="{740766B4-EF60-34BF-9B8A-6AA5ABCE7EAE}"/>
          </ac:spMkLst>
        </pc:spChg>
      </pc:sldChg>
      <pc:sldChg chg="modSp mod">
        <pc:chgData name="Hello Hello" userId="6a828ef3d50ac5ac" providerId="LiveId" clId="{D3287359-7610-489B-AA38-9D33B875450E}" dt="2025-02-07T02:03:17.706" v="1105" actId="20577"/>
        <pc:sldMkLst>
          <pc:docMk/>
          <pc:sldMk cId="1281940381" sldId="372"/>
        </pc:sldMkLst>
        <pc:spChg chg="mod">
          <ac:chgData name="Hello Hello" userId="6a828ef3d50ac5ac" providerId="LiveId" clId="{D3287359-7610-489B-AA38-9D33B875450E}" dt="2025-02-07T02:03:17.706" v="1105" actId="20577"/>
          <ac:spMkLst>
            <pc:docMk/>
            <pc:sldMk cId="1281940381" sldId="372"/>
            <ac:spMk id="3" creationId="{59AF8549-FA75-62F6-ED73-235C0C9E2CA8}"/>
          </ac:spMkLst>
        </pc:spChg>
      </pc:sldChg>
      <pc:sldChg chg="delSp modSp mod delAnim">
        <pc:chgData name="Hello Hello" userId="6a828ef3d50ac5ac" providerId="LiveId" clId="{D3287359-7610-489B-AA38-9D33B875450E}" dt="2025-02-07T01:53:36.427" v="1018" actId="20577"/>
        <pc:sldMkLst>
          <pc:docMk/>
          <pc:sldMk cId="817891884" sldId="375"/>
        </pc:sldMkLst>
        <pc:spChg chg="mod">
          <ac:chgData name="Hello Hello" userId="6a828ef3d50ac5ac" providerId="LiveId" clId="{D3287359-7610-489B-AA38-9D33B875450E}" dt="2025-02-07T01:51:54.532" v="1001" actId="20577"/>
          <ac:spMkLst>
            <pc:docMk/>
            <pc:sldMk cId="817891884" sldId="375"/>
            <ac:spMk id="2" creationId="{EB3837CF-383B-DC34-D6C5-5F88FBC2C3A9}"/>
          </ac:spMkLst>
        </pc:spChg>
        <pc:spChg chg="mod">
          <ac:chgData name="Hello Hello" userId="6a828ef3d50ac5ac" providerId="LiveId" clId="{D3287359-7610-489B-AA38-9D33B875450E}" dt="2025-02-07T01:53:36.427" v="1018" actId="20577"/>
          <ac:spMkLst>
            <pc:docMk/>
            <pc:sldMk cId="817891884" sldId="375"/>
            <ac:spMk id="3" creationId="{21622B33-3315-74FE-23E2-E47361BADA62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4" creationId="{83E34394-DE01-A7FD-42DD-4505AD398A47}"/>
          </ac:spMkLst>
        </pc:spChg>
        <pc:spChg chg="del">
          <ac:chgData name="Hello Hello" userId="6a828ef3d50ac5ac" providerId="LiveId" clId="{D3287359-7610-489B-AA38-9D33B875450E}" dt="2025-02-07T01:50:24.773" v="748" actId="478"/>
          <ac:spMkLst>
            <pc:docMk/>
            <pc:sldMk cId="817891884" sldId="375"/>
            <ac:spMk id="8" creationId="{E06BA08F-15B4-0B4E-2A94-07C1EBCE7789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11" creationId="{AF035AE3-8DD5-B9AB-3BB4-017783D50AF6}"/>
          </ac:spMkLst>
        </pc:spChg>
        <pc:spChg chg="del">
          <ac:chgData name="Hello Hello" userId="6a828ef3d50ac5ac" providerId="LiveId" clId="{D3287359-7610-489B-AA38-9D33B875450E}" dt="2025-02-07T01:50:22.010" v="747" actId="478"/>
          <ac:spMkLst>
            <pc:docMk/>
            <pc:sldMk cId="817891884" sldId="375"/>
            <ac:spMk id="27" creationId="{64F217AA-EDE0-1CCC-5EF8-0E5937DCD00C}"/>
          </ac:spMkLst>
        </pc:spChg>
        <pc:spChg chg="del">
          <ac:chgData name="Hello Hello" userId="6a828ef3d50ac5ac" providerId="LiveId" clId="{D3287359-7610-489B-AA38-9D33B875450E}" dt="2025-02-07T01:50:17.340" v="744" actId="478"/>
          <ac:spMkLst>
            <pc:docMk/>
            <pc:sldMk cId="817891884" sldId="375"/>
            <ac:spMk id="28" creationId="{03CF4480-C217-3757-A367-EB1DB1432E76}"/>
          </ac:spMkLst>
        </pc:spChg>
        <pc:spChg chg="del">
          <ac:chgData name="Hello Hello" userId="6a828ef3d50ac5ac" providerId="LiveId" clId="{D3287359-7610-489B-AA38-9D33B875450E}" dt="2025-02-07T01:50:22.010" v="747" actId="478"/>
          <ac:spMkLst>
            <pc:docMk/>
            <pc:sldMk cId="817891884" sldId="375"/>
            <ac:spMk id="29" creationId="{466FEBEB-9C7E-0977-4E67-12C073987124}"/>
          </ac:spMkLst>
        </pc:spChg>
      </pc:sldChg>
      <pc:sldChg chg="modSp mod">
        <pc:chgData name="Hello Hello" userId="6a828ef3d50ac5ac" providerId="LiveId" clId="{D3287359-7610-489B-AA38-9D33B875450E}" dt="2025-02-07T00:55:25.290" v="115" actId="1038"/>
        <pc:sldMkLst>
          <pc:docMk/>
          <pc:sldMk cId="1381215737" sldId="376"/>
        </pc:sldMkLst>
        <pc:spChg chg="mod">
          <ac:chgData name="Hello Hello" userId="6a828ef3d50ac5ac" providerId="LiveId" clId="{D3287359-7610-489B-AA38-9D33B875450E}" dt="2025-02-07T00:55:25.290" v="115" actId="1038"/>
          <ac:spMkLst>
            <pc:docMk/>
            <pc:sldMk cId="1381215737" sldId="376"/>
            <ac:spMk id="4" creationId="{E6F99A18-E796-7BE7-6071-2802CAD60C3E}"/>
          </ac:spMkLst>
        </pc:spChg>
      </pc:sldChg>
      <pc:sldChg chg="modSp mod">
        <pc:chgData name="Hello Hello" userId="6a828ef3d50ac5ac" providerId="LiveId" clId="{D3287359-7610-489B-AA38-9D33B875450E}" dt="2025-02-07T00:55:36.087" v="135" actId="1038"/>
        <pc:sldMkLst>
          <pc:docMk/>
          <pc:sldMk cId="2644687879" sldId="378"/>
        </pc:sldMkLst>
        <pc:spChg chg="mod">
          <ac:chgData name="Hello Hello" userId="6a828ef3d50ac5ac" providerId="LiveId" clId="{D3287359-7610-489B-AA38-9D33B875450E}" dt="2025-02-07T00:55:36.087" v="135" actId="1038"/>
          <ac:spMkLst>
            <pc:docMk/>
            <pc:sldMk cId="2644687879" sldId="378"/>
            <ac:spMk id="4" creationId="{C19781BB-CB9B-709A-2F31-D6E8518BABF9}"/>
          </ac:spMkLst>
        </pc:spChg>
        <pc:graphicFrameChg chg="modGraphic">
          <ac:chgData name="Hello Hello" userId="6a828ef3d50ac5ac" providerId="LiveId" clId="{D3287359-7610-489B-AA38-9D33B875450E}" dt="2025-02-06T20:20:13.157" v="91" actId="20577"/>
          <ac:graphicFrameMkLst>
            <pc:docMk/>
            <pc:sldMk cId="2644687879" sldId="378"/>
            <ac:graphicFrameMk id="9" creationId="{90A83E4E-F416-6647-AB62-5596BAF846D5}"/>
          </ac:graphicFrameMkLst>
        </pc:graphicFrameChg>
      </pc:sldChg>
      <pc:sldChg chg="modSp add mod">
        <pc:chgData name="Hello Hello" userId="6a828ef3d50ac5ac" providerId="LiveId" clId="{D3287359-7610-489B-AA38-9D33B875450E}" dt="2025-02-07T00:55:45.852" v="152" actId="1038"/>
        <pc:sldMkLst>
          <pc:docMk/>
          <pc:sldMk cId="3899625356" sldId="379"/>
        </pc:sldMkLst>
        <pc:spChg chg="mod">
          <ac:chgData name="Hello Hello" userId="6a828ef3d50ac5ac" providerId="LiveId" clId="{D3287359-7610-489B-AA38-9D33B875450E}" dt="2025-02-07T00:55:45.852" v="152" actId="1038"/>
          <ac:spMkLst>
            <pc:docMk/>
            <pc:sldMk cId="3899625356" sldId="379"/>
            <ac:spMk id="4" creationId="{C80AF167-E9A4-5140-92BB-2512890D62E2}"/>
          </ac:spMkLst>
        </pc:spChg>
        <pc:graphicFrameChg chg="modGraphic">
          <ac:chgData name="Hello Hello" userId="6a828ef3d50ac5ac" providerId="LiveId" clId="{D3287359-7610-489B-AA38-9D33B875450E}" dt="2025-02-07T00:54:54.915" v="95" actId="20577"/>
          <ac:graphicFrameMkLst>
            <pc:docMk/>
            <pc:sldMk cId="3899625356" sldId="379"/>
            <ac:graphicFrameMk id="9" creationId="{07115FFB-3CBA-2530-8F8C-6D0844C48760}"/>
          </ac:graphicFrameMkLst>
        </pc:graphicFrameChg>
      </pc:sldChg>
      <pc:sldChg chg="modSp add mod">
        <pc:chgData name="Hello Hello" userId="6a828ef3d50ac5ac" providerId="LiveId" clId="{D3287359-7610-489B-AA38-9D33B875450E}" dt="2025-02-07T00:56:47.118" v="254" actId="20577"/>
        <pc:sldMkLst>
          <pc:docMk/>
          <pc:sldMk cId="32822594" sldId="380"/>
        </pc:sldMkLst>
        <pc:spChg chg="mod">
          <ac:chgData name="Hello Hello" userId="6a828ef3d50ac5ac" providerId="LiveId" clId="{D3287359-7610-489B-AA38-9D33B875450E}" dt="2025-02-07T00:56:37.333" v="250" actId="1036"/>
          <ac:spMkLst>
            <pc:docMk/>
            <pc:sldMk cId="32822594" sldId="380"/>
            <ac:spMk id="4" creationId="{7B5FB4BE-BF06-6C91-2704-E4C86F9FF027}"/>
          </ac:spMkLst>
        </pc:spChg>
        <pc:graphicFrameChg chg="modGraphic">
          <ac:chgData name="Hello Hello" userId="6a828ef3d50ac5ac" providerId="LiveId" clId="{D3287359-7610-489B-AA38-9D33B875450E}" dt="2025-02-07T00:56:47.118" v="254" actId="20577"/>
          <ac:graphicFrameMkLst>
            <pc:docMk/>
            <pc:sldMk cId="32822594" sldId="380"/>
            <ac:graphicFrameMk id="9" creationId="{81EF272C-2D67-EE77-B423-32B043F859AD}"/>
          </ac:graphicFrameMkLst>
        </pc:graphicFrameChg>
      </pc:sldChg>
      <pc:sldChg chg="modSp add mod">
        <pc:chgData name="Hello Hello" userId="6a828ef3d50ac5ac" providerId="LiveId" clId="{D3287359-7610-489B-AA38-9D33B875450E}" dt="2025-02-07T00:57:58.931" v="281" actId="1036"/>
        <pc:sldMkLst>
          <pc:docMk/>
          <pc:sldMk cId="2180666729" sldId="381"/>
        </pc:sldMkLst>
        <pc:spChg chg="mod">
          <ac:chgData name="Hello Hello" userId="6a828ef3d50ac5ac" providerId="LiveId" clId="{D3287359-7610-489B-AA38-9D33B875450E}" dt="2025-02-07T00:57:58.931" v="281" actId="1036"/>
          <ac:spMkLst>
            <pc:docMk/>
            <pc:sldMk cId="2180666729" sldId="381"/>
            <ac:spMk id="4" creationId="{55B333A9-8769-2B20-F940-A3CE92BB90FF}"/>
          </ac:spMkLst>
        </pc:spChg>
      </pc:sldChg>
      <pc:sldChg chg="addSp delSp modSp add mod modAnim">
        <pc:chgData name="Hello Hello" userId="6a828ef3d50ac5ac" providerId="LiveId" clId="{D3287359-7610-489B-AA38-9D33B875450E}" dt="2025-02-07T03:50:27.687" v="2027"/>
        <pc:sldMkLst>
          <pc:docMk/>
          <pc:sldMk cId="1372176828" sldId="382"/>
        </pc:sldMkLst>
        <pc:spChg chg="mod">
          <ac:chgData name="Hello Hello" userId="6a828ef3d50ac5ac" providerId="LiveId" clId="{D3287359-7610-489B-AA38-9D33B875450E}" dt="2025-02-07T01:01:34.606" v="415" actId="1035"/>
          <ac:spMkLst>
            <pc:docMk/>
            <pc:sldMk cId="1372176828" sldId="382"/>
            <ac:spMk id="4" creationId="{637B31B4-4F71-E0A8-6FF9-27F948EA3C38}"/>
          </ac:spMkLst>
        </pc:spChg>
        <pc:spChg chg="add del mod">
          <ac:chgData name="Hello Hello" userId="6a828ef3d50ac5ac" providerId="LiveId" clId="{D3287359-7610-489B-AA38-9D33B875450E}" dt="2025-02-07T01:13:56.560" v="439" actId="478"/>
          <ac:spMkLst>
            <pc:docMk/>
            <pc:sldMk cId="1372176828" sldId="382"/>
            <ac:spMk id="6" creationId="{FA32BAB1-0031-269B-4EB0-6119C4735E14}"/>
          </ac:spMkLst>
        </pc:spChg>
        <pc:spChg chg="add mod">
          <ac:chgData name="Hello Hello" userId="6a828ef3d50ac5ac" providerId="LiveId" clId="{D3287359-7610-489B-AA38-9D33B875450E}" dt="2025-02-07T01:17:28.366" v="522" actId="14100"/>
          <ac:spMkLst>
            <pc:docMk/>
            <pc:sldMk cId="1372176828" sldId="382"/>
            <ac:spMk id="7" creationId="{892E548B-764C-E900-A5AF-D26D9BF76411}"/>
          </ac:spMkLst>
        </pc:spChg>
        <pc:graphicFrameChg chg="modGraphic">
          <ac:chgData name="Hello Hello" userId="6a828ef3d50ac5ac" providerId="LiveId" clId="{D3287359-7610-489B-AA38-9D33B875450E}" dt="2025-02-07T00:59:56.195" v="371" actId="20577"/>
          <ac:graphicFrameMkLst>
            <pc:docMk/>
            <pc:sldMk cId="1372176828" sldId="382"/>
            <ac:graphicFrameMk id="9" creationId="{C375D1EF-6542-470B-6967-456D276CF5A6}"/>
          </ac:graphicFrameMkLst>
        </pc:graphicFrameChg>
        <pc:cxnChg chg="add mod">
          <ac:chgData name="Hello Hello" userId="6a828ef3d50ac5ac" providerId="LiveId" clId="{D3287359-7610-489B-AA38-9D33B875450E}" dt="2025-02-07T01:29:56.366" v="538" actId="1035"/>
          <ac:cxnSpMkLst>
            <pc:docMk/>
            <pc:sldMk cId="1372176828" sldId="382"/>
            <ac:cxnSpMk id="10" creationId="{E1D4FC99-C8E8-66F5-8297-9D9A3587E9E1}"/>
          </ac:cxnSpMkLst>
        </pc:cxnChg>
      </pc:sldChg>
      <pc:sldChg chg="addSp delSp modSp add mod">
        <pc:chgData name="Hello Hello" userId="6a828ef3d50ac5ac" providerId="LiveId" clId="{D3287359-7610-489B-AA38-9D33B875450E}" dt="2025-02-07T01:30:01.227" v="539"/>
        <pc:sldMkLst>
          <pc:docMk/>
          <pc:sldMk cId="162778098" sldId="383"/>
        </pc:sldMkLst>
        <pc:spChg chg="mod">
          <ac:chgData name="Hello Hello" userId="6a828ef3d50ac5ac" providerId="LiveId" clId="{D3287359-7610-489B-AA38-9D33B875450E}" dt="2025-02-07T01:01:40.513" v="416" actId="1035"/>
          <ac:spMkLst>
            <pc:docMk/>
            <pc:sldMk cId="162778098" sldId="383"/>
            <ac:spMk id="4" creationId="{4620D3C3-5542-7367-77CD-F4B1914987D3}"/>
          </ac:spMkLst>
        </pc:spChg>
        <pc:picChg chg="add del mod">
          <ac:chgData name="Hello Hello" userId="6a828ef3d50ac5ac" providerId="LiveId" clId="{D3287359-7610-489B-AA38-9D33B875450E}" dt="2025-02-07T01:10:25.083" v="421" actId="478"/>
          <ac:picMkLst>
            <pc:docMk/>
            <pc:sldMk cId="162778098" sldId="383"/>
            <ac:picMk id="7" creationId="{EBDE57D5-F9B7-84E6-BB1C-AE54ABF65467}"/>
          </ac:picMkLst>
        </pc:picChg>
        <pc:cxnChg chg="add mod">
          <ac:chgData name="Hello Hello" userId="6a828ef3d50ac5ac" providerId="LiveId" clId="{D3287359-7610-489B-AA38-9D33B875450E}" dt="2025-02-07T01:30:01.227" v="539"/>
          <ac:cxnSpMkLst>
            <pc:docMk/>
            <pc:sldMk cId="162778098" sldId="383"/>
            <ac:cxnSpMk id="8" creationId="{E7166CC9-14B6-E3CD-29ED-6A76BC4DC628}"/>
          </ac:cxnSpMkLst>
        </pc:cxnChg>
      </pc:sldChg>
      <pc:sldChg chg="modSp add mod">
        <pc:chgData name="Hello Hello" userId="6a828ef3d50ac5ac" providerId="LiveId" clId="{D3287359-7610-489B-AA38-9D33B875450E}" dt="2025-02-07T01:30:24.956" v="577" actId="1036"/>
        <pc:sldMkLst>
          <pc:docMk/>
          <pc:sldMk cId="1162266150" sldId="384"/>
        </pc:sldMkLst>
        <pc:spChg chg="mod">
          <ac:chgData name="Hello Hello" userId="6a828ef3d50ac5ac" providerId="LiveId" clId="{D3287359-7610-489B-AA38-9D33B875450E}" dt="2025-02-07T01:30:24.956" v="577" actId="1036"/>
          <ac:spMkLst>
            <pc:docMk/>
            <pc:sldMk cId="1162266150" sldId="384"/>
            <ac:spMk id="4" creationId="{97CABCE2-CDCD-9C9A-8979-D5B40A05D8B5}"/>
          </ac:spMkLst>
        </pc:spChg>
      </pc:sldChg>
      <pc:sldChg chg="modSp add del mod">
        <pc:chgData name="Hello Hello" userId="6a828ef3d50ac5ac" providerId="LiveId" clId="{D3287359-7610-489B-AA38-9D33B875450E}" dt="2025-02-07T01:46:34.594" v="680" actId="47"/>
        <pc:sldMkLst>
          <pc:docMk/>
          <pc:sldMk cId="1956048383" sldId="385"/>
        </pc:sldMkLst>
        <pc:spChg chg="mod">
          <ac:chgData name="Hello Hello" userId="6a828ef3d50ac5ac" providerId="LiveId" clId="{D3287359-7610-489B-AA38-9D33B875450E}" dt="2025-02-07T01:45:36.453" v="679" actId="20577"/>
          <ac:spMkLst>
            <pc:docMk/>
            <pc:sldMk cId="1956048383" sldId="385"/>
            <ac:spMk id="10" creationId="{8A64F836-DF17-8749-ACAE-41D8E9ABF82A}"/>
          </ac:spMkLst>
        </pc:spChg>
      </pc:sldChg>
      <pc:sldChg chg="modSp add mod">
        <pc:chgData name="Hello Hello" userId="6a828ef3d50ac5ac" providerId="LiveId" clId="{D3287359-7610-489B-AA38-9D33B875450E}" dt="2025-02-07T02:03:31.115" v="1117" actId="20577"/>
        <pc:sldMkLst>
          <pc:docMk/>
          <pc:sldMk cId="3172243111" sldId="385"/>
        </pc:sldMkLst>
        <pc:spChg chg="mod">
          <ac:chgData name="Hello Hello" userId="6a828ef3d50ac5ac" providerId="LiveId" clId="{D3287359-7610-489B-AA38-9D33B875450E}" dt="2025-02-07T02:03:31.115" v="1117" actId="20577"/>
          <ac:spMkLst>
            <pc:docMk/>
            <pc:sldMk cId="3172243111" sldId="385"/>
            <ac:spMk id="3" creationId="{CEEA238E-1B05-FA98-D2A6-52789B832B00}"/>
          </ac:spMkLst>
        </pc:spChg>
      </pc:sldChg>
      <pc:sldChg chg="modSp add mod">
        <pc:chgData name="Hello Hello" userId="6a828ef3d50ac5ac" providerId="LiveId" clId="{D3287359-7610-489B-AA38-9D33B875450E}" dt="2025-02-07T01:53:59.332" v="1096" actId="20577"/>
        <pc:sldMkLst>
          <pc:docMk/>
          <pc:sldMk cId="940740169" sldId="386"/>
        </pc:sldMkLst>
        <pc:spChg chg="mod">
          <ac:chgData name="Hello Hello" userId="6a828ef3d50ac5ac" providerId="LiveId" clId="{D3287359-7610-489B-AA38-9D33B875450E}" dt="2025-02-07T01:53:59.332" v="1096" actId="20577"/>
          <ac:spMkLst>
            <pc:docMk/>
            <pc:sldMk cId="940740169" sldId="386"/>
            <ac:spMk id="2" creationId="{3B9198D5-654C-1EEE-3B6E-6AF15DA10689}"/>
          </ac:spMkLst>
        </pc:spChg>
      </pc:sldChg>
      <pc:sldChg chg="addSp delSp modSp add del mod ord addAnim delAnim modAnim">
        <pc:chgData name="Hello Hello" userId="6a828ef3d50ac5ac" providerId="LiveId" clId="{D3287359-7610-489B-AA38-9D33B875450E}" dt="2025-02-07T04:27:09.282" v="2473" actId="47"/>
        <pc:sldMkLst>
          <pc:docMk/>
          <pc:sldMk cId="1275390948" sldId="387"/>
        </pc:sldMkLst>
        <pc:spChg chg="mod">
          <ac:chgData name="Hello Hello" userId="6a828ef3d50ac5ac" providerId="LiveId" clId="{D3287359-7610-489B-AA38-9D33B875450E}" dt="2025-02-07T04:05:40.590" v="2124" actId="20577"/>
          <ac:spMkLst>
            <pc:docMk/>
            <pc:sldMk cId="1275390948" sldId="387"/>
            <ac:spMk id="2" creationId="{1C693C5C-76D1-7E12-56ED-2654B1D409A4}"/>
          </ac:spMkLst>
        </pc:spChg>
        <pc:spChg chg="mod">
          <ac:chgData name="Hello Hello" userId="6a828ef3d50ac5ac" providerId="LiveId" clId="{D3287359-7610-489B-AA38-9D33B875450E}" dt="2025-02-07T03:47:06.216" v="1968" actId="20577"/>
          <ac:spMkLst>
            <pc:docMk/>
            <pc:sldMk cId="1275390948" sldId="387"/>
            <ac:spMk id="3" creationId="{5FED791A-7962-C015-06B4-380E2508575E}"/>
          </ac:spMkLst>
        </pc:spChg>
        <pc:spChg chg="del">
          <ac:chgData name="Hello Hello" userId="6a828ef3d50ac5ac" providerId="LiveId" clId="{D3287359-7610-489B-AA38-9D33B875450E}" dt="2025-02-07T02:19:07.544" v="1507" actId="478"/>
          <ac:spMkLst>
            <pc:docMk/>
            <pc:sldMk cId="1275390948" sldId="387"/>
            <ac:spMk id="4" creationId="{E3F0AD49-B99A-5604-BBB0-6A52D7225781}"/>
          </ac:spMkLst>
        </pc:spChg>
        <pc:spChg chg="add del mod">
          <ac:chgData name="Hello Hello" userId="6a828ef3d50ac5ac" providerId="LiveId" clId="{D3287359-7610-489B-AA38-9D33B875450E}" dt="2025-02-07T04:05:35.124" v="2110" actId="478"/>
          <ac:spMkLst>
            <pc:docMk/>
            <pc:sldMk cId="1275390948" sldId="387"/>
            <ac:spMk id="5" creationId="{28778FFA-F65E-6A34-2AF7-C25958BABE61}"/>
          </ac:spMkLst>
        </pc:spChg>
        <pc:spChg chg="add del mod">
          <ac:chgData name="Hello Hello" userId="6a828ef3d50ac5ac" providerId="LiveId" clId="{D3287359-7610-489B-AA38-9D33B875450E}" dt="2025-02-07T02:13:37.793" v="1419" actId="478"/>
          <ac:spMkLst>
            <pc:docMk/>
            <pc:sldMk cId="1275390948" sldId="387"/>
            <ac:spMk id="6" creationId="{37733B32-84EC-34FA-7861-896763D98AB6}"/>
          </ac:spMkLst>
        </pc:spChg>
        <pc:spChg chg="add del mod">
          <ac:chgData name="Hello Hello" userId="6a828ef3d50ac5ac" providerId="LiveId" clId="{D3287359-7610-489B-AA38-9D33B875450E}" dt="2025-02-07T02:13:35.594" v="1418" actId="478"/>
          <ac:spMkLst>
            <pc:docMk/>
            <pc:sldMk cId="1275390948" sldId="387"/>
            <ac:spMk id="7" creationId="{61AAB701-DCEC-289F-3C65-81264C38A7C8}"/>
          </ac:spMkLst>
        </pc:spChg>
        <pc:spChg chg="del">
          <ac:chgData name="Hello Hello" userId="6a828ef3d50ac5ac" providerId="LiveId" clId="{D3287359-7610-489B-AA38-9D33B875450E}" dt="2025-02-07T02:11:21.560" v="1352" actId="478"/>
          <ac:spMkLst>
            <pc:docMk/>
            <pc:sldMk cId="1275390948" sldId="387"/>
            <ac:spMk id="8" creationId="{DCF29C18-B418-3F6A-49D8-70F1754636A1}"/>
          </ac:spMkLst>
        </pc:spChg>
        <pc:spChg chg="add mod">
          <ac:chgData name="Hello Hello" userId="6a828ef3d50ac5ac" providerId="LiveId" clId="{D3287359-7610-489B-AA38-9D33B875450E}" dt="2025-02-07T04:24:46.663" v="2442" actId="1076"/>
          <ac:spMkLst>
            <pc:docMk/>
            <pc:sldMk cId="1275390948" sldId="387"/>
            <ac:spMk id="9" creationId="{AE347B18-4552-CA4E-3C68-030B64E7618C}"/>
          </ac:spMkLst>
        </pc:spChg>
        <pc:spChg chg="del mod">
          <ac:chgData name="Hello Hello" userId="6a828ef3d50ac5ac" providerId="LiveId" clId="{D3287359-7610-489B-AA38-9D33B875450E}" dt="2025-02-07T02:11:26.575" v="1354" actId="478"/>
          <ac:spMkLst>
            <pc:docMk/>
            <pc:sldMk cId="1275390948" sldId="387"/>
            <ac:spMk id="11" creationId="{F5D29C3C-18A7-83FD-3F84-57B0A6893500}"/>
          </ac:spMkLst>
        </pc:spChg>
        <pc:spChg chg="del mod">
          <ac:chgData name="Hello Hello" userId="6a828ef3d50ac5ac" providerId="LiveId" clId="{D3287359-7610-489B-AA38-9D33B875450E}" dt="2025-02-07T04:05:26.019" v="2107" actId="478"/>
          <ac:spMkLst>
            <pc:docMk/>
            <pc:sldMk cId="1275390948" sldId="387"/>
            <ac:spMk id="27" creationId="{3147B573-C1B9-A504-9EAE-9457607E5C96}"/>
          </ac:spMkLst>
        </pc:spChg>
        <pc:spChg chg="del">
          <ac:chgData name="Hello Hello" userId="6a828ef3d50ac5ac" providerId="LiveId" clId="{D3287359-7610-489B-AA38-9D33B875450E}" dt="2025-02-07T02:19:06.133" v="1506" actId="478"/>
          <ac:spMkLst>
            <pc:docMk/>
            <pc:sldMk cId="1275390948" sldId="387"/>
            <ac:spMk id="28" creationId="{969D62E9-CD51-E1C3-B593-8AE6A0F34A3D}"/>
          </ac:spMkLst>
        </pc:spChg>
        <pc:spChg chg="del">
          <ac:chgData name="Hello Hello" userId="6a828ef3d50ac5ac" providerId="LiveId" clId="{D3287359-7610-489B-AA38-9D33B875450E}" dt="2025-02-07T02:19:04.591" v="1505" actId="478"/>
          <ac:spMkLst>
            <pc:docMk/>
            <pc:sldMk cId="1275390948" sldId="387"/>
            <ac:spMk id="29" creationId="{2E159CCB-3249-0EF6-12C8-B71088268390}"/>
          </ac:spMkLst>
        </pc:spChg>
        <pc:spChg chg="add mod">
          <ac:chgData name="Hello Hello" userId="6a828ef3d50ac5ac" providerId="LiveId" clId="{D3287359-7610-489B-AA38-9D33B875450E}" dt="2025-02-07T04:22:48.932" v="2410" actId="255"/>
          <ac:spMkLst>
            <pc:docMk/>
            <pc:sldMk cId="1275390948" sldId="387"/>
            <ac:spMk id="32" creationId="{FDE7CD51-4E1C-C859-10BC-75AF09977E74}"/>
          </ac:spMkLst>
        </pc:spChg>
        <pc:spChg chg="add mod">
          <ac:chgData name="Hello Hello" userId="6a828ef3d50ac5ac" providerId="LiveId" clId="{D3287359-7610-489B-AA38-9D33B875450E}" dt="2025-02-07T04:22:55.581" v="2411" actId="255"/>
          <ac:spMkLst>
            <pc:docMk/>
            <pc:sldMk cId="1275390948" sldId="387"/>
            <ac:spMk id="33" creationId="{09DB07CA-0CF6-A74D-8912-9D93B11C530A}"/>
          </ac:spMkLst>
        </pc:spChg>
        <pc:spChg chg="add mod">
          <ac:chgData name="Hello Hello" userId="6a828ef3d50ac5ac" providerId="LiveId" clId="{D3287359-7610-489B-AA38-9D33B875450E}" dt="2025-02-07T04:22:58.886" v="2412" actId="255"/>
          <ac:spMkLst>
            <pc:docMk/>
            <pc:sldMk cId="1275390948" sldId="387"/>
            <ac:spMk id="34" creationId="{7DEE640C-D145-12FB-3920-F8E149D0C752}"/>
          </ac:spMkLst>
        </pc:spChg>
        <pc:spChg chg="add mod">
          <ac:chgData name="Hello Hello" userId="6a828ef3d50ac5ac" providerId="LiveId" clId="{D3287359-7610-489B-AA38-9D33B875450E}" dt="2025-02-07T04:23:23.729" v="2416" actId="1076"/>
          <ac:spMkLst>
            <pc:docMk/>
            <pc:sldMk cId="1275390948" sldId="387"/>
            <ac:spMk id="35" creationId="{EE817819-AF51-D034-4357-4BB391CA2B96}"/>
          </ac:spMkLst>
        </pc:spChg>
        <pc:spChg chg="add mod">
          <ac:chgData name="Hello Hello" userId="6a828ef3d50ac5ac" providerId="LiveId" clId="{D3287359-7610-489B-AA38-9D33B875450E}" dt="2025-02-07T04:23:37.698" v="2431" actId="14100"/>
          <ac:spMkLst>
            <pc:docMk/>
            <pc:sldMk cId="1275390948" sldId="387"/>
            <ac:spMk id="36" creationId="{240CA163-4001-4E16-0C35-280035F2E928}"/>
          </ac:spMkLst>
        </pc:spChg>
        <pc:spChg chg="add mod">
          <ac:chgData name="Hello Hello" userId="6a828ef3d50ac5ac" providerId="LiveId" clId="{D3287359-7610-489B-AA38-9D33B875450E}" dt="2025-02-07T04:23:44.943" v="2433" actId="1076"/>
          <ac:spMkLst>
            <pc:docMk/>
            <pc:sldMk cId="1275390948" sldId="387"/>
            <ac:spMk id="37" creationId="{775B5F6F-0479-E7F5-0E0C-2FF36A95494F}"/>
          </ac:spMkLst>
        </pc:spChg>
        <pc:spChg chg="add mod">
          <ac:chgData name="Hello Hello" userId="6a828ef3d50ac5ac" providerId="LiveId" clId="{D3287359-7610-489B-AA38-9D33B875450E}" dt="2025-02-07T04:24:11.037" v="2437" actId="1076"/>
          <ac:spMkLst>
            <pc:docMk/>
            <pc:sldMk cId="1275390948" sldId="387"/>
            <ac:spMk id="38" creationId="{9C0A0C19-ECB5-9ACE-1A32-10F245CC0678}"/>
          </ac:spMkLst>
        </pc:spChg>
        <pc:spChg chg="add mod">
          <ac:chgData name="Hello Hello" userId="6a828ef3d50ac5ac" providerId="LiveId" clId="{D3287359-7610-489B-AA38-9D33B875450E}" dt="2025-02-07T04:24:14.125" v="2438" actId="1076"/>
          <ac:spMkLst>
            <pc:docMk/>
            <pc:sldMk cId="1275390948" sldId="387"/>
            <ac:spMk id="39" creationId="{004FFBD2-9FEC-1790-FF13-CF8C876E7657}"/>
          </ac:spMkLst>
        </pc:spChg>
        <pc:spChg chg="add mod">
          <ac:chgData name="Hello Hello" userId="6a828ef3d50ac5ac" providerId="LiveId" clId="{D3287359-7610-489B-AA38-9D33B875450E}" dt="2025-02-07T04:24:17.846" v="2439" actId="1076"/>
          <ac:spMkLst>
            <pc:docMk/>
            <pc:sldMk cId="1275390948" sldId="387"/>
            <ac:spMk id="40" creationId="{DB84B1B1-F2FD-84C8-984A-44458CC90DFD}"/>
          </ac:spMkLst>
        </pc:spChg>
        <pc:spChg chg="add mod">
          <ac:chgData name="Hello Hello" userId="6a828ef3d50ac5ac" providerId="LiveId" clId="{D3287359-7610-489B-AA38-9D33B875450E}" dt="2025-02-07T04:24:21.553" v="2440" actId="1076"/>
          <ac:spMkLst>
            <pc:docMk/>
            <pc:sldMk cId="1275390948" sldId="387"/>
            <ac:spMk id="43" creationId="{D3BC2B26-92EB-7467-2946-3FD3523E73F9}"/>
          </ac:spMkLst>
        </pc:spChg>
        <pc:spChg chg="add mod">
          <ac:chgData name="Hello Hello" userId="6a828ef3d50ac5ac" providerId="LiveId" clId="{D3287359-7610-489B-AA38-9D33B875450E}" dt="2025-02-07T04:23:02.213" v="2413" actId="255"/>
          <ac:spMkLst>
            <pc:docMk/>
            <pc:sldMk cId="1275390948" sldId="387"/>
            <ac:spMk id="44" creationId="{A417978C-7414-4CE3-83A8-5C52DC8B70AA}"/>
          </ac:spMkLst>
        </pc:spChg>
        <pc:spChg chg="add mod">
          <ac:chgData name="Hello Hello" userId="6a828ef3d50ac5ac" providerId="LiveId" clId="{D3287359-7610-489B-AA38-9D33B875450E}" dt="2025-02-07T04:24:03.328" v="2436" actId="1076"/>
          <ac:spMkLst>
            <pc:docMk/>
            <pc:sldMk cId="1275390948" sldId="387"/>
            <ac:spMk id="45" creationId="{42765427-6603-4BFF-C7C1-3691B0A0D5D1}"/>
          </ac:spMkLst>
        </pc:spChg>
        <pc:spChg chg="add mod">
          <ac:chgData name="Hello Hello" userId="6a828ef3d50ac5ac" providerId="LiveId" clId="{D3287359-7610-489B-AA38-9D33B875450E}" dt="2025-02-07T04:22:06.862" v="2401" actId="207"/>
          <ac:spMkLst>
            <pc:docMk/>
            <pc:sldMk cId="1275390948" sldId="387"/>
            <ac:spMk id="46" creationId="{DBA479CB-2FF8-12E3-157F-7E238E477243}"/>
          </ac:spMkLst>
        </pc:spChg>
        <pc:spChg chg="add mod">
          <ac:chgData name="Hello Hello" userId="6a828ef3d50ac5ac" providerId="LiveId" clId="{D3287359-7610-489B-AA38-9D33B875450E}" dt="2025-02-07T04:22:06.862" v="2401" actId="207"/>
          <ac:spMkLst>
            <pc:docMk/>
            <pc:sldMk cId="1275390948" sldId="387"/>
            <ac:spMk id="47" creationId="{CFB86AF8-9AB5-62CD-61FE-D5274121C6C0}"/>
          </ac:spMkLst>
        </pc:spChg>
        <pc:graphicFrameChg chg="add del mod modGraphic">
          <ac:chgData name="Hello Hello" userId="6a828ef3d50ac5ac" providerId="LiveId" clId="{D3287359-7610-489B-AA38-9D33B875450E}" dt="2025-02-07T04:20:42.957" v="2349" actId="478"/>
          <ac:graphicFrameMkLst>
            <pc:docMk/>
            <pc:sldMk cId="1275390948" sldId="387"/>
            <ac:graphicFrameMk id="10" creationId="{F5D6AA1F-8557-32BF-1C82-A03706A5B876}"/>
          </ac:graphicFrameMkLst>
        </pc:graphicFrameChg>
        <pc:graphicFrameChg chg="add del mod modGraphic">
          <ac:chgData name="Hello Hello" userId="6a828ef3d50ac5ac" providerId="LiveId" clId="{D3287359-7610-489B-AA38-9D33B875450E}" dt="2025-02-07T04:11:45.555" v="2192" actId="478"/>
          <ac:graphicFrameMkLst>
            <pc:docMk/>
            <pc:sldMk cId="1275390948" sldId="387"/>
            <ac:graphicFrameMk id="31" creationId="{1CC07684-E201-F68D-ABE6-E16357D1CC73}"/>
          </ac:graphicFrameMkLst>
        </pc:graphicFrameChg>
      </pc:sldChg>
      <pc:sldChg chg="addSp delSp modSp add mod ord modAnim">
        <pc:chgData name="Hello Hello" userId="6a828ef3d50ac5ac" providerId="LiveId" clId="{D3287359-7610-489B-AA38-9D33B875450E}" dt="2025-02-07T03:49:38.427" v="2024" actId="14100"/>
        <pc:sldMkLst>
          <pc:docMk/>
          <pc:sldMk cId="797036340" sldId="388"/>
        </pc:sldMkLst>
        <pc:spChg chg="mod">
          <ac:chgData name="Hello Hello" userId="6a828ef3d50ac5ac" providerId="LiveId" clId="{D3287359-7610-489B-AA38-9D33B875450E}" dt="2025-02-07T02:22:37.107" v="1612" actId="20577"/>
          <ac:spMkLst>
            <pc:docMk/>
            <pc:sldMk cId="797036340" sldId="388"/>
            <ac:spMk id="3" creationId="{AEC8672C-7E74-36CA-E535-2BE60DAECDE9}"/>
          </ac:spMkLst>
        </pc:spChg>
        <pc:spChg chg="del">
          <ac:chgData name="Hello Hello" userId="6a828ef3d50ac5ac" providerId="LiveId" clId="{D3287359-7610-489B-AA38-9D33B875450E}" dt="2025-02-07T02:23:07.783" v="1614" actId="478"/>
          <ac:spMkLst>
            <pc:docMk/>
            <pc:sldMk cId="797036340" sldId="388"/>
            <ac:spMk id="4" creationId="{82355A70-276B-B638-4BAA-E9C893FB4006}"/>
          </ac:spMkLst>
        </pc:spChg>
        <pc:spChg chg="del mod">
          <ac:chgData name="Hello Hello" userId="6a828ef3d50ac5ac" providerId="LiveId" clId="{D3287359-7610-489B-AA38-9D33B875450E}" dt="2025-02-07T03:18:28.298" v="1664" actId="478"/>
          <ac:spMkLst>
            <pc:docMk/>
            <pc:sldMk cId="797036340" sldId="388"/>
            <ac:spMk id="5" creationId="{32B4C0E8-C353-4677-D1A6-631489B74C4E}"/>
          </ac:spMkLst>
        </pc:spChg>
        <pc:spChg chg="add mod">
          <ac:chgData name="Hello Hello" userId="6a828ef3d50ac5ac" providerId="LiveId" clId="{D3287359-7610-489B-AA38-9D33B875450E}" dt="2025-02-07T03:41:31.644" v="1862" actId="20577"/>
          <ac:spMkLst>
            <pc:docMk/>
            <pc:sldMk cId="797036340" sldId="388"/>
            <ac:spMk id="6" creationId="{9047E2C0-D832-B571-D3AC-F634BEDEFB5D}"/>
          </ac:spMkLst>
        </pc:spChg>
        <pc:spChg chg="add mod">
          <ac:chgData name="Hello Hello" userId="6a828ef3d50ac5ac" providerId="LiveId" clId="{D3287359-7610-489B-AA38-9D33B875450E}" dt="2025-02-07T03:38:10.001" v="1859" actId="207"/>
          <ac:spMkLst>
            <pc:docMk/>
            <pc:sldMk cId="797036340" sldId="388"/>
            <ac:spMk id="7" creationId="{F382DAAA-FDBE-84E0-73B2-09EDBE2F0FC1}"/>
          </ac:spMkLst>
        </pc:spChg>
        <pc:spChg chg="add del mod">
          <ac:chgData name="Hello Hello" userId="6a828ef3d50ac5ac" providerId="LiveId" clId="{D3287359-7610-489B-AA38-9D33B875450E}" dt="2025-02-07T03:19:07.531" v="1685"/>
          <ac:spMkLst>
            <pc:docMk/>
            <pc:sldMk cId="797036340" sldId="388"/>
            <ac:spMk id="10" creationId="{91861B68-BA00-6B53-769E-8695AB0E6C46}"/>
          </ac:spMkLst>
        </pc:spChg>
        <pc:spChg chg="add mod">
          <ac:chgData name="Hello Hello" userId="6a828ef3d50ac5ac" providerId="LiveId" clId="{D3287359-7610-489B-AA38-9D33B875450E}" dt="2025-02-07T03:22:00.591" v="1811" actId="20577"/>
          <ac:spMkLst>
            <pc:docMk/>
            <pc:sldMk cId="797036340" sldId="388"/>
            <ac:spMk id="11" creationId="{84FF996F-2B9B-C1D3-2170-B682751AB376}"/>
          </ac:spMkLst>
        </pc:spChg>
        <pc:spChg chg="add mod">
          <ac:chgData name="Hello Hello" userId="6a828ef3d50ac5ac" providerId="LiveId" clId="{D3287359-7610-489B-AA38-9D33B875450E}" dt="2025-02-07T03:43:22.642" v="1921" actId="14100"/>
          <ac:spMkLst>
            <pc:docMk/>
            <pc:sldMk cId="797036340" sldId="388"/>
            <ac:spMk id="27" creationId="{7B1ADC0D-5F6D-DBBB-E3CB-FE0ED1BBC8F2}"/>
          </ac:spMkLst>
        </pc:spChg>
        <pc:spChg chg="add mod">
          <ac:chgData name="Hello Hello" userId="6a828ef3d50ac5ac" providerId="LiveId" clId="{D3287359-7610-489B-AA38-9D33B875450E}" dt="2025-02-07T03:49:38.427" v="2024" actId="14100"/>
          <ac:spMkLst>
            <pc:docMk/>
            <pc:sldMk cId="797036340" sldId="388"/>
            <ac:spMk id="28" creationId="{89CBD8B7-0A81-B77C-62DA-B1E47DC4FDF3}"/>
          </ac:spMkLst>
        </pc:spChg>
        <pc:graphicFrameChg chg="del">
          <ac:chgData name="Hello Hello" userId="6a828ef3d50ac5ac" providerId="LiveId" clId="{D3287359-7610-489B-AA38-9D33B875450E}" dt="2025-02-07T03:17:32.062" v="1655" actId="478"/>
          <ac:graphicFrameMkLst>
            <pc:docMk/>
            <pc:sldMk cId="797036340" sldId="388"/>
            <ac:graphicFrameMk id="9" creationId="{90331011-2616-8F91-9028-0D0AF24E239E}"/>
          </ac:graphicFrameMkLst>
        </pc:graphicFrameChg>
        <pc:cxnChg chg="del">
          <ac:chgData name="Hello Hello" userId="6a828ef3d50ac5ac" providerId="LiveId" clId="{D3287359-7610-489B-AA38-9D33B875450E}" dt="2025-02-07T03:17:33.357" v="1656" actId="478"/>
          <ac:cxnSpMkLst>
            <pc:docMk/>
            <pc:sldMk cId="797036340" sldId="388"/>
            <ac:cxnSpMk id="8" creationId="{18171ECF-BBE9-F6C9-322D-A8F6C4F15990}"/>
          </ac:cxnSpMkLst>
        </pc:cxnChg>
      </pc:sldChg>
      <pc:sldChg chg="add modAnim">
        <pc:chgData name="Hello Hello" userId="6a828ef3d50ac5ac" providerId="LiveId" clId="{D3287359-7610-489B-AA38-9D33B875450E}" dt="2025-02-07T03:50:21.113" v="2026"/>
        <pc:sldMkLst>
          <pc:docMk/>
          <pc:sldMk cId="2654543829" sldId="389"/>
        </pc:sldMkLst>
      </pc:sldChg>
      <pc:sldChg chg="addSp delSp modSp add mod">
        <pc:chgData name="Hello Hello" userId="6a828ef3d50ac5ac" providerId="LiveId" clId="{D3287359-7610-489B-AA38-9D33B875450E}" dt="2025-02-07T04:50:30.870" v="2603" actId="20577"/>
        <pc:sldMkLst>
          <pc:docMk/>
          <pc:sldMk cId="1929710826" sldId="390"/>
        </pc:sldMkLst>
        <pc:spChg chg="mod">
          <ac:chgData name="Hello Hello" userId="6a828ef3d50ac5ac" providerId="LiveId" clId="{D3287359-7610-489B-AA38-9D33B875450E}" dt="2025-02-07T04:32:20.613" v="2580" actId="20577"/>
          <ac:spMkLst>
            <pc:docMk/>
            <pc:sldMk cId="1929710826" sldId="390"/>
            <ac:spMk id="2" creationId="{6FDBD2E4-C414-658A-F77B-B2A374E313B2}"/>
          </ac:spMkLst>
        </pc:spChg>
        <pc:spChg chg="add del mod">
          <ac:chgData name="Hello Hello" userId="6a828ef3d50ac5ac" providerId="LiveId" clId="{D3287359-7610-489B-AA38-9D33B875450E}" dt="2025-02-07T04:30:12.695" v="2497" actId="478"/>
          <ac:spMkLst>
            <pc:docMk/>
            <pc:sldMk cId="1929710826" sldId="390"/>
            <ac:spMk id="4" creationId="{7AF4A2FC-2D8A-800E-AF66-D5E990030692}"/>
          </ac:spMkLst>
        </pc:spChg>
        <pc:spChg chg="mod">
          <ac:chgData name="Hello Hello" userId="6a828ef3d50ac5ac" providerId="LiveId" clId="{D3287359-7610-489B-AA38-9D33B875450E}" dt="2025-02-07T04:50:30.870" v="2603" actId="20577"/>
          <ac:spMkLst>
            <pc:docMk/>
            <pc:sldMk cId="1929710826" sldId="390"/>
            <ac:spMk id="9" creationId="{3B4ED378-3DE2-F5F9-B18F-C8DFEF1186EA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2" creationId="{C51A1698-9811-E536-EC06-819D13F67F59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3" creationId="{3B356B6E-9942-7D31-E40D-65D175300253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34" creationId="{86AE2B2E-C893-0D67-87CB-99727B278344}"/>
          </ac:spMkLst>
        </pc:spChg>
        <pc:spChg chg="mod">
          <ac:chgData name="Hello Hello" userId="6a828ef3d50ac5ac" providerId="LiveId" clId="{D3287359-7610-489B-AA38-9D33B875450E}" dt="2025-02-07T04:26:46.116" v="2469" actId="1076"/>
          <ac:spMkLst>
            <pc:docMk/>
            <pc:sldMk cId="1929710826" sldId="390"/>
            <ac:spMk id="35" creationId="{50D6629A-B930-304E-AACD-FC71E0B763FA}"/>
          </ac:spMkLst>
        </pc:spChg>
        <pc:spChg chg="mod">
          <ac:chgData name="Hello Hello" userId="6a828ef3d50ac5ac" providerId="LiveId" clId="{D3287359-7610-489B-AA38-9D33B875450E}" dt="2025-02-07T04:26:41.908" v="2468" actId="1076"/>
          <ac:spMkLst>
            <pc:docMk/>
            <pc:sldMk cId="1929710826" sldId="390"/>
            <ac:spMk id="36" creationId="{67734DBB-1CF0-FD55-23A4-19342C894AEB}"/>
          </ac:spMkLst>
        </pc:spChg>
        <pc:spChg chg="mod">
          <ac:chgData name="Hello Hello" userId="6a828ef3d50ac5ac" providerId="LiveId" clId="{D3287359-7610-489B-AA38-9D33B875450E}" dt="2025-02-07T04:26:48.612" v="2470" actId="1076"/>
          <ac:spMkLst>
            <pc:docMk/>
            <pc:sldMk cId="1929710826" sldId="390"/>
            <ac:spMk id="37" creationId="{D7FAE5B7-3781-9D7B-FE3E-0505D2AF82C6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4" creationId="{B79E5DDF-5D6B-FC9C-E01E-F18A7303808F}"/>
          </ac:spMkLst>
        </pc:spChg>
        <pc:spChg chg="mod">
          <ac:chgData name="Hello Hello" userId="6a828ef3d50ac5ac" providerId="LiveId" clId="{D3287359-7610-489B-AA38-9D33B875450E}" dt="2025-02-07T04:26:56.504" v="2471" actId="1076"/>
          <ac:spMkLst>
            <pc:docMk/>
            <pc:sldMk cId="1929710826" sldId="390"/>
            <ac:spMk id="45" creationId="{008C50EC-49C6-F5F2-8E66-81A679FCB468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6" creationId="{083062A1-9B54-13C6-7FA1-2324ACD1A9D2}"/>
          </ac:spMkLst>
        </pc:spChg>
        <pc:spChg chg="mod">
          <ac:chgData name="Hello Hello" userId="6a828ef3d50ac5ac" providerId="LiveId" clId="{D3287359-7610-489B-AA38-9D33B875450E}" dt="2025-02-07T04:26:27.804" v="2467" actId="14100"/>
          <ac:spMkLst>
            <pc:docMk/>
            <pc:sldMk cId="1929710826" sldId="390"/>
            <ac:spMk id="47" creationId="{7B179984-6312-DFA9-C623-FDAAA94649B7}"/>
          </ac:spMkLst>
        </pc:spChg>
      </pc:sldChg>
      <pc:sldChg chg="addSp modSp add mod ord">
        <pc:chgData name="Hello Hello" userId="6a828ef3d50ac5ac" providerId="LiveId" clId="{D3287359-7610-489B-AA38-9D33B875450E}" dt="2025-02-07T04:50:34.359" v="2604" actId="20577"/>
        <pc:sldMkLst>
          <pc:docMk/>
          <pc:sldMk cId="3543658123" sldId="391"/>
        </pc:sldMkLst>
        <pc:spChg chg="add mod">
          <ac:chgData name="Hello Hello" userId="6a828ef3d50ac5ac" providerId="LiveId" clId="{D3287359-7610-489B-AA38-9D33B875450E}" dt="2025-02-07T04:32:01.483" v="2578" actId="20577"/>
          <ac:spMkLst>
            <pc:docMk/>
            <pc:sldMk cId="3543658123" sldId="391"/>
            <ac:spMk id="4" creationId="{EDC00C2B-9A80-C34A-4A59-CB987E3AA7CE}"/>
          </ac:spMkLst>
        </pc:spChg>
        <pc:spChg chg="mod">
          <ac:chgData name="Hello Hello" userId="6a828ef3d50ac5ac" providerId="LiveId" clId="{D3287359-7610-489B-AA38-9D33B875450E}" dt="2025-02-07T04:50:34.359" v="2604" actId="20577"/>
          <ac:spMkLst>
            <pc:docMk/>
            <pc:sldMk cId="3543658123" sldId="391"/>
            <ac:spMk id="9" creationId="{AE059724-AC65-E344-199D-35380995DE6A}"/>
          </ac:spMkLst>
        </pc:spChg>
        <pc:spChg chg="mod">
          <ac:chgData name="Hello Hello" userId="6a828ef3d50ac5ac" providerId="LiveId" clId="{D3287359-7610-489B-AA38-9D33B875450E}" dt="2025-02-07T04:27:16.682" v="2480" actId="20577"/>
          <ac:spMkLst>
            <pc:docMk/>
            <pc:sldMk cId="3543658123" sldId="391"/>
            <ac:spMk id="34" creationId="{85476AE8-FAB2-A413-C1CB-282E7C1A35D2}"/>
          </ac:spMkLst>
        </pc:spChg>
      </pc:sldChg>
      <pc:sldChg chg="modSp add mod">
        <pc:chgData name="Hello Hello" userId="6a828ef3d50ac5ac" providerId="LiveId" clId="{D3287359-7610-489B-AA38-9D33B875450E}" dt="2025-02-07T04:50:26.801" v="2602" actId="20577"/>
        <pc:sldMkLst>
          <pc:docMk/>
          <pc:sldMk cId="2717555304" sldId="392"/>
        </pc:sldMkLst>
        <pc:spChg chg="mod">
          <ac:chgData name="Hello Hello" userId="6a828ef3d50ac5ac" providerId="LiveId" clId="{D3287359-7610-489B-AA38-9D33B875450E}" dt="2025-02-07T04:49:20.020" v="2582" actId="20577"/>
          <ac:spMkLst>
            <pc:docMk/>
            <pc:sldMk cId="2717555304" sldId="392"/>
            <ac:spMk id="2" creationId="{E9B93AFD-A3A0-CA77-AD26-42CF786525C5}"/>
          </ac:spMkLst>
        </pc:spChg>
        <pc:spChg chg="mod">
          <ac:chgData name="Hello Hello" userId="6a828ef3d50ac5ac" providerId="LiveId" clId="{D3287359-7610-489B-AA38-9D33B875450E}" dt="2025-02-07T04:50:26.801" v="2602" actId="20577"/>
          <ac:spMkLst>
            <pc:docMk/>
            <pc:sldMk cId="2717555304" sldId="392"/>
            <ac:spMk id="9" creationId="{F8F4B4DC-DE1D-5EA9-240E-34FCADF43F48}"/>
          </ac:spMkLst>
        </pc:spChg>
      </pc:sldChg>
    </pc:docChg>
  </pc:docChgLst>
  <pc:docChgLst>
    <pc:chgData name="Hello Hello" userId="6a828ef3d50ac5ac" providerId="LiveId" clId="{D08F6D92-AEF9-46FF-AB49-771195AAD41E}"/>
    <pc:docChg chg="undo redo custSel addSld delSld modSld sldOrd">
      <pc:chgData name="Hello Hello" userId="6a828ef3d50ac5ac" providerId="LiveId" clId="{D08F6D92-AEF9-46FF-AB49-771195AAD41E}" dt="2025-03-31T17:32:54.541" v="7015" actId="27636"/>
      <pc:docMkLst>
        <pc:docMk/>
      </pc:docMkLst>
      <pc:sldChg chg="addSp delSp modSp mod">
        <pc:chgData name="Hello Hello" userId="6a828ef3d50ac5ac" providerId="LiveId" clId="{D08F6D92-AEF9-46FF-AB49-771195AAD41E}" dt="2025-02-19T04:34:20.775" v="6928" actId="207"/>
        <pc:sldMkLst>
          <pc:docMk/>
          <pc:sldMk cId="3548704323" sldId="350"/>
        </pc:sldMkLst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2" creationId="{1AEF6CEE-504A-D7B3-F0CB-158A97AB13FC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4" creationId="{4929BB0F-3AF9-5FC2-6C1C-90DE7B3C564C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7" creationId="{8BC2DF18-00C8-C1B0-7980-79B302DD6C06}"/>
          </ac:spMkLst>
        </pc:spChg>
        <pc:spChg chg="mod">
          <ac:chgData name="Hello Hello" userId="6a828ef3d50ac5ac" providerId="LiveId" clId="{D08F6D92-AEF9-46FF-AB49-771195AAD41E}" dt="2025-02-19T01:06:01.653" v="367" actId="20577"/>
          <ac:spMkLst>
            <pc:docMk/>
            <pc:sldMk cId="3548704323" sldId="350"/>
            <ac:spMk id="9" creationId="{74A4AD23-5020-A66D-27B6-272D04CCB314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13" creationId="{925E505A-58ED-0E19-86A9-1AFCEAAD371C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17" creationId="{B3C6486D-1FD9-8A79-B7C7-262A72F09F2F}"/>
          </ac:spMkLst>
        </pc:spChg>
        <pc:spChg chg="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20" creationId="{6CF14AA3-D45D-4138-7ACA-B85C70C8618F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21" creationId="{F5CDB870-7704-982F-7C2E-1E6DFED6055B}"/>
          </ac:spMkLst>
        </pc:spChg>
        <pc:spChg chg="add mod">
          <ac:chgData name="Hello Hello" userId="6a828ef3d50ac5ac" providerId="LiveId" clId="{D08F6D92-AEF9-46FF-AB49-771195AAD41E}" dt="2025-02-19T00:52:15.467" v="235" actId="1076"/>
          <ac:spMkLst>
            <pc:docMk/>
            <pc:sldMk cId="3548704323" sldId="350"/>
            <ac:spMk id="22" creationId="{A1060EB5-906D-58C8-C88A-0708EA2CC4FD}"/>
          </ac:spMkLst>
        </pc:spChg>
        <pc:spChg chg="add mod">
          <ac:chgData name="Hello Hello" userId="6a828ef3d50ac5ac" providerId="LiveId" clId="{D08F6D92-AEF9-46FF-AB49-771195AAD41E}" dt="2025-02-19T00:37:53.476" v="208" actId="1076"/>
          <ac:spMkLst>
            <pc:docMk/>
            <pc:sldMk cId="3548704323" sldId="350"/>
            <ac:spMk id="23" creationId="{E38D0A2A-AD05-D02B-43A5-2B720E4D5626}"/>
          </ac:spMkLst>
        </pc:spChg>
        <pc:spChg chg="add mod">
          <ac:chgData name="Hello Hello" userId="6a828ef3d50ac5ac" providerId="LiveId" clId="{D08F6D92-AEF9-46FF-AB49-771195AAD41E}" dt="2025-02-19T00:37:53.476" v="208" actId="1076"/>
          <ac:spMkLst>
            <pc:docMk/>
            <pc:sldMk cId="3548704323" sldId="350"/>
            <ac:spMk id="24" creationId="{7E9C30BF-E713-6DDB-CA9E-FA48B0DAED74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25" creationId="{B97CBD95-77A8-4BBF-E5E2-0974D50ADA46}"/>
          </ac:spMkLst>
        </pc:spChg>
        <pc:spChg chg="add del mod">
          <ac:chgData name="Hello Hello" userId="6a828ef3d50ac5ac" providerId="LiveId" clId="{D08F6D92-AEF9-46FF-AB49-771195AAD41E}" dt="2025-02-19T00:30:54.247" v="136" actId="478"/>
          <ac:spMkLst>
            <pc:docMk/>
            <pc:sldMk cId="3548704323" sldId="350"/>
            <ac:spMk id="26" creationId="{98406658-A4C8-AA6C-FB1D-3E148D94A4C6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29" creationId="{8A57D785-7FC0-D1A5-A920-8D50E5AC4DE2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39" creationId="{D0445C2C-3721-9F07-8CB6-9A7C873866E7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43" creationId="{CAB2E58D-5A62-2071-9557-D28B41BE2746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45" creationId="{C7CC9277-0D15-6350-C388-D53A580176AC}"/>
          </ac:spMkLst>
        </pc:spChg>
        <pc:spChg chg="del">
          <ac:chgData name="Hello Hello" userId="6a828ef3d50ac5ac" providerId="LiveId" clId="{D08F6D92-AEF9-46FF-AB49-771195AAD41E}" dt="2025-02-19T04:31:43.370" v="6873" actId="478"/>
          <ac:spMkLst>
            <pc:docMk/>
            <pc:sldMk cId="3548704323" sldId="350"/>
            <ac:spMk id="47" creationId="{BFCD0F2D-62B3-467B-EA7E-DA6CE1C6B48F}"/>
          </ac:spMkLst>
        </pc:spChg>
        <pc:spChg chg="add mod">
          <ac:chgData name="Hello Hello" userId="6a828ef3d50ac5ac" providerId="LiveId" clId="{D08F6D92-AEF9-46FF-AB49-771195AAD41E}" dt="2025-02-19T00:37:53.476" v="208" actId="1076"/>
          <ac:spMkLst>
            <pc:docMk/>
            <pc:sldMk cId="3548704323" sldId="350"/>
            <ac:spMk id="50" creationId="{9C791660-28FD-3F49-02A6-264DE66D214F}"/>
          </ac:spMkLst>
        </pc:spChg>
        <pc:spChg chg="add mod">
          <ac:chgData name="Hello Hello" userId="6a828ef3d50ac5ac" providerId="LiveId" clId="{D08F6D92-AEF9-46FF-AB49-771195AAD41E}" dt="2025-02-19T00:37:53.476" v="208" actId="1076"/>
          <ac:spMkLst>
            <pc:docMk/>
            <pc:sldMk cId="3548704323" sldId="350"/>
            <ac:spMk id="53" creationId="{6AB10E03-ACC1-F38F-A0C6-E164B5A9E11F}"/>
          </ac:spMkLst>
        </pc:spChg>
        <pc:spChg chg="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54" creationId="{21CAC2E6-9853-E8B7-664F-D15EA4557506}"/>
          </ac:spMkLst>
        </pc:spChg>
        <pc:spChg chg="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56" creationId="{99F2FCBA-8628-AAFD-7A21-B2539F57B0D3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57" creationId="{E44ED71D-19E8-75FB-831D-9846F0AE4C7C}"/>
          </ac:spMkLst>
        </pc:spChg>
        <pc:spChg chg="add del mod">
          <ac:chgData name="Hello Hello" userId="6a828ef3d50ac5ac" providerId="LiveId" clId="{D08F6D92-AEF9-46FF-AB49-771195AAD41E}" dt="2025-02-19T00:31:31.237" v="177" actId="21"/>
          <ac:spMkLst>
            <pc:docMk/>
            <pc:sldMk cId="3548704323" sldId="350"/>
            <ac:spMk id="59" creationId="{8A3E46B4-B530-B527-29D2-DF88807602F4}"/>
          </ac:spMkLst>
        </pc:spChg>
        <pc:spChg chg="add mod or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61" creationId="{600775E9-5AEE-4970-3C18-8AC4F1DD8AF3}"/>
          </ac:spMkLst>
        </pc:spChg>
        <pc:spChg chg="add mod">
          <ac:chgData name="Hello Hello" userId="6a828ef3d50ac5ac" providerId="LiveId" clId="{D08F6D92-AEF9-46FF-AB49-771195AAD41E}" dt="2025-02-19T00:37:53.476" v="208" actId="1076"/>
          <ac:spMkLst>
            <pc:docMk/>
            <pc:sldMk cId="3548704323" sldId="350"/>
            <ac:spMk id="63" creationId="{8A3E46B4-B530-B527-29D2-DF88807602F4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65" creationId="{45F701C8-23F5-5C37-E954-013FAE8ED6DD}"/>
          </ac:spMkLst>
        </pc:spChg>
        <pc:spChg chg="add mod">
          <ac:chgData name="Hello Hello" userId="6a828ef3d50ac5ac" providerId="LiveId" clId="{D08F6D92-AEF9-46FF-AB49-771195AAD41E}" dt="2025-02-19T01:11:54.853" v="501" actId="20577"/>
          <ac:spMkLst>
            <pc:docMk/>
            <pc:sldMk cId="3548704323" sldId="350"/>
            <ac:spMk id="66" creationId="{DA6BE55A-C604-89CF-2C0B-0DA3B1623322}"/>
          </ac:spMkLst>
        </pc:spChg>
        <pc:spChg chg="add mod">
          <ac:chgData name="Hello Hello" userId="6a828ef3d50ac5ac" providerId="LiveId" clId="{D08F6D92-AEF9-46FF-AB49-771195AAD41E}" dt="2025-02-19T00:52:11.012" v="232" actId="20577"/>
          <ac:spMkLst>
            <pc:docMk/>
            <pc:sldMk cId="3548704323" sldId="350"/>
            <ac:spMk id="68" creationId="{CF63E1BF-B3A5-4C9A-F363-8870368CB9DE}"/>
          </ac:spMkLst>
        </pc:spChg>
        <pc:spChg chg="add mod">
          <ac:chgData name="Hello Hello" userId="6a828ef3d50ac5ac" providerId="LiveId" clId="{D08F6D92-AEF9-46FF-AB49-771195AAD41E}" dt="2025-02-19T00:52:47.943" v="242" actId="1076"/>
          <ac:spMkLst>
            <pc:docMk/>
            <pc:sldMk cId="3548704323" sldId="350"/>
            <ac:spMk id="69" creationId="{BD4F2F32-054D-4C42-C17E-7DFFB93AE146}"/>
          </ac:spMkLst>
        </pc:spChg>
        <pc:spChg chg="add mod">
          <ac:chgData name="Hello Hello" userId="6a828ef3d50ac5ac" providerId="LiveId" clId="{D08F6D92-AEF9-46FF-AB49-771195AAD41E}" dt="2025-02-19T00:52:44.504" v="240"/>
          <ac:spMkLst>
            <pc:docMk/>
            <pc:sldMk cId="3548704323" sldId="350"/>
            <ac:spMk id="70" creationId="{1FC99F84-6C23-6542-5493-04F29E60B793}"/>
          </ac:spMkLst>
        </pc:spChg>
        <pc:spChg chg="add mod">
          <ac:chgData name="Hello Hello" userId="6a828ef3d50ac5ac" providerId="LiveId" clId="{D08F6D92-AEF9-46FF-AB49-771195AAD41E}" dt="2025-02-19T00:52:44.504" v="240"/>
          <ac:spMkLst>
            <pc:docMk/>
            <pc:sldMk cId="3548704323" sldId="350"/>
            <ac:spMk id="71" creationId="{4B959E96-3337-0433-3DBE-A29F3F7566C0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72" creationId="{2D8B1988-4E7C-BFC7-FC6D-0E6B50A31458}"/>
          </ac:spMkLst>
        </pc:spChg>
        <pc:spChg chg="add mod">
          <ac:chgData name="Hello Hello" userId="6a828ef3d50ac5ac" providerId="LiveId" clId="{D08F6D92-AEF9-46FF-AB49-771195AAD41E}" dt="2025-02-19T00:53:08.754" v="250" actId="20577"/>
          <ac:spMkLst>
            <pc:docMk/>
            <pc:sldMk cId="3548704323" sldId="350"/>
            <ac:spMk id="73" creationId="{835FCE21-4FF1-E199-276E-8BE3985354A2}"/>
          </ac:spMkLst>
        </pc:spChg>
        <pc:spChg chg="add mod">
          <ac:chgData name="Hello Hello" userId="6a828ef3d50ac5ac" providerId="LiveId" clId="{D08F6D92-AEF9-46FF-AB49-771195AAD41E}" dt="2025-02-19T01:06:14.047" v="391" actId="1037"/>
          <ac:spMkLst>
            <pc:docMk/>
            <pc:sldMk cId="3548704323" sldId="350"/>
            <ac:spMk id="74" creationId="{1A00C0F1-3109-DEDC-9030-4B6D318D7C8E}"/>
          </ac:spMkLst>
        </pc:spChg>
        <pc:spChg chg="add mod">
          <ac:chgData name="Hello Hello" userId="6a828ef3d50ac5ac" providerId="LiveId" clId="{D08F6D92-AEF9-46FF-AB49-771195AAD41E}" dt="2025-02-19T00:53:11.477" v="254" actId="20577"/>
          <ac:spMkLst>
            <pc:docMk/>
            <pc:sldMk cId="3548704323" sldId="350"/>
            <ac:spMk id="75" creationId="{34F07B63-BF70-A6E7-E7E2-5E1F69EA846F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77" creationId="{91BE2076-2137-4E96-4A9A-D1ACEEFE4834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78" creationId="{DF8B60B5-6C7A-5C6A-4F09-6259D8FBB855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79" creationId="{2019D6CF-A4E7-77AC-298D-2F0AED90B43D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80" creationId="{EACAF00C-4994-D716-0F37-FD2E28BD2427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84" creationId="{1C33DFC1-3E47-71CE-4572-3013108E8CC5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87" creationId="{22A305E2-2BF3-6B4F-B044-B0C94468D9F8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94" creationId="{C93C0961-D99F-2024-6FDA-EE7EB51A02EB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95" creationId="{C64F248E-489C-E584-6543-003DAE1CDFFB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99" creationId="{129BB597-D223-421E-3C76-EDFEA5C895A0}"/>
          </ac:spMkLst>
        </pc:spChg>
        <pc:spChg chg="add del mod">
          <ac:chgData name="Hello Hello" userId="6a828ef3d50ac5ac" providerId="LiveId" clId="{D08F6D92-AEF9-46FF-AB49-771195AAD41E}" dt="2025-02-19T04:32:17.459" v="6878" actId="478"/>
          <ac:spMkLst>
            <pc:docMk/>
            <pc:sldMk cId="3548704323" sldId="350"/>
            <ac:spMk id="102" creationId="{232C6993-7E2A-7EE2-A94F-180EB69AE66D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10" creationId="{4EFE2B54-FA60-47DA-58D0-EAFF67EDB8E6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11" creationId="{80FC1B1E-527A-77AE-7024-910F56586C14}"/>
          </ac:spMkLst>
        </pc:spChg>
        <pc:spChg chg="mod">
          <ac:chgData name="Hello Hello" userId="6a828ef3d50ac5ac" providerId="LiveId" clId="{D08F6D92-AEF9-46FF-AB49-771195AAD41E}" dt="2025-02-19T04:34:20.775" v="6928" actId="207"/>
          <ac:spMkLst>
            <pc:docMk/>
            <pc:sldMk cId="3548704323" sldId="350"/>
            <ac:spMk id="115" creationId="{9E897AD3-9BF4-112D-3F47-0D7906C0D929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16" creationId="{9BD0A607-5257-3574-A094-E4C94B2ADC7C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0" creationId="{8322AAE6-A085-D2D3-4F11-520C0F32254F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1" creationId="{AD718099-3376-1F79-8255-993797CA7C80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2" creationId="{1A347DFF-981C-11D3-7958-DC015FD4B1DB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6" creationId="{9BBC880E-C6B3-824B-6E3C-1E9A48679BBB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8" creationId="{3742F4BF-EF2D-97ED-8DCA-A6BCB5AA0626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29" creationId="{5C3C1BA9-3A73-63E9-8FBF-9019650655C4}"/>
          </ac:spMkLst>
        </pc:spChg>
        <pc:spChg chg="add mod">
          <ac:chgData name="Hello Hello" userId="6a828ef3d50ac5ac" providerId="LiveId" clId="{D08F6D92-AEF9-46FF-AB49-771195AAD41E}" dt="2025-02-19T04:32:18.177" v="6882" actId="1037"/>
          <ac:spMkLst>
            <pc:docMk/>
            <pc:sldMk cId="3548704323" sldId="350"/>
            <ac:spMk id="130" creationId="{7F3105C4-4CA6-476A-EE06-50225114C899}"/>
          </ac:spMkLst>
        </pc:spChg>
        <pc:cxnChg chg="del">
          <ac:chgData name="Hello Hello" userId="6a828ef3d50ac5ac" providerId="LiveId" clId="{D08F6D92-AEF9-46FF-AB49-771195AAD41E}" dt="2025-02-19T00:31:31.237" v="177" actId="21"/>
          <ac:cxnSpMkLst>
            <pc:docMk/>
            <pc:sldMk cId="3548704323" sldId="350"/>
            <ac:cxnSpMk id="58" creationId="{9770DF65-4F4D-A400-801D-9F58341C93BD}"/>
          </ac:cxnSpMkLst>
        </pc:cxnChg>
        <pc:cxnChg chg="add mod">
          <ac:chgData name="Hello Hello" userId="6a828ef3d50ac5ac" providerId="LiveId" clId="{D08F6D92-AEF9-46FF-AB49-771195AAD41E}" dt="2025-02-19T00:31:32.426" v="178"/>
          <ac:cxnSpMkLst>
            <pc:docMk/>
            <pc:sldMk cId="3548704323" sldId="350"/>
            <ac:cxnSpMk id="62" creationId="{9770DF65-4F4D-A400-801D-9F58341C93BD}"/>
          </ac:cxnSpMkLst>
        </pc:cxnChg>
        <pc:cxnChg chg="add mod">
          <ac:chgData name="Hello Hello" userId="6a828ef3d50ac5ac" providerId="LiveId" clId="{D08F6D92-AEF9-46FF-AB49-771195AAD41E}" dt="2025-02-19T00:31:59.813" v="187" actId="1035"/>
          <ac:cxnSpMkLst>
            <pc:docMk/>
            <pc:sldMk cId="3548704323" sldId="350"/>
            <ac:cxnSpMk id="64" creationId="{CEF611AD-5E4B-AACA-2ECE-D165B4558057}"/>
          </ac:cxnSpMkLst>
        </pc:cxnChg>
      </pc:sldChg>
      <pc:sldChg chg="addSp delSp modSp mod">
        <pc:chgData name="Hello Hello" userId="6a828ef3d50ac5ac" providerId="LiveId" clId="{D08F6D92-AEF9-46FF-AB49-771195AAD41E}" dt="2025-02-20T05:23:23.767" v="6990" actId="207"/>
        <pc:sldMkLst>
          <pc:docMk/>
          <pc:sldMk cId="598799285" sldId="353"/>
        </pc:sldMkLst>
        <pc:spChg chg="mod">
          <ac:chgData name="Hello Hello" userId="6a828ef3d50ac5ac" providerId="LiveId" clId="{D08F6D92-AEF9-46FF-AB49-771195AAD41E}" dt="2025-02-19T02:32:38.667" v="2795" actId="20577"/>
          <ac:spMkLst>
            <pc:docMk/>
            <pc:sldMk cId="598799285" sldId="353"/>
            <ac:spMk id="3" creationId="{CDC566CC-45E0-762F-5F0E-DC6A08C26D2E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4" creationId="{90F66C13-C3DA-EA3E-B819-B7890229E168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6" creationId="{C9736FDA-8E4A-8626-0636-E6B2DCD2E6D7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7" creationId="{1E2584BE-20DB-AB56-4190-8EEA5970A3AF}"/>
          </ac:spMkLst>
        </pc:spChg>
        <pc:spChg chg="mod">
          <ac:chgData name="Hello Hello" userId="6a828ef3d50ac5ac" providerId="LiveId" clId="{D08F6D92-AEF9-46FF-AB49-771195AAD41E}" dt="2025-02-19T02:54:46.476" v="3002" actId="1076"/>
          <ac:spMkLst>
            <pc:docMk/>
            <pc:sldMk cId="598799285" sldId="353"/>
            <ac:spMk id="9" creationId="{902FBD98-7A9D-D315-45AB-E05A2680542C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11" creationId="{01641EA1-BB5D-8B43-A05D-90B9EB229BE2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15" creationId="{B96968BA-6ADD-EB7F-F4C8-412E793DF15F}"/>
          </ac:spMkLst>
        </pc:spChg>
        <pc:spChg chg="add mod">
          <ac:chgData name="Hello Hello" userId="6a828ef3d50ac5ac" providerId="LiveId" clId="{D08F6D92-AEF9-46FF-AB49-771195AAD41E}" dt="2025-02-20T05:23:18.640" v="6988" actId="207"/>
          <ac:spMkLst>
            <pc:docMk/>
            <pc:sldMk cId="598799285" sldId="353"/>
            <ac:spMk id="22" creationId="{83CB0431-95BF-BADF-1956-DE9EE9C399EF}"/>
          </ac:spMkLst>
        </pc:spChg>
        <pc:spChg chg="add mod">
          <ac:chgData name="Hello Hello" userId="6a828ef3d50ac5ac" providerId="LiveId" clId="{D08F6D92-AEF9-46FF-AB49-771195AAD41E}" dt="2025-02-20T05:23:23.767" v="6990" actId="207"/>
          <ac:spMkLst>
            <pc:docMk/>
            <pc:sldMk cId="598799285" sldId="353"/>
            <ac:spMk id="23" creationId="{57449C02-0859-6ACE-44E5-5367EE31493C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25" creationId="{629EE9DF-11FF-BBC6-3C7D-A42A373D8C97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27" creationId="{DE257625-8D4F-D9BD-74A1-8041D5C2BA9A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28" creationId="{81F45086-310F-8F51-5FD0-F6E73A51A767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30" creationId="{A4593649-B842-95F8-260D-2EAC6CE4E021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36" creationId="{1D7556E4-FD05-F2F3-A958-88E0117FADBD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37" creationId="{8EEF17E8-6ED6-1C88-6344-4A26118E1791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41" creationId="{9E42D2CF-800E-F137-F806-D5E94E7A0F22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42" creationId="{F641B00D-BE19-7E90-8D96-F9E37B2A26E6}"/>
          </ac:spMkLst>
        </pc:spChg>
        <pc:spChg chg="del">
          <ac:chgData name="Hello Hello" userId="6a828ef3d50ac5ac" providerId="LiveId" clId="{D08F6D92-AEF9-46FF-AB49-771195AAD41E}" dt="2025-02-19T04:32:49.228" v="6895" actId="478"/>
          <ac:spMkLst>
            <pc:docMk/>
            <pc:sldMk cId="598799285" sldId="353"/>
            <ac:spMk id="44" creationId="{E91205DF-BD84-4A7E-FD0D-EF0FF58CA583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50" creationId="{3BFE554F-6622-0BB6-237E-12779F6319A2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52" creationId="{4E0926E7-2952-073D-5581-FACCCAF32F1D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53" creationId="{BCAEB2F4-1981-3998-CD18-3E9B4C6458B2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56" creationId="{684ECDDC-C663-4EE4-F30E-48F30982DD90}"/>
          </ac:spMkLst>
        </pc:spChg>
        <pc:spChg chg="mod">
          <ac:chgData name="Hello Hello" userId="6a828ef3d50ac5ac" providerId="LiveId" clId="{D08F6D92-AEF9-46FF-AB49-771195AAD41E}" dt="2025-02-19T04:34:57.578" v="6935" actId="207"/>
          <ac:spMkLst>
            <pc:docMk/>
            <pc:sldMk cId="598799285" sldId="353"/>
            <ac:spMk id="57" creationId="{F5B14E5F-2576-396F-D8B0-8829A35C4DCA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58" creationId="{5CA6F24A-A5DE-E5E1-99C0-A8FCD80C0791}"/>
          </ac:spMkLst>
        </pc:spChg>
        <pc:spChg chg="add mod">
          <ac:chgData name="Hello Hello" userId="6a828ef3d50ac5ac" providerId="LiveId" clId="{D08F6D92-AEF9-46FF-AB49-771195AAD41E}" dt="2025-02-19T04:32:50.172" v="6896"/>
          <ac:spMkLst>
            <pc:docMk/>
            <pc:sldMk cId="598799285" sldId="353"/>
            <ac:spMk id="65" creationId="{69CF4D3D-F7B0-6E8A-DB70-4C59104D27F3}"/>
          </ac:spMkLst>
        </pc:spChg>
        <pc:graphicFrameChg chg="del">
          <ac:chgData name="Hello Hello" userId="6a828ef3d50ac5ac" providerId="LiveId" clId="{D08F6D92-AEF9-46FF-AB49-771195AAD41E}" dt="2025-02-19T02:23:41.632" v="2515" actId="478"/>
          <ac:graphicFrameMkLst>
            <pc:docMk/>
            <pc:sldMk cId="598799285" sldId="353"/>
            <ac:graphicFrameMk id="10" creationId="{EA5BCD91-D9DA-F1C4-0901-1984FE2F6653}"/>
          </ac:graphicFrameMkLst>
        </pc:graphicFrameChg>
      </pc:sldChg>
      <pc:sldChg chg="addSp delSp modSp mod">
        <pc:chgData name="Hello Hello" userId="6a828ef3d50ac5ac" providerId="LiveId" clId="{D08F6D92-AEF9-46FF-AB49-771195AAD41E}" dt="2025-02-19T17:21:27.085" v="6951" actId="27636"/>
        <pc:sldMkLst>
          <pc:docMk/>
          <pc:sldMk cId="215505605" sldId="368"/>
        </pc:sldMkLst>
        <pc:spChg chg="mod">
          <ac:chgData name="Hello Hello" userId="6a828ef3d50ac5ac" providerId="LiveId" clId="{D08F6D92-AEF9-46FF-AB49-771195AAD41E}" dt="2025-02-19T02:21:00.328" v="2318" actId="1037"/>
          <ac:spMkLst>
            <pc:docMk/>
            <pc:sldMk cId="215505605" sldId="368"/>
            <ac:spMk id="4" creationId="{EF40F61C-0DF0-1F4B-0529-9BE2CF4A60FF}"/>
          </ac:spMkLst>
        </pc:spChg>
        <pc:spChg chg="del">
          <ac:chgData name="Hello Hello" userId="6a828ef3d50ac5ac" providerId="LiveId" clId="{D08F6D92-AEF9-46FF-AB49-771195AAD41E}" dt="2025-02-19T04:30:07.363" v="6740" actId="478"/>
          <ac:spMkLst>
            <pc:docMk/>
            <pc:sldMk cId="215505605" sldId="368"/>
            <ac:spMk id="7" creationId="{2114E746-5649-FE7E-27D8-42128908DE20}"/>
          </ac:spMkLst>
        </pc:spChg>
        <pc:spChg chg="del">
          <ac:chgData name="Hello Hello" userId="6a828ef3d50ac5ac" providerId="LiveId" clId="{D08F6D92-AEF9-46FF-AB49-771195AAD41E}" dt="2025-02-19T04:30:02.306" v="6737" actId="478"/>
          <ac:spMkLst>
            <pc:docMk/>
            <pc:sldMk cId="215505605" sldId="368"/>
            <ac:spMk id="8" creationId="{1B9BF7F9-00BD-BEC9-1268-086138087A1A}"/>
          </ac:spMkLst>
        </pc:spChg>
        <pc:spChg chg="mod">
          <ac:chgData name="Hello Hello" userId="6a828ef3d50ac5ac" providerId="LiveId" clId="{D08F6D92-AEF9-46FF-AB49-771195AAD41E}" dt="2025-02-19T17:21:27.085" v="6951" actId="27636"/>
          <ac:spMkLst>
            <pc:docMk/>
            <pc:sldMk cId="215505605" sldId="368"/>
            <ac:spMk id="9" creationId="{81EE97DF-FA6A-C3DD-F5F9-1C4BC7DDD68A}"/>
          </ac:spMkLst>
        </pc:spChg>
        <pc:spChg chg="del">
          <ac:chgData name="Hello Hello" userId="6a828ef3d50ac5ac" providerId="LiveId" clId="{D08F6D92-AEF9-46FF-AB49-771195AAD41E}" dt="2025-02-19T04:29:48.770" v="6730" actId="478"/>
          <ac:spMkLst>
            <pc:docMk/>
            <pc:sldMk cId="215505605" sldId="368"/>
            <ac:spMk id="12" creationId="{FEC12293-5A64-B76D-8C7C-75103798359B}"/>
          </ac:spMkLst>
        </pc:spChg>
        <pc:spChg chg="del">
          <ac:chgData name="Hello Hello" userId="6a828ef3d50ac5ac" providerId="LiveId" clId="{D08F6D92-AEF9-46FF-AB49-771195AAD41E}" dt="2025-02-19T04:29:16.341" v="6651" actId="478"/>
          <ac:spMkLst>
            <pc:docMk/>
            <pc:sldMk cId="215505605" sldId="368"/>
            <ac:spMk id="14" creationId="{FE4E7C8B-5F3A-CBF7-B257-8F5952AB7FF3}"/>
          </ac:spMkLst>
        </pc:spChg>
        <pc:spChg chg="mod">
          <ac:chgData name="Hello Hello" userId="6a828ef3d50ac5ac" providerId="LiveId" clId="{D08F6D92-AEF9-46FF-AB49-771195AAD41E}" dt="2025-02-19T04:29:43.235" v="6729" actId="14100"/>
          <ac:spMkLst>
            <pc:docMk/>
            <pc:sldMk cId="215505605" sldId="368"/>
            <ac:spMk id="17" creationId="{2C4DE265-D317-3411-943A-551ABEF96744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21" creationId="{42C48B91-927C-8DD9-F0EC-57E7C81EE5E0}"/>
          </ac:spMkLst>
        </pc:spChg>
        <pc:spChg chg="mod">
          <ac:chgData name="Hello Hello" userId="6a828ef3d50ac5ac" providerId="LiveId" clId="{D08F6D92-AEF9-46FF-AB49-771195AAD41E}" dt="2025-02-19T04:30:34.506" v="6799" actId="1037"/>
          <ac:spMkLst>
            <pc:docMk/>
            <pc:sldMk cId="215505605" sldId="368"/>
            <ac:spMk id="22" creationId="{17C1753D-E57E-BC6E-E0A3-70BDB4CD486A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23" creationId="{DD3A4E4E-C540-A9D6-89FF-7C4ED2C5A30D}"/>
          </ac:spMkLst>
        </pc:spChg>
        <pc:spChg chg="del">
          <ac:chgData name="Hello Hello" userId="6a828ef3d50ac5ac" providerId="LiveId" clId="{D08F6D92-AEF9-46FF-AB49-771195AAD41E}" dt="2025-02-19T04:30:29.517" v="6742" actId="478"/>
          <ac:spMkLst>
            <pc:docMk/>
            <pc:sldMk cId="215505605" sldId="368"/>
            <ac:spMk id="24" creationId="{0904318D-9208-7DDB-CB0C-B0C0B32AF7A6}"/>
          </ac:spMkLst>
        </pc:spChg>
        <pc:spChg chg="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25" creationId="{FF314431-3237-CA41-C021-330EDF1E13AF}"/>
          </ac:spMkLst>
        </pc:spChg>
        <pc:spChg chg="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26" creationId="{251955B8-584D-985A-7A91-12A0F5BC8CFB}"/>
          </ac:spMkLst>
        </pc:spChg>
        <pc:spChg chg="del mod">
          <ac:chgData name="Hello Hello" userId="6a828ef3d50ac5ac" providerId="LiveId" clId="{D08F6D92-AEF9-46FF-AB49-771195AAD41E}" dt="2025-02-19T04:30:05.751" v="6739" actId="478"/>
          <ac:spMkLst>
            <pc:docMk/>
            <pc:sldMk cId="215505605" sldId="368"/>
            <ac:spMk id="27" creationId="{A2749D93-1D01-8677-A913-87CE92B02648}"/>
          </ac:spMkLst>
        </pc:spChg>
        <pc:spChg chg="add del">
          <ac:chgData name="Hello Hello" userId="6a828ef3d50ac5ac" providerId="LiveId" clId="{D08F6D92-AEF9-46FF-AB49-771195AAD41E}" dt="2025-02-19T04:30:04.692" v="6738" actId="478"/>
          <ac:spMkLst>
            <pc:docMk/>
            <pc:sldMk cId="215505605" sldId="368"/>
            <ac:spMk id="28" creationId="{456B3390-5F08-C510-BB9A-A6CA0437D12E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29" creationId="{9C454952-60C9-F4D7-1639-5BD3EC8BB502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31" creationId="{57FB015A-9F5C-839E-EB9A-5E4BC1E3450E}"/>
          </ac:spMkLst>
        </pc:spChg>
        <pc:spChg chg="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32" creationId="{E0DB4240-F7AA-F4C2-909B-C83B0E467928}"/>
          </ac:spMkLst>
        </pc:spChg>
        <pc:spChg chg="del">
          <ac:chgData name="Hello Hello" userId="6a828ef3d50ac5ac" providerId="LiveId" clId="{D08F6D92-AEF9-46FF-AB49-771195AAD41E}" dt="2025-02-19T04:29:29.684" v="6663" actId="478"/>
          <ac:spMkLst>
            <pc:docMk/>
            <pc:sldMk cId="215505605" sldId="368"/>
            <ac:spMk id="34" creationId="{5FF35361-1CFC-28E1-A2B1-9FFEE376CF9B}"/>
          </ac:spMkLst>
        </pc:spChg>
        <pc:spChg chg="add mod">
          <ac:chgData name="Hello Hello" userId="6a828ef3d50ac5ac" providerId="LiveId" clId="{D08F6D92-AEF9-46FF-AB49-771195AAD41E}" dt="2025-02-19T04:30:53.236" v="6802" actId="1035"/>
          <ac:spMkLst>
            <pc:docMk/>
            <pc:sldMk cId="215505605" sldId="368"/>
            <ac:spMk id="35" creationId="{6E043A08-034A-BB2D-1671-295E3BA95C07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36" creationId="{C20FD0B6-48AB-5732-6959-8B952036879F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37" creationId="{B9D3151A-D87B-F47C-1AAE-7646B614502B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38" creationId="{6DD06F8F-0846-11F8-82B7-411FDAC76DDB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39" creationId="{DC16399D-65A5-5C0E-CBEB-F2022D4A68D8}"/>
          </ac:spMkLst>
        </pc:spChg>
        <pc:spChg chg="add mod">
          <ac:chgData name="Hello Hello" userId="6a828ef3d50ac5ac" providerId="LiveId" clId="{D08F6D92-AEF9-46FF-AB49-771195AAD41E}" dt="2025-02-19T04:31:07.060" v="6804" actId="1076"/>
          <ac:spMkLst>
            <pc:docMk/>
            <pc:sldMk cId="215505605" sldId="368"/>
            <ac:spMk id="40" creationId="{F4118886-B457-B262-DF4C-916234270F42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41" creationId="{11F3D7B9-6790-CF3E-4CC1-499FAAE50ED7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42" creationId="{6B15FA8E-70C4-6665-E5CB-83878AA3BFB9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43" creationId="{7BA4A6D7-6C2B-D17A-48BC-97CF8FD9CFC6}"/>
          </ac:spMkLst>
        </pc:spChg>
        <pc:spChg chg="add mod">
          <ac:chgData name="Hello Hello" userId="6a828ef3d50ac5ac" providerId="LiveId" clId="{D08F6D92-AEF9-46FF-AB49-771195AAD41E}" dt="2025-02-19T04:31:12.967" v="6868" actId="1037"/>
          <ac:spMkLst>
            <pc:docMk/>
            <pc:sldMk cId="215505605" sldId="368"/>
            <ac:spMk id="44" creationId="{C12BC7CE-0045-E876-5546-6AB8C6F32157}"/>
          </ac:spMkLst>
        </pc:spChg>
        <pc:spChg chg="del">
          <ac:chgData name="Hello Hello" userId="6a828ef3d50ac5ac" providerId="LiveId" clId="{D08F6D92-AEF9-46FF-AB49-771195AAD41E}" dt="2025-02-19T04:30:21.020" v="6741" actId="478"/>
          <ac:spMkLst>
            <pc:docMk/>
            <pc:sldMk cId="215505605" sldId="368"/>
            <ac:spMk id="67" creationId="{C479A40C-3E90-5A36-0639-C49556D4789D}"/>
          </ac:spMkLst>
        </pc:spChg>
        <pc:spChg chg="del">
          <ac:chgData name="Hello Hello" userId="6a828ef3d50ac5ac" providerId="LiveId" clId="{D08F6D92-AEF9-46FF-AB49-771195AAD41E}" dt="2025-02-19T04:30:29.517" v="6742" actId="478"/>
          <ac:spMkLst>
            <pc:docMk/>
            <pc:sldMk cId="215505605" sldId="368"/>
            <ac:spMk id="68" creationId="{B05CFA9E-AEE4-6651-0321-C09EBB7DEDEE}"/>
          </ac:spMkLst>
        </pc:spChg>
        <pc:spChg chg="del">
          <ac:chgData name="Hello Hello" userId="6a828ef3d50ac5ac" providerId="LiveId" clId="{D08F6D92-AEF9-46FF-AB49-771195AAD41E}" dt="2025-02-19T04:29:31.812" v="6664" actId="478"/>
          <ac:spMkLst>
            <pc:docMk/>
            <pc:sldMk cId="215505605" sldId="368"/>
            <ac:spMk id="70" creationId="{39586D53-69B5-837B-0A7C-17BF03506C8A}"/>
          </ac:spMkLst>
        </pc:spChg>
        <pc:spChg chg="del">
          <ac:chgData name="Hello Hello" userId="6a828ef3d50ac5ac" providerId="LiveId" clId="{D08F6D92-AEF9-46FF-AB49-771195AAD41E}" dt="2025-02-19T04:30:29.517" v="6742" actId="478"/>
          <ac:spMkLst>
            <pc:docMk/>
            <pc:sldMk cId="215505605" sldId="368"/>
            <ac:spMk id="72" creationId="{FA200EA0-9266-A7E8-0250-C02E173C2536}"/>
          </ac:spMkLst>
        </pc:spChg>
      </pc:sldChg>
      <pc:sldChg chg="del">
        <pc:chgData name="Hello Hello" userId="6a828ef3d50ac5ac" providerId="LiveId" clId="{D08F6D92-AEF9-46FF-AB49-771195AAD41E}" dt="2025-02-19T04:27:11.667" v="6648" actId="47"/>
        <pc:sldMkLst>
          <pc:docMk/>
          <pc:sldMk cId="3240970954" sldId="370"/>
        </pc:sldMkLst>
      </pc:sldChg>
      <pc:sldChg chg="del">
        <pc:chgData name="Hello Hello" userId="6a828ef3d50ac5ac" providerId="LiveId" clId="{D08F6D92-AEF9-46FF-AB49-771195AAD41E}" dt="2025-02-19T04:27:14.185" v="6649" actId="47"/>
        <pc:sldMkLst>
          <pc:docMk/>
          <pc:sldMk cId="3016968020" sldId="371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817891884" sldId="375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381215737" sldId="376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172243111" sldId="385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2654543829" sldId="389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929710826" sldId="390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543658123" sldId="391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47363804" sldId="394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000315803" sldId="395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966284381" sldId="396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655029018" sldId="397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2454256304" sldId="398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943896810" sldId="399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4097606864" sldId="400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656884397" sldId="401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2260550663" sldId="402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79193485" sldId="403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2855731423" sldId="404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807731787" sldId="406"/>
        </pc:sldMkLst>
      </pc:sldChg>
      <pc:sldChg chg="addSp delSp modSp mod">
        <pc:chgData name="Hello Hello" userId="6a828ef3d50ac5ac" providerId="LiveId" clId="{D08F6D92-AEF9-46FF-AB49-771195AAD41E}" dt="2025-02-19T04:34:07.511" v="6926" actId="207"/>
        <pc:sldMkLst>
          <pc:docMk/>
          <pc:sldMk cId="1541307539" sldId="407"/>
        </pc:sldMkLst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8" creationId="{D2938119-C663-ED1B-8B12-33904E179DD2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10" creationId="{F241F49E-D7FC-78C3-45E4-FA7C7624492B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12" creationId="{105ABEDC-C7E4-67B2-8CA3-52BDBCE596A7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18" creationId="{C5E1D3F0-277C-109A-E06B-65005FDE2749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19" creationId="{8CB4F689-E96F-D8F5-69C2-3179CEFAC897}"/>
          </ac:spMkLst>
        </pc:spChg>
        <pc:spChg chg="mod">
          <ac:chgData name="Hello Hello" userId="6a828ef3d50ac5ac" providerId="LiveId" clId="{D08F6D92-AEF9-46FF-AB49-771195AAD41E}" dt="2025-02-19T04:32:07.776" v="6875" actId="207"/>
          <ac:spMkLst>
            <pc:docMk/>
            <pc:sldMk cId="1541307539" sldId="407"/>
            <ac:spMk id="20" creationId="{1D6D5039-71AC-D3CB-D84F-1198C09A601D}"/>
          </ac:spMkLst>
        </pc:spChg>
        <pc:spChg chg="mod">
          <ac:chgData name="Hello Hello" userId="6a828ef3d50ac5ac" providerId="LiveId" clId="{D08F6D92-AEF9-46FF-AB49-771195AAD41E}" dt="2025-02-19T04:34:07.511" v="6926" actId="207"/>
          <ac:spMkLst>
            <pc:docMk/>
            <pc:sldMk cId="1541307539" sldId="407"/>
            <ac:spMk id="21" creationId="{656244CD-9A59-DB07-1BBB-53F2E79663E7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23" creationId="{42410E97-8D94-6E0A-896C-E52BE91BBA40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24" creationId="{4E09DE60-E3CF-AF73-ADFF-0A0BB5F420C0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31" creationId="{40F42C27-5082-0B19-CAA4-3324A32E5AC9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32" creationId="{7EC1E940-38AD-9319-17BA-920220026D5C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33" creationId="{238B51E6-15C2-66F5-B5BB-A1C22E952CCC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39" creationId="{3BC42D61-55A2-05ED-C64E-02882D787107}"/>
          </ac:spMkLst>
        </pc:spChg>
        <pc:spChg chg="del">
          <ac:chgData name="Hello Hello" userId="6a828ef3d50ac5ac" providerId="LiveId" clId="{D08F6D92-AEF9-46FF-AB49-771195AAD41E}" dt="2025-02-19T04:31:31.902" v="6869" actId="478"/>
          <ac:spMkLst>
            <pc:docMk/>
            <pc:sldMk cId="1541307539" sldId="407"/>
            <ac:spMk id="44" creationId="{AFE59224-E248-4106-FF49-CB856A811C8D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53" creationId="{60618D93-4BBC-3803-2A61-F3848A6A87D7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55" creationId="{3A2080BF-4153-48BB-552E-300CD4209541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56" creationId="{C70602A2-5A7A-BAE3-563B-36D8E8E8CE0B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57" creationId="{F73FAE12-2767-F199-136B-3AC17C74ACBC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58" creationId="{8824DE6A-7AE2-9CFE-BF35-CFB6D7DA38F4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60" creationId="{4FB584F0-85CE-18B2-1D5C-B733B7B28D30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63" creationId="{3D6ECE6A-1BFA-7118-7030-F0A0396B44A5}"/>
          </ac:spMkLst>
        </pc:spChg>
        <pc:spChg chg="add mod">
          <ac:chgData name="Hello Hello" userId="6a828ef3d50ac5ac" providerId="LiveId" clId="{D08F6D92-AEF9-46FF-AB49-771195AAD41E}" dt="2025-02-19T04:31:32.216" v="6870"/>
          <ac:spMkLst>
            <pc:docMk/>
            <pc:sldMk cId="1541307539" sldId="407"/>
            <ac:spMk id="65" creationId="{C2D511BB-E4EF-EA22-E352-3D65A6DD48CF}"/>
          </ac:spMkLst>
        </pc:spChg>
      </pc:sldChg>
      <pc:sldChg chg="addSp delSp modSp mod">
        <pc:chgData name="Hello Hello" userId="6a828ef3d50ac5ac" providerId="LiveId" clId="{D08F6D92-AEF9-46FF-AB49-771195AAD41E}" dt="2025-02-19T04:34:15.855" v="6927" actId="207"/>
        <pc:sldMkLst>
          <pc:docMk/>
          <pc:sldMk cId="4028494908" sldId="408"/>
        </pc:sldMkLst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6" creationId="{3699CE3C-CD51-6543-F15C-E48089FC2602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8" creationId="{D0CF8110-2FFC-ECE8-EA46-34AD37038BE0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14" creationId="{7C6E3BA1-9ED8-AE57-38B6-8A39212F46DE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15" creationId="{3F7DE7C6-6C71-CE91-2797-0F8F36404688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21" creationId="{358A6C57-D8D3-7F4D-D82A-CBA755A76AFE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23" creationId="{CFFB4C17-5782-EACD-A642-A4FDEA60D544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24" creationId="{DAD33802-FC56-1DE9-3068-FEC8E80F212B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25" creationId="{29DEA5C0-943A-0781-9299-3A398D30C046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26" creationId="{86BCBD78-AEC2-3E9E-495C-DBD8409952AD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28" creationId="{DB238909-009E-50D0-9FFD-88C616E4A562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32" creationId="{955718F0-8A8E-AE62-D26C-326DA9F384A3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34" creationId="{5A9AA5C1-2FF4-01CB-B8B5-132BA339F6AA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41" creationId="{3E37DD98-8EAA-75A7-C2BB-7B99ABCB6341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43" creationId="{B52201D0-6B1F-D16C-8330-45E5BEB9AA5E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47" creationId="{8A31F92A-BECB-AB0D-0AEB-D700B4F60DAB}"/>
          </ac:spMkLst>
        </pc:spChg>
        <pc:spChg chg="del">
          <ac:chgData name="Hello Hello" userId="6a828ef3d50ac5ac" providerId="LiveId" clId="{D08F6D92-AEF9-46FF-AB49-771195AAD41E}" dt="2025-02-19T04:31:39.441" v="6871" actId="478"/>
          <ac:spMkLst>
            <pc:docMk/>
            <pc:sldMk cId="4028494908" sldId="408"/>
            <ac:spMk id="48" creationId="{EE4FF2FE-9085-5638-C2B6-C638706AB108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51" creationId="{BF1DB742-8F3C-1BDE-ADD6-91F05028295A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55" creationId="{3BEAB472-10EC-7C14-9124-893B2CF008D4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56" creationId="{65CEC08C-A1B9-5D17-B08E-8EB218776539}"/>
          </ac:spMkLst>
        </pc:spChg>
        <pc:spChg chg="add del mod">
          <ac:chgData name="Hello Hello" userId="6a828ef3d50ac5ac" providerId="LiveId" clId="{D08F6D92-AEF9-46FF-AB49-771195AAD41E}" dt="2025-02-19T04:32:14.353" v="6876" actId="478"/>
          <ac:spMkLst>
            <pc:docMk/>
            <pc:sldMk cId="4028494908" sldId="408"/>
            <ac:spMk id="67" creationId="{66EE2420-C1E7-2F1B-6B38-94C2BA63AA21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72" creationId="{E0F8B2F6-6098-EBE7-1E54-4B06936E8C2A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73" creationId="{2D78AA82-BBA5-58EE-444C-C24F7A71630B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79" creationId="{BF804756-A36A-A557-CDB3-21CFE558BD08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80" creationId="{31157379-F1B1-7905-999D-72DAAF54F3F0}"/>
          </ac:spMkLst>
        </pc:spChg>
        <pc:spChg chg="add mod">
          <ac:chgData name="Hello Hello" userId="6a828ef3d50ac5ac" providerId="LiveId" clId="{D08F6D92-AEF9-46FF-AB49-771195AAD41E}" dt="2025-02-19T04:34:15.855" v="6927" actId="207"/>
          <ac:spMkLst>
            <pc:docMk/>
            <pc:sldMk cId="4028494908" sldId="408"/>
            <ac:spMk id="81" creationId="{E8C65DBC-C90F-F303-3676-863A1E662DF0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82" creationId="{BDA60BB1-14C7-9335-5F3E-02E2F9442C76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84" creationId="{AFD9E5B5-7E2E-0382-598F-C8D94E7C23CE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85" creationId="{8D1210D0-74BD-3A1A-2DCC-FD51E40045A1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88" creationId="{4EC58DC0-82AF-63C0-7529-2D57D5FC35BE}"/>
          </ac:spMkLst>
        </pc:spChg>
        <pc:spChg chg="add mod">
          <ac:chgData name="Hello Hello" userId="6a828ef3d50ac5ac" providerId="LiveId" clId="{D08F6D92-AEF9-46FF-AB49-771195AAD41E}" dt="2025-02-19T04:32:15.007" v="6877"/>
          <ac:spMkLst>
            <pc:docMk/>
            <pc:sldMk cId="4028494908" sldId="408"/>
            <ac:spMk id="91" creationId="{7091D6B7-0EFE-4359-0647-CC2E8E9386D2}"/>
          </ac:spMkLst>
        </pc:spChg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849973944" sldId="409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3644059301" sldId="410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447864020" sldId="411"/>
        </pc:sldMkLst>
      </pc:sldChg>
      <pc:sldChg chg="del">
        <pc:chgData name="Hello Hello" userId="6a828ef3d50ac5ac" providerId="LiveId" clId="{D08F6D92-AEF9-46FF-AB49-771195AAD41E}" dt="2025-02-19T04:27:22.846" v="6650" actId="47"/>
        <pc:sldMkLst>
          <pc:docMk/>
          <pc:sldMk cId="1618600573" sldId="412"/>
        </pc:sldMkLst>
      </pc:sldChg>
      <pc:sldChg chg="addSp delSp modSp add mod">
        <pc:chgData name="Hello Hello" userId="6a828ef3d50ac5ac" providerId="LiveId" clId="{D08F6D92-AEF9-46FF-AB49-771195AAD41E}" dt="2025-02-19T04:34:27.804" v="6929" actId="207"/>
        <pc:sldMkLst>
          <pc:docMk/>
          <pc:sldMk cId="621408281" sldId="413"/>
        </pc:sldMkLst>
        <pc:spChg chg="mod">
          <ac:chgData name="Hello Hello" userId="6a828ef3d50ac5ac" providerId="LiveId" clId="{D08F6D92-AEF9-46FF-AB49-771195AAD41E}" dt="2025-02-19T00:51:08.660" v="210" actId="20577"/>
          <ac:spMkLst>
            <pc:docMk/>
            <pc:sldMk cId="621408281" sldId="413"/>
            <ac:spMk id="2" creationId="{7F2DB68E-6EB8-05B9-1E16-FBB686FF60F6}"/>
          </ac:spMkLst>
        </pc:spChg>
        <pc:spChg chg="mod">
          <ac:chgData name="Hello Hello" userId="6a828ef3d50ac5ac" providerId="LiveId" clId="{D08F6D92-AEF9-46FF-AB49-771195AAD41E}" dt="2025-02-19T02:20:48.937" v="2302" actId="20577"/>
          <ac:spMkLst>
            <pc:docMk/>
            <pc:sldMk cId="621408281" sldId="413"/>
            <ac:spMk id="3" creationId="{E0F2BA67-713E-87D8-9077-1D31955B05C0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6" creationId="{81214664-8921-E1E3-D8CF-C0B91B3207A7}"/>
          </ac:spMkLst>
        </pc:spChg>
        <pc:spChg chg="mod">
          <ac:chgData name="Hello Hello" userId="6a828ef3d50ac5ac" providerId="LiveId" clId="{D08F6D92-AEF9-46FF-AB49-771195AAD41E}" dt="2025-02-19T01:07:03.097" v="499" actId="20577"/>
          <ac:spMkLst>
            <pc:docMk/>
            <pc:sldMk cId="621408281" sldId="413"/>
            <ac:spMk id="9" creationId="{9089566B-E1D1-99C8-2D8E-14ED16CD9269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11" creationId="{EF15017B-6A7C-7587-3B8A-6F0F8E757107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14" creationId="{F2057C0F-62CF-076C-6CCA-EFF18E510CF2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15" creationId="{C00F88AA-8920-3039-FF25-CA16858B9836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17" creationId="{B4CCB7B6-0C6B-D719-A891-A1D718D8F783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19" creationId="{44B7B3FA-D4AD-B870-BC72-EC576AC19123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21" creationId="{87C88E2B-D38F-D32E-C386-A53396B5B3DB}"/>
          </ac:spMkLst>
        </pc:spChg>
        <pc:spChg chg="mod">
          <ac:chgData name="Hello Hello" userId="6a828ef3d50ac5ac" providerId="LiveId" clId="{D08F6D92-AEF9-46FF-AB49-771195AAD41E}" dt="2025-02-19T04:34:27.804" v="6929" actId="207"/>
          <ac:spMkLst>
            <pc:docMk/>
            <pc:sldMk cId="621408281" sldId="413"/>
            <ac:spMk id="22" creationId="{8368CF3C-6241-8AB3-9D4A-A996FB269D1D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26" creationId="{0B88B19A-37D8-4887-3C52-24EE22A6E73D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31" creationId="{3D7B8DCA-3619-E842-4B49-11F7AC272AF9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37" creationId="{C6ED8012-EA98-1823-C1BF-26878BEB03B6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42" creationId="{B616FC43-CE58-BC3E-5966-6B279124FEB4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51" creationId="{CFAD711D-F8CD-28C8-3A92-09D7243C81E9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52" creationId="{3E6CA3E9-6E6C-C8EF-6CA3-8EA35A4A0D8F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53" creationId="{CF9CFE42-A62E-CCCD-9938-D307F8A4A461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58" creationId="{7FFC10E2-29B3-6C1E-5730-EDAC3600BF44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60" creationId="{7FE87630-7E93-FAEA-745F-3553B4FFAF72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63" creationId="{182BF93D-3C46-9250-E739-C2C955F244F1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70" creationId="{908A73E6-2321-9668-0CEF-803362427D03}"/>
          </ac:spMkLst>
        </pc:spChg>
        <pc:spChg chg="add mod">
          <ac:chgData name="Hello Hello" userId="6a828ef3d50ac5ac" providerId="LiveId" clId="{D08F6D92-AEF9-46FF-AB49-771195AAD41E}" dt="2025-02-19T04:32:23.951" v="6884"/>
          <ac:spMkLst>
            <pc:docMk/>
            <pc:sldMk cId="621408281" sldId="413"/>
            <ac:spMk id="71" creationId="{6D5EAE33-2BA1-238D-6F73-EC5B67D13421}"/>
          </ac:spMkLst>
        </pc:spChg>
        <pc:spChg chg="del">
          <ac:chgData name="Hello Hello" userId="6a828ef3d50ac5ac" providerId="LiveId" clId="{D08F6D92-AEF9-46FF-AB49-771195AAD41E}" dt="2025-02-19T04:32:23.654" v="6883" actId="478"/>
          <ac:spMkLst>
            <pc:docMk/>
            <pc:sldMk cId="621408281" sldId="413"/>
            <ac:spMk id="77" creationId="{DD2378D6-8534-9CD5-4520-3206DAD77928}"/>
          </ac:spMkLst>
        </pc:spChg>
      </pc:sldChg>
      <pc:sldChg chg="addSp delSp modSp add mod modAnim">
        <pc:chgData name="Hello Hello" userId="6a828ef3d50ac5ac" providerId="LiveId" clId="{D08F6D92-AEF9-46FF-AB49-771195AAD41E}" dt="2025-02-20T05:22:00.037" v="6963" actId="20577"/>
        <pc:sldMkLst>
          <pc:docMk/>
          <pc:sldMk cId="1798009990" sldId="414"/>
        </pc:sldMkLst>
        <pc:spChg chg="del">
          <ac:chgData name="Hello Hello" userId="6a828ef3d50ac5ac" providerId="LiveId" clId="{D08F6D92-AEF9-46FF-AB49-771195AAD41E}" dt="2025-02-19T01:16:47.152" v="721" actId="478"/>
          <ac:spMkLst>
            <pc:docMk/>
            <pc:sldMk cId="1798009990" sldId="414"/>
            <ac:spMk id="2" creationId="{83B1F074-0211-19D0-D479-4B2BFD6952E2}"/>
          </ac:spMkLst>
        </pc:spChg>
        <pc:spChg chg="mod">
          <ac:chgData name="Hello Hello" userId="6a828ef3d50ac5ac" providerId="LiveId" clId="{D08F6D92-AEF9-46FF-AB49-771195AAD41E}" dt="2025-02-19T01:40:45.922" v="1310" actId="20577"/>
          <ac:spMkLst>
            <pc:docMk/>
            <pc:sldMk cId="1798009990" sldId="414"/>
            <ac:spMk id="3" creationId="{59BDDC1E-8E83-B301-6EFC-D3075ACB3FE0}"/>
          </ac:spMkLst>
        </pc:spChg>
        <pc:spChg chg="del mod">
          <ac:chgData name="Hello Hello" userId="6a828ef3d50ac5ac" providerId="LiveId" clId="{D08F6D92-AEF9-46FF-AB49-771195AAD41E}" dt="2025-02-19T01:16:34.491" v="717" actId="478"/>
          <ac:spMkLst>
            <pc:docMk/>
            <pc:sldMk cId="1798009990" sldId="414"/>
            <ac:spMk id="4" creationId="{27FA4E55-3921-B8BB-E001-45F8E354880F}"/>
          </ac:spMkLst>
        </pc:spChg>
        <pc:spChg chg="del mod">
          <ac:chgData name="Hello Hello" userId="6a828ef3d50ac5ac" providerId="LiveId" clId="{D08F6D92-AEF9-46FF-AB49-771195AAD41E}" dt="2025-02-19T01:19:03.540" v="763" actId="478"/>
          <ac:spMkLst>
            <pc:docMk/>
            <pc:sldMk cId="1798009990" sldId="414"/>
            <ac:spMk id="5" creationId="{AAD4BE8F-2ACF-BA2B-95D0-3CBAD115EAE2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7" creationId="{5E499FC9-552D-13F7-B7BC-E09CC520FFF4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8" creationId="{47EB05CF-98E8-D787-503A-D41DF6FDAD0E}"/>
          </ac:spMkLst>
        </pc:spChg>
        <pc:spChg chg="mod">
          <ac:chgData name="Hello Hello" userId="6a828ef3d50ac5ac" providerId="LiveId" clId="{D08F6D92-AEF9-46FF-AB49-771195AAD41E}" dt="2025-02-19T01:38:26.159" v="1201" actId="20577"/>
          <ac:spMkLst>
            <pc:docMk/>
            <pc:sldMk cId="1798009990" sldId="414"/>
            <ac:spMk id="9" creationId="{55429448-2E60-01D2-8D9A-C763C7FC340C}"/>
          </ac:spMkLst>
        </pc:spChg>
        <pc:spChg chg="add mod">
          <ac:chgData name="Hello Hello" userId="6a828ef3d50ac5ac" providerId="LiveId" clId="{D08F6D92-AEF9-46FF-AB49-771195AAD41E}" dt="2025-02-20T05:22:00.037" v="6963" actId="20577"/>
          <ac:spMkLst>
            <pc:docMk/>
            <pc:sldMk cId="1798009990" sldId="414"/>
            <ac:spMk id="10" creationId="{C879242D-F458-4E14-069D-6002909B06AE}"/>
          </ac:spMkLst>
        </pc:spChg>
        <pc:spChg chg="add del mod or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11" creationId="{D658A16F-77F8-B516-A72A-3E2CFCD092B7}"/>
          </ac:spMkLst>
        </pc:spChg>
        <pc:spChg chg="add 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12" creationId="{DE351682-40EA-0DD3-2002-24EF62493CBD}"/>
          </ac:spMkLst>
        </pc:spChg>
        <pc:spChg chg="add del mod">
          <ac:chgData name="Hello Hello" userId="6a828ef3d50ac5ac" providerId="LiveId" clId="{D08F6D92-AEF9-46FF-AB49-771195AAD41E}" dt="2025-02-19T01:21:02.103" v="809" actId="478"/>
          <ac:spMkLst>
            <pc:docMk/>
            <pc:sldMk cId="1798009990" sldId="414"/>
            <ac:spMk id="13" creationId="{D13280DF-0F84-4DCB-27C2-149F8ECB42D5}"/>
          </ac:spMkLst>
        </pc:spChg>
        <pc:spChg chg="add del mod ord">
          <ac:chgData name="Hello Hello" userId="6a828ef3d50ac5ac" providerId="LiveId" clId="{D08F6D92-AEF9-46FF-AB49-771195AAD41E}" dt="2025-02-19T01:21:03.008" v="810" actId="478"/>
          <ac:spMkLst>
            <pc:docMk/>
            <pc:sldMk cId="1798009990" sldId="414"/>
            <ac:spMk id="14" creationId="{120E1305-9811-5F30-1C61-CF9D23C26A44}"/>
          </ac:spMkLst>
        </pc:spChg>
        <pc:spChg chg="add del mod">
          <ac:chgData name="Hello Hello" userId="6a828ef3d50ac5ac" providerId="LiveId" clId="{D08F6D92-AEF9-46FF-AB49-771195AAD41E}" dt="2025-02-19T01:38:37.279" v="1205" actId="478"/>
          <ac:spMkLst>
            <pc:docMk/>
            <pc:sldMk cId="1798009990" sldId="414"/>
            <ac:spMk id="20" creationId="{77702C37-669E-2F82-CE6E-515F21084437}"/>
          </ac:spMkLst>
        </pc:spChg>
        <pc:spChg chg="add mod">
          <ac:chgData name="Hello Hello" userId="6a828ef3d50ac5ac" providerId="LiveId" clId="{D08F6D92-AEF9-46FF-AB49-771195AAD41E}" dt="2025-02-19T01:49:48.917" v="1562" actId="27636"/>
          <ac:spMkLst>
            <pc:docMk/>
            <pc:sldMk cId="1798009990" sldId="414"/>
            <ac:spMk id="21" creationId="{A9A44780-0626-D184-691E-5393FA45319C}"/>
          </ac:spMkLst>
        </pc:spChg>
        <pc:spChg chg="mod">
          <ac:chgData name="Hello Hello" userId="6a828ef3d50ac5ac" providerId="LiveId" clId="{D08F6D92-AEF9-46FF-AB49-771195AAD41E}" dt="2025-02-19T01:20:41.417" v="801" actId="20577"/>
          <ac:spMkLst>
            <pc:docMk/>
            <pc:sldMk cId="1798009990" sldId="414"/>
            <ac:spMk id="27" creationId="{C9E9F099-F2B6-D14F-26F2-890DC3A212B8}"/>
          </ac:spMkLst>
        </pc:spChg>
        <pc:spChg chg="del mod">
          <ac:chgData name="Hello Hello" userId="6a828ef3d50ac5ac" providerId="LiveId" clId="{D08F6D92-AEF9-46FF-AB49-771195AAD41E}" dt="2025-02-19T01:18:59.851" v="760" actId="478"/>
          <ac:spMkLst>
            <pc:docMk/>
            <pc:sldMk cId="1798009990" sldId="414"/>
            <ac:spMk id="28" creationId="{47303B5C-186F-901F-D43A-58FC0C4B1658}"/>
          </ac:spMkLst>
        </pc:spChg>
        <pc:spChg chg="del mod">
          <ac:chgData name="Hello Hello" userId="6a828ef3d50ac5ac" providerId="LiveId" clId="{D08F6D92-AEF9-46FF-AB49-771195AAD41E}" dt="2025-02-19T01:19:04.494" v="764" actId="478"/>
          <ac:spMkLst>
            <pc:docMk/>
            <pc:sldMk cId="1798009990" sldId="414"/>
            <ac:spMk id="29" creationId="{32662F43-1B09-6325-8655-460A6AE44784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31" creationId="{A2FEE040-C071-57C1-9F7A-6A57D5B9BBF7}"/>
          </ac:spMkLst>
        </pc:spChg>
        <pc:spChg chg="del mod">
          <ac:chgData name="Hello Hello" userId="6a828ef3d50ac5ac" providerId="LiveId" clId="{D08F6D92-AEF9-46FF-AB49-771195AAD41E}" dt="2025-02-19T01:32:53.059" v="966" actId="478"/>
          <ac:spMkLst>
            <pc:docMk/>
            <pc:sldMk cId="1798009990" sldId="414"/>
            <ac:spMk id="34" creationId="{44B13067-09BE-01DB-FA3D-2D58B6BD9DB6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36" creationId="{26B02CB9-ECBE-C741-A021-D75F3D8625C0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38" creationId="{CE33D1C4-0379-3C23-6976-DF58CE8EB2D2}"/>
          </ac:spMkLst>
        </pc:spChg>
        <pc:spChg chg="mod">
          <ac:chgData name="Hello Hello" userId="6a828ef3d50ac5ac" providerId="LiveId" clId="{D08F6D92-AEF9-46FF-AB49-771195AAD41E}" dt="2025-02-19T01:32:44.128" v="963" actId="1038"/>
          <ac:spMkLst>
            <pc:docMk/>
            <pc:sldMk cId="1798009990" sldId="414"/>
            <ac:spMk id="43" creationId="{90402B4F-D9F6-ADAC-536A-AAC7751EB094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44" creationId="{41A0E5BE-5A06-B144-BF20-38FF4337C2EE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46" creationId="{73427830-8E85-ECE9-1917-5FA0C1E80847}"/>
          </ac:spMkLst>
        </pc:spChg>
        <pc:spChg chg="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47" creationId="{D671A1A4-B02A-B6C3-FC44-7A48D17909EF}"/>
          </ac:spMkLst>
        </pc:spChg>
        <pc:spChg chg="del mod">
          <ac:chgData name="Hello Hello" userId="6a828ef3d50ac5ac" providerId="LiveId" clId="{D08F6D92-AEF9-46FF-AB49-771195AAD41E}" dt="2025-02-19T01:17:44.544" v="733" actId="478"/>
          <ac:spMkLst>
            <pc:docMk/>
            <pc:sldMk cId="1798009990" sldId="414"/>
            <ac:spMk id="48" creationId="{AE5A94F0-C4F1-B7B2-80A3-12143924ED6B}"/>
          </ac:spMkLst>
        </pc:spChg>
        <pc:spChg chg="del mod">
          <ac:chgData name="Hello Hello" userId="6a828ef3d50ac5ac" providerId="LiveId" clId="{D08F6D92-AEF9-46FF-AB49-771195AAD41E}" dt="2025-02-19T01:33:01.459" v="971" actId="478"/>
          <ac:spMkLst>
            <pc:docMk/>
            <pc:sldMk cId="1798009990" sldId="414"/>
            <ac:spMk id="50" creationId="{378F0929-7F4C-B2F7-0B77-06042ECD6DE6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53" creationId="{A966CF65-90AB-2B43-E63F-A956B1AA0F78}"/>
          </ac:spMkLst>
        </pc:spChg>
        <pc:spChg chg="add del mod">
          <ac:chgData name="Hello Hello" userId="6a828ef3d50ac5ac" providerId="LiveId" clId="{D08F6D92-AEF9-46FF-AB49-771195AAD41E}" dt="2025-02-19T01:48:07.732" v="1552" actId="1036"/>
          <ac:spMkLst>
            <pc:docMk/>
            <pc:sldMk cId="1798009990" sldId="414"/>
            <ac:spMk id="54" creationId="{AE7FEABA-7821-A662-2E79-E44412116F25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55" creationId="{3B326728-7891-EBBF-0770-2E8FBF0B900A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56" creationId="{F19F6645-1978-CB2C-37BF-307EA4C5866E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57" creationId="{2AE5DB76-FB1C-AFB0-89A1-4A1376AFE5ED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58" creationId="{19C734D1-D425-FC7C-902E-F6B696555F57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63" creationId="{D657B040-7D5E-0C78-241E-84BEE7C2D8F9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64" creationId="{C7FCB561-1810-FB0F-DEE7-A486D8E11E91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66" creationId="{91A48A5F-E3A1-67DF-922B-CFF23E2CD694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67" creationId="{BF833456-B459-BD79-E451-8959C1C6B7E7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68" creationId="{DE147315-5B64-2EE2-44D2-347C6595CA32}"/>
          </ac:spMkLst>
        </pc:spChg>
        <pc:spChg chg="mod">
          <ac:chgData name="Hello Hello" userId="6a828ef3d50ac5ac" providerId="LiveId" clId="{D08F6D92-AEF9-46FF-AB49-771195AAD41E}" dt="2025-02-19T04:34:32.229" v="6930" actId="207"/>
          <ac:spMkLst>
            <pc:docMk/>
            <pc:sldMk cId="1798009990" sldId="414"/>
            <ac:spMk id="70" creationId="{CEF6530F-F83B-4E62-4BC5-40AD55F60FBB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71" creationId="{42177F37-46D5-6102-7ED8-57288C2A5BC6}"/>
          </ac:spMkLst>
        </pc:spChg>
        <pc:spChg chg="del">
          <ac:chgData name="Hello Hello" userId="6a828ef3d50ac5ac" providerId="LiveId" clId="{D08F6D92-AEF9-46FF-AB49-771195AAD41E}" dt="2025-02-19T04:32:29.142" v="6885" actId="478"/>
          <ac:spMkLst>
            <pc:docMk/>
            <pc:sldMk cId="1798009990" sldId="414"/>
            <ac:spMk id="76" creationId="{7AB70D9F-EBC5-92A6-33D2-405603A94B7A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80" creationId="{BBABB975-4973-426A-3EBC-D49B3A72785C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84" creationId="{35A1C3D1-B9A5-5DAB-4C85-32E3CEA4BF45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86" creationId="{78846544-4B93-CE9E-AAA5-87CAF40569C4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87" creationId="{CD2F893F-3390-A729-70F9-70989C5F4A86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88" creationId="{F8219FA6-6553-2ED8-3B2E-4FB0B67498C3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90" creationId="{AA3BD572-A253-E313-45E5-B6F0BBDBDFC6}"/>
          </ac:spMkLst>
        </pc:spChg>
        <pc:spChg chg="add mod">
          <ac:chgData name="Hello Hello" userId="6a828ef3d50ac5ac" providerId="LiveId" clId="{D08F6D92-AEF9-46FF-AB49-771195AAD41E}" dt="2025-02-19T04:32:29.892" v="6886"/>
          <ac:spMkLst>
            <pc:docMk/>
            <pc:sldMk cId="1798009990" sldId="414"/>
            <ac:spMk id="96" creationId="{F1C310CC-D893-0A59-EB46-5BBBBE3DEB52}"/>
          </ac:spMkLst>
        </pc:spChg>
        <pc:cxnChg chg="add del mod">
          <ac:chgData name="Hello Hello" userId="6a828ef3d50ac5ac" providerId="LiveId" clId="{D08F6D92-AEF9-46FF-AB49-771195AAD41E}" dt="2025-02-19T01:19:07.236" v="766" actId="478"/>
          <ac:cxnSpMkLst>
            <pc:docMk/>
            <pc:sldMk cId="1798009990" sldId="414"/>
            <ac:cxnSpMk id="15" creationId="{CBE7F3A8-4607-77B5-6CF0-EB381D97EA99}"/>
          </ac:cxnSpMkLst>
        </pc:cxnChg>
        <pc:cxnChg chg="add del mod">
          <ac:chgData name="Hello Hello" userId="6a828ef3d50ac5ac" providerId="LiveId" clId="{D08F6D92-AEF9-46FF-AB49-771195AAD41E}" dt="2025-02-19T01:18:54.030" v="758" actId="478"/>
          <ac:cxnSpMkLst>
            <pc:docMk/>
            <pc:sldMk cId="1798009990" sldId="414"/>
            <ac:cxnSpMk id="16" creationId="{517700C4-B49C-AF4D-AA63-AC5415D031D0}"/>
          </ac:cxnSpMkLst>
        </pc:cxnChg>
        <pc:cxnChg chg="add del mod">
          <ac:chgData name="Hello Hello" userId="6a828ef3d50ac5ac" providerId="LiveId" clId="{D08F6D92-AEF9-46FF-AB49-771195AAD41E}" dt="2025-02-19T01:32:07.061" v="890" actId="478"/>
          <ac:cxnSpMkLst>
            <pc:docMk/>
            <pc:sldMk cId="1798009990" sldId="414"/>
            <ac:cxnSpMk id="17" creationId="{8E236BA0-B436-6C63-393C-F246FD8FDCA8}"/>
          </ac:cxnSpMkLst>
        </pc:cxnChg>
        <pc:cxnChg chg="add del mod">
          <ac:chgData name="Hello Hello" userId="6a828ef3d50ac5ac" providerId="LiveId" clId="{D08F6D92-AEF9-46FF-AB49-771195AAD41E}" dt="2025-02-19T01:19:05.624" v="765" actId="478"/>
          <ac:cxnSpMkLst>
            <pc:docMk/>
            <pc:sldMk cId="1798009990" sldId="414"/>
            <ac:cxnSpMk id="18" creationId="{A7FF3A6D-3CC0-017D-BDA1-A16224FE0C9D}"/>
          </ac:cxnSpMkLst>
        </pc:cxnChg>
        <pc:cxnChg chg="add del mod">
          <ac:chgData name="Hello Hello" userId="6a828ef3d50ac5ac" providerId="LiveId" clId="{D08F6D92-AEF9-46FF-AB49-771195AAD41E}" dt="2025-02-19T01:32:05.878" v="889" actId="478"/>
          <ac:cxnSpMkLst>
            <pc:docMk/>
            <pc:sldMk cId="1798009990" sldId="414"/>
            <ac:cxnSpMk id="19" creationId="{2D46750F-2A49-836D-BB10-98D938ECB3BF}"/>
          </ac:cxnSpMkLst>
        </pc:cxnChg>
        <pc:cxnChg chg="add mod">
          <ac:chgData name="Hello Hello" userId="6a828ef3d50ac5ac" providerId="LiveId" clId="{D08F6D92-AEF9-46FF-AB49-771195AAD41E}" dt="2025-02-19T01:49:01.065" v="1555" actId="14100"/>
          <ac:cxnSpMkLst>
            <pc:docMk/>
            <pc:sldMk cId="1798009990" sldId="414"/>
            <ac:cxnSpMk id="23" creationId="{1CD5EA18-A41E-2DF5-1650-656DCEDDB515}"/>
          </ac:cxnSpMkLst>
        </pc:cxnChg>
        <pc:cxnChg chg="add del mod">
          <ac:chgData name="Hello Hello" userId="6a828ef3d50ac5ac" providerId="LiveId" clId="{D08F6D92-AEF9-46FF-AB49-771195AAD41E}" dt="2025-02-19T01:49:37.561" v="1560" actId="478"/>
          <ac:cxnSpMkLst>
            <pc:docMk/>
            <pc:sldMk cId="1798009990" sldId="414"/>
            <ac:cxnSpMk id="26" creationId="{CD83C699-CA40-9C68-2717-7AD4662FD3BC}"/>
          </ac:cxnSpMkLst>
        </pc:cxnChg>
        <pc:cxnChg chg="del">
          <ac:chgData name="Hello Hello" userId="6a828ef3d50ac5ac" providerId="LiveId" clId="{D08F6D92-AEF9-46FF-AB49-771195AAD41E}" dt="2025-02-19T01:32:51.169" v="964" actId="478"/>
          <ac:cxnSpMkLst>
            <pc:docMk/>
            <pc:sldMk cId="1798009990" sldId="414"/>
            <ac:cxnSpMk id="32" creationId="{EBFF3081-687C-B451-D58A-8FA5A923466C}"/>
          </ac:cxnSpMkLst>
        </pc:cxnChg>
        <pc:cxnChg chg="mod">
          <ac:chgData name="Hello Hello" userId="6a828ef3d50ac5ac" providerId="LiveId" clId="{D08F6D92-AEF9-46FF-AB49-771195AAD41E}" dt="2025-02-19T01:32:28.667" v="922" actId="1038"/>
          <ac:cxnSpMkLst>
            <pc:docMk/>
            <pc:sldMk cId="1798009990" sldId="414"/>
            <ac:cxnSpMk id="33" creationId="{75550B48-10BD-8E9A-4299-A5B11FAD7FC8}"/>
          </ac:cxnSpMkLst>
        </pc:cxnChg>
        <pc:cxnChg chg="mod">
          <ac:chgData name="Hello Hello" userId="6a828ef3d50ac5ac" providerId="LiveId" clId="{D08F6D92-AEF9-46FF-AB49-771195AAD41E}" dt="2025-02-19T01:33:20.886" v="1068" actId="1037"/>
          <ac:cxnSpMkLst>
            <pc:docMk/>
            <pc:sldMk cId="1798009990" sldId="414"/>
            <ac:cxnSpMk id="39" creationId="{B27724F4-6589-36EE-9233-35F23D4C8603}"/>
          </ac:cxnSpMkLst>
        </pc:cxnChg>
        <pc:cxnChg chg="mod">
          <ac:chgData name="Hello Hello" userId="6a828ef3d50ac5ac" providerId="LiveId" clId="{D08F6D92-AEF9-46FF-AB49-771195AAD41E}" dt="2025-02-19T01:32:44.128" v="963" actId="1038"/>
          <ac:cxnSpMkLst>
            <pc:docMk/>
            <pc:sldMk cId="1798009990" sldId="414"/>
            <ac:cxnSpMk id="40" creationId="{8F0C39D1-B15B-3733-CD2B-E0F135D5BE07}"/>
          </ac:cxnSpMkLst>
        </pc:cxnChg>
        <pc:cxnChg chg="mod">
          <ac:chgData name="Hello Hello" userId="6a828ef3d50ac5ac" providerId="LiveId" clId="{D08F6D92-AEF9-46FF-AB49-771195AAD41E}" dt="2025-02-19T01:33:10.859" v="1017" actId="1035"/>
          <ac:cxnSpMkLst>
            <pc:docMk/>
            <pc:sldMk cId="1798009990" sldId="414"/>
            <ac:cxnSpMk id="45" creationId="{6CF5F8D5-7D0F-F28E-FEA4-8C3412B76C32}"/>
          </ac:cxnSpMkLst>
        </pc:cxnChg>
        <pc:cxnChg chg="del">
          <ac:chgData name="Hello Hello" userId="6a828ef3d50ac5ac" providerId="LiveId" clId="{D08F6D92-AEF9-46FF-AB49-771195AAD41E}" dt="2025-02-19T01:33:01.459" v="971" actId="478"/>
          <ac:cxnSpMkLst>
            <pc:docMk/>
            <pc:sldMk cId="1798009990" sldId="414"/>
            <ac:cxnSpMk id="49" creationId="{C001D2D5-6310-5D0F-A4D3-2693CF313DAE}"/>
          </ac:cxnSpMkLst>
        </pc:cxnChg>
      </pc:sldChg>
      <pc:sldChg chg="addSp delSp modSp add mod modAnim">
        <pc:chgData name="Hello Hello" userId="6a828ef3d50ac5ac" providerId="LiveId" clId="{D08F6D92-AEF9-46FF-AB49-771195AAD41E}" dt="2025-02-20T05:44:46.993" v="7009" actId="20577"/>
        <pc:sldMkLst>
          <pc:docMk/>
          <pc:sldMk cId="2204235549" sldId="415"/>
        </pc:sldMkLst>
        <pc:spChg chg="add mod">
          <ac:chgData name="Hello Hello" userId="6a828ef3d50ac5ac" providerId="LiveId" clId="{D08F6D92-AEF9-46FF-AB49-771195AAD41E}" dt="2025-02-19T01:51:10.725" v="1570" actId="1076"/>
          <ac:spMkLst>
            <pc:docMk/>
            <pc:sldMk cId="2204235549" sldId="415"/>
            <ac:spMk id="2" creationId="{82B28DB9-B773-F70F-48E0-8FA8DE52B25B}"/>
          </ac:spMkLst>
        </pc:spChg>
        <pc:spChg chg="mod">
          <ac:chgData name="Hello Hello" userId="6a828ef3d50ac5ac" providerId="LiveId" clId="{D08F6D92-AEF9-46FF-AB49-771195AAD41E}" dt="2025-02-19T01:40:54.073" v="1328" actId="20577"/>
          <ac:spMkLst>
            <pc:docMk/>
            <pc:sldMk cId="2204235549" sldId="415"/>
            <ac:spMk id="3" creationId="{89286DC1-93A9-C933-617F-9B80D5F29ECC}"/>
          </ac:spMkLst>
        </pc:spChg>
        <pc:spChg chg="add mod">
          <ac:chgData name="Hello Hello" userId="6a828ef3d50ac5ac" providerId="LiveId" clId="{D08F6D92-AEF9-46FF-AB49-771195AAD41E}" dt="2025-02-20T05:42:41.848" v="7002" actId="20577"/>
          <ac:spMkLst>
            <pc:docMk/>
            <pc:sldMk cId="2204235549" sldId="415"/>
            <ac:spMk id="4" creationId="{DE396577-AB70-605E-0649-2C12D42AB462}"/>
          </ac:spMkLst>
        </pc:spChg>
        <pc:spChg chg="add mod">
          <ac:chgData name="Hello Hello" userId="6a828ef3d50ac5ac" providerId="LiveId" clId="{D08F6D92-AEF9-46FF-AB49-771195AAD41E}" dt="2025-02-20T05:44:46.993" v="7009" actId="20577"/>
          <ac:spMkLst>
            <pc:docMk/>
            <pc:sldMk cId="2204235549" sldId="415"/>
            <ac:spMk id="6" creationId="{90B10321-77EE-8AEE-2F7D-4CCEEA678BEC}"/>
          </ac:spMkLst>
        </pc:spChg>
        <pc:spChg chg="mod">
          <ac:chgData name="Hello Hello" userId="6a828ef3d50ac5ac" providerId="LiveId" clId="{D08F6D92-AEF9-46FF-AB49-771195AAD41E}" dt="2025-02-19T01:46:12.051" v="1497" actId="20577"/>
          <ac:spMkLst>
            <pc:docMk/>
            <pc:sldMk cId="2204235549" sldId="415"/>
            <ac:spMk id="9" creationId="{0F97AC3F-FB89-A8CA-1BFF-F4FBB5072079}"/>
          </ac:spMkLst>
        </pc:spChg>
        <pc:spChg chg="mod">
          <ac:chgData name="Hello Hello" userId="6a828ef3d50ac5ac" providerId="LiveId" clId="{D08F6D92-AEF9-46FF-AB49-771195AAD41E}" dt="2025-02-19T01:51:06.960" v="1569" actId="1076"/>
          <ac:spMkLst>
            <pc:docMk/>
            <pc:sldMk cId="2204235549" sldId="415"/>
            <ac:spMk id="10" creationId="{E0C60904-85EF-A423-F5FF-879147698D38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32" creationId="{9AB65CD5-F97B-BDF8-6CE3-D8B080D9B2EA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34" creationId="{7D160EAF-648B-225A-C4FE-CBFFF75F166B}"/>
          </ac:spMkLst>
        </pc:spChg>
        <pc:spChg chg="add mod">
          <ac:chgData name="Hello Hello" userId="6a828ef3d50ac5ac" providerId="LiveId" clId="{D08F6D92-AEF9-46FF-AB49-771195AAD41E}" dt="2025-02-19T04:34:36.742" v="6931" actId="207"/>
          <ac:spMkLst>
            <pc:docMk/>
            <pc:sldMk cId="2204235549" sldId="415"/>
            <ac:spMk id="48" creationId="{881693A2-FC1C-75B2-80DD-4036E9ADF1AD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51" creationId="{E52C1792-21E7-1820-07B6-AD83C2DF9249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56" creationId="{0379778C-8426-DB0F-AE0C-950B41EA4394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0" creationId="{2512830B-AD25-2E1A-B74F-1D0F0BE12C1E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1" creationId="{57E84CE3-168E-B420-34F2-E05BD990E924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2" creationId="{C1CC290C-07C0-127D-9E66-E9AE34EAEC59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3" creationId="{B422D0A5-95E3-D3F0-556B-D8B1A5FEB1D7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4" creationId="{9EC1B4FF-F6F0-26D3-F925-2302D1A7AF0B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65" creationId="{80C9F0B2-7FB4-A516-AD4B-11ED4AECA406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67" creationId="{FFB69EBE-3854-385E-4D18-4F248ABFA224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69" creationId="{92FE6E78-14FA-CF9C-A49E-5B9F655B5D49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72" creationId="{724262AB-E19C-3C26-DFD5-1E7C98F79729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74" creationId="{C6336124-442D-0344-E9E0-AAE868CFC1DD}"/>
          </ac:spMkLst>
        </pc:spChg>
        <pc:spChg chg="del">
          <ac:chgData name="Hello Hello" userId="6a828ef3d50ac5ac" providerId="LiveId" clId="{D08F6D92-AEF9-46FF-AB49-771195AAD41E}" dt="2025-02-19T04:32:32.832" v="6887" actId="478"/>
          <ac:spMkLst>
            <pc:docMk/>
            <pc:sldMk cId="2204235549" sldId="415"/>
            <ac:spMk id="75" creationId="{A775D69C-1955-1BFD-FCD5-F5DA5FAE5FDE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85" creationId="{6A7C4FBC-EBCA-FE0C-0EC3-643455A9CB1E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86" creationId="{ED5EEA5B-2F4E-9F9C-F6B2-75C506DC8398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87" creationId="{ED7FAC52-DA23-C1B9-3E9E-CA52AF9A8D03}"/>
          </ac:spMkLst>
        </pc:spChg>
        <pc:spChg chg="add mod">
          <ac:chgData name="Hello Hello" userId="6a828ef3d50ac5ac" providerId="LiveId" clId="{D08F6D92-AEF9-46FF-AB49-771195AAD41E}" dt="2025-02-19T04:32:33.130" v="6888"/>
          <ac:spMkLst>
            <pc:docMk/>
            <pc:sldMk cId="2204235549" sldId="415"/>
            <ac:spMk id="91" creationId="{1797289D-0C04-0AC0-42BD-F8D91D26F7B8}"/>
          </ac:spMkLst>
        </pc:spChg>
        <pc:cxnChg chg="add mod">
          <ac:chgData name="Hello Hello" userId="6a828ef3d50ac5ac" providerId="LiveId" clId="{D08F6D92-AEF9-46FF-AB49-771195AAD41E}" dt="2025-02-19T01:51:34.150" v="1575" actId="14100"/>
          <ac:cxnSpMkLst>
            <pc:docMk/>
            <pc:sldMk cId="2204235549" sldId="415"/>
            <ac:cxnSpMk id="4" creationId="{50A11D04-2241-A259-880B-422BC3142475}"/>
          </ac:cxnSpMkLst>
        </pc:cxnChg>
        <pc:cxnChg chg="add mod">
          <ac:chgData name="Hello Hello" userId="6a828ef3d50ac5ac" providerId="LiveId" clId="{D08F6D92-AEF9-46FF-AB49-771195AAD41E}" dt="2025-02-20T05:42:57.679" v="7005" actId="1035"/>
          <ac:cxnSpMkLst>
            <pc:docMk/>
            <pc:sldMk cId="2204235549" sldId="415"/>
            <ac:cxnSpMk id="5" creationId="{F1632F0C-BB20-0C8A-BFE2-66A709B9E8D2}"/>
          </ac:cxnSpMkLst>
        </pc:cxnChg>
        <pc:cxnChg chg="add mod">
          <ac:chgData name="Hello Hello" userId="6a828ef3d50ac5ac" providerId="LiveId" clId="{D08F6D92-AEF9-46FF-AB49-771195AAD41E}" dt="2025-02-19T01:53:38.695" v="1599" actId="14100"/>
          <ac:cxnSpMkLst>
            <pc:docMk/>
            <pc:sldMk cId="2204235549" sldId="415"/>
            <ac:cxnSpMk id="15" creationId="{88DCAFD5-0716-9FDF-A729-7E9A8C2BA3CE}"/>
          </ac:cxnSpMkLst>
        </pc:cxnChg>
        <pc:cxnChg chg="add mod">
          <ac:chgData name="Hello Hello" userId="6a828ef3d50ac5ac" providerId="LiveId" clId="{D08F6D92-AEF9-46FF-AB49-771195AAD41E}" dt="2025-02-19T01:52:06.204" v="1579"/>
          <ac:cxnSpMkLst>
            <pc:docMk/>
            <pc:sldMk cId="2204235549" sldId="415"/>
            <ac:cxnSpMk id="18" creationId="{2743C4F7-23C5-652E-3D4F-15676BFFE22B}"/>
          </ac:cxnSpMkLst>
        </pc:cxnChg>
        <pc:cxnChg chg="add mod">
          <ac:chgData name="Hello Hello" userId="6a828ef3d50ac5ac" providerId="LiveId" clId="{D08F6D92-AEF9-46FF-AB49-771195AAD41E}" dt="2025-02-19T01:54:11.886" v="1607" actId="1582"/>
          <ac:cxnSpMkLst>
            <pc:docMk/>
            <pc:sldMk cId="2204235549" sldId="415"/>
            <ac:cxnSpMk id="30" creationId="{C0536228-2631-5F6E-3189-E617886F44F0}"/>
          </ac:cxnSpMkLst>
        </pc:cxnChg>
      </pc:sldChg>
      <pc:sldChg chg="addSp delSp modSp add del mod modAnim">
        <pc:chgData name="Hello Hello" userId="6a828ef3d50ac5ac" providerId="LiveId" clId="{D08F6D92-AEF9-46FF-AB49-771195AAD41E}" dt="2025-02-19T02:12:07.348" v="2075" actId="47"/>
        <pc:sldMkLst>
          <pc:docMk/>
          <pc:sldMk cId="3039333203" sldId="416"/>
        </pc:sldMkLst>
        <pc:spChg chg="add del mod">
          <ac:chgData name="Hello Hello" userId="6a828ef3d50ac5ac" providerId="LiveId" clId="{D08F6D92-AEF9-46FF-AB49-771195AAD41E}" dt="2025-02-19T01:59:45.244" v="1612" actId="478"/>
          <ac:spMkLst>
            <pc:docMk/>
            <pc:sldMk cId="3039333203" sldId="416"/>
            <ac:spMk id="5" creationId="{A9DEFC1D-6FD3-6036-4E1B-1210D5719045}"/>
          </ac:spMkLst>
        </pc:spChg>
        <pc:spChg chg="del">
          <ac:chgData name="Hello Hello" userId="6a828ef3d50ac5ac" providerId="LiveId" clId="{D08F6D92-AEF9-46FF-AB49-771195AAD41E}" dt="2025-02-19T01:59:42.690" v="1609" actId="478"/>
          <ac:spMkLst>
            <pc:docMk/>
            <pc:sldMk cId="3039333203" sldId="416"/>
            <ac:spMk id="9" creationId="{A172EE71-8152-857A-8D6C-C58A389C3FBA}"/>
          </ac:spMkLst>
        </pc:spChg>
        <pc:spChg chg="add mod">
          <ac:chgData name="Hello Hello" userId="6a828ef3d50ac5ac" providerId="LiveId" clId="{D08F6D92-AEF9-46FF-AB49-771195AAD41E}" dt="2025-02-19T01:59:43.927" v="1611"/>
          <ac:spMkLst>
            <pc:docMk/>
            <pc:sldMk cId="3039333203" sldId="416"/>
            <ac:spMk id="13" creationId="{9DFEBFDD-D03D-CD50-38A2-9FB0FEFADDF5}"/>
          </ac:spMkLst>
        </pc:spChg>
        <pc:spChg chg="add mod">
          <ac:chgData name="Hello Hello" userId="6a828ef3d50ac5ac" providerId="LiveId" clId="{D08F6D92-AEF9-46FF-AB49-771195AAD41E}" dt="2025-02-19T02:03:16.710" v="1802" actId="14100"/>
          <ac:spMkLst>
            <pc:docMk/>
            <pc:sldMk cId="3039333203" sldId="416"/>
            <ac:spMk id="14" creationId="{645D64DD-125B-7DE7-9233-93D8AB8BFEDE}"/>
          </ac:spMkLst>
        </pc:spChg>
      </pc:sldChg>
      <pc:sldChg chg="addSp delSp modSp add mod ord delAnim modAnim">
        <pc:chgData name="Hello Hello" userId="6a828ef3d50ac5ac" providerId="LiveId" clId="{D08F6D92-AEF9-46FF-AB49-771195AAD41E}" dt="2025-02-20T05:22:37.724" v="6977" actId="14100"/>
        <pc:sldMkLst>
          <pc:docMk/>
          <pc:sldMk cId="4996260" sldId="417"/>
        </pc:sldMkLst>
        <pc:spChg chg="mod">
          <ac:chgData name="Hello Hello" userId="6a828ef3d50ac5ac" providerId="LiveId" clId="{D08F6D92-AEF9-46FF-AB49-771195AAD41E}" dt="2025-02-19T02:02:26.647" v="1702"/>
          <ac:spMkLst>
            <pc:docMk/>
            <pc:sldMk cId="4996260" sldId="417"/>
            <ac:spMk id="3" creationId="{827DD315-AA0C-9E9F-F28D-EA95D3C8A467}"/>
          </ac:spMkLst>
        </pc:spChg>
        <pc:spChg chg="add del mod">
          <ac:chgData name="Hello Hello" userId="6a828ef3d50ac5ac" providerId="LiveId" clId="{D08F6D92-AEF9-46FF-AB49-771195AAD41E}" dt="2025-02-19T02:05:06.003" v="1849" actId="478"/>
          <ac:spMkLst>
            <pc:docMk/>
            <pc:sldMk cId="4996260" sldId="417"/>
            <ac:spMk id="4" creationId="{36072CAE-955B-F244-D83A-C3D52826B891}"/>
          </ac:spMkLst>
        </pc:spChg>
        <pc:spChg chg="add mod">
          <ac:chgData name="Hello Hello" userId="6a828ef3d50ac5ac" providerId="LiveId" clId="{D08F6D92-AEF9-46FF-AB49-771195AAD41E}" dt="2025-02-19T02:05:13.850" v="1852" actId="255"/>
          <ac:spMkLst>
            <pc:docMk/>
            <pc:sldMk cId="4996260" sldId="417"/>
            <ac:spMk id="5" creationId="{3D019004-2B27-F6D4-0052-EC7CCDFD5D47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6" creationId="{D8BBCCD4-2A88-2888-FAEF-B42122B802C2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8" creationId="{8D612E74-6622-47CC-0644-97EEC36F4784}"/>
          </ac:spMkLst>
        </pc:spChg>
        <pc:spChg chg="del">
          <ac:chgData name="Hello Hello" userId="6a828ef3d50ac5ac" providerId="LiveId" clId="{D08F6D92-AEF9-46FF-AB49-771195AAD41E}" dt="2025-02-19T02:05:03.409" v="1847" actId="478"/>
          <ac:spMkLst>
            <pc:docMk/>
            <pc:sldMk cId="4996260" sldId="417"/>
            <ac:spMk id="9" creationId="{E46855E0-E71B-ECD0-5369-F35735F4E316}"/>
          </ac:spMkLst>
        </pc:spChg>
        <pc:spChg chg="mod">
          <ac:chgData name="Hello Hello" userId="6a828ef3d50ac5ac" providerId="LiveId" clId="{D08F6D92-AEF9-46FF-AB49-771195AAD41E}" dt="2025-02-20T05:22:34.006" v="6976" actId="20577"/>
          <ac:spMkLst>
            <pc:docMk/>
            <pc:sldMk cId="4996260" sldId="417"/>
            <ac:spMk id="10" creationId="{478C3470-5512-9546-9471-3BDBDB58AA60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11" creationId="{586148DD-3841-78EF-74DB-0CF3DE8ED1C0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12" creationId="{F3360EF0-A848-6A52-D62A-FBE49DB1C3FE}"/>
          </ac:spMkLst>
        </pc:spChg>
        <pc:spChg chg="add mod">
          <ac:chgData name="Hello Hello" userId="6a828ef3d50ac5ac" providerId="LiveId" clId="{D08F6D92-AEF9-46FF-AB49-771195AAD41E}" dt="2025-02-19T02:11:38.944" v="2074"/>
          <ac:spMkLst>
            <pc:docMk/>
            <pc:sldMk cId="4996260" sldId="417"/>
            <ac:spMk id="13" creationId="{05366C01-303A-9A3C-173B-FAAF08CA2466}"/>
          </ac:spMkLst>
        </pc:spChg>
        <pc:spChg chg="del">
          <ac:chgData name="Hello Hello" userId="6a828ef3d50ac5ac" providerId="LiveId" clId="{D08F6D92-AEF9-46FF-AB49-771195AAD41E}" dt="2025-02-19T02:03:56.236" v="1833" actId="478"/>
          <ac:spMkLst>
            <pc:docMk/>
            <pc:sldMk cId="4996260" sldId="417"/>
            <ac:spMk id="21" creationId="{ECC1BBF3-CF76-82C1-6080-4C56F6382374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24" creationId="{66F515B0-4FD1-095A-33E1-ECAE0E348232}"/>
          </ac:spMkLst>
        </pc:spChg>
        <pc:spChg chg="add mod">
          <ac:chgData name="Hello Hello" userId="6a828ef3d50ac5ac" providerId="LiveId" clId="{D08F6D92-AEF9-46FF-AB49-771195AAD41E}" dt="2025-02-19T04:34:40.163" v="6932" actId="207"/>
          <ac:spMkLst>
            <pc:docMk/>
            <pc:sldMk cId="4996260" sldId="417"/>
            <ac:spMk id="25" creationId="{1675114F-1ED3-76D2-E028-E56C34708244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27" creationId="{220E37B2-A38C-280B-CB50-A307E5508D51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28" creationId="{DDFEF890-E189-1732-FF21-2C8D30BD8AEC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30" creationId="{5C84BEB7-E6D6-E39C-55B5-A40B01C4BC3B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31" creationId="{30FE76EF-0936-C590-8E99-881407DE2920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36" creationId="{9D1DB0D0-93CF-C197-244E-143D4707E697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38" creationId="{F76E4631-3FAC-06ED-80AA-841746339F1A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42" creationId="{259CD608-D495-414A-7A86-253F9127CD97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43" creationId="{6775FBC9-C042-EA36-5126-31F119664C9D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44" creationId="{4A6C5A01-DF25-5759-6F89-5C7AE16CC82C}"/>
          </ac:spMkLst>
        </pc:spChg>
        <pc:spChg chg="del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46" creationId="{B3F939D5-D817-B632-CBB2-CB41C7A76507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48" creationId="{E32058EC-9E10-26C8-C1A5-3BA667DB08D0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49" creationId="{A1B9A79C-0498-979C-E3C3-0E89A3383213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52" creationId="{C0318D39-B2FB-076D-25A0-7E9CD856EE0A}"/>
          </ac:spMkLst>
        </pc:spChg>
        <pc:spChg chg="del mod">
          <ac:chgData name="Hello Hello" userId="6a828ef3d50ac5ac" providerId="LiveId" clId="{D08F6D92-AEF9-46FF-AB49-771195AAD41E}" dt="2025-02-19T02:04:49.316" v="1845" actId="478"/>
          <ac:spMkLst>
            <pc:docMk/>
            <pc:sldMk cId="4996260" sldId="417"/>
            <ac:spMk id="54" creationId="{79E2A8B0-217C-63FC-0F40-811CC974BCD8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55" creationId="{44BB95C6-73A2-CDE9-FD73-A00E44719A2F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57" creationId="{BF18CF87-6385-8A91-9C36-0685D57937D1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59" creationId="{771CC38C-00E2-CDF6-9C4E-03BE83E77A19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62" creationId="{54392DD3-B630-6FD7-96AE-A4002077199B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65" creationId="{B24F893D-B0F4-F479-1F0A-D3D0F35618B4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69" creationId="{8A0EA164-80CC-CF0B-39D8-FA5642715910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70" creationId="{A70FBB00-5F9E-D8CA-6C77-61729BE6CA09}"/>
          </ac:spMkLst>
        </pc:spChg>
        <pc:spChg chg="add mod">
          <ac:chgData name="Hello Hello" userId="6a828ef3d50ac5ac" providerId="LiveId" clId="{D08F6D92-AEF9-46FF-AB49-771195AAD41E}" dt="2025-02-19T04:32:36.962" v="6890"/>
          <ac:spMkLst>
            <pc:docMk/>
            <pc:sldMk cId="4996260" sldId="417"/>
            <ac:spMk id="71" creationId="{E7BBD421-2247-B0A5-0326-02C5A8B4727C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76" creationId="{FDD3BAD7-33BE-BD74-C891-E2D832BF2BD6}"/>
          </ac:spMkLst>
        </pc:spChg>
        <pc:spChg chg="del">
          <ac:chgData name="Hello Hello" userId="6a828ef3d50ac5ac" providerId="LiveId" clId="{D08F6D92-AEF9-46FF-AB49-771195AAD41E}" dt="2025-02-19T04:32:36.657" v="6889" actId="478"/>
          <ac:spMkLst>
            <pc:docMk/>
            <pc:sldMk cId="4996260" sldId="417"/>
            <ac:spMk id="77" creationId="{AB1122A6-7539-AE68-2D40-DD56609CF5F8}"/>
          </ac:spMkLst>
        </pc:spChg>
        <pc:cxnChg chg="add mod">
          <ac:chgData name="Hello Hello" userId="6a828ef3d50ac5ac" providerId="LiveId" clId="{D08F6D92-AEF9-46FF-AB49-771195AAD41E}" dt="2025-02-20T05:22:37.724" v="6977" actId="14100"/>
          <ac:cxnSpMkLst>
            <pc:docMk/>
            <pc:sldMk cId="4996260" sldId="417"/>
            <ac:cxnSpMk id="15" creationId="{83F42F99-9C14-17BF-4A71-F8F8D361EF45}"/>
          </ac:cxnSpMkLst>
        </pc:cxnChg>
        <pc:cxnChg chg="del mod">
          <ac:chgData name="Hello Hello" userId="6a828ef3d50ac5ac" providerId="LiveId" clId="{D08F6D92-AEF9-46FF-AB49-771195AAD41E}" dt="2025-02-19T02:03:57.482" v="1834" actId="478"/>
          <ac:cxnSpMkLst>
            <pc:docMk/>
            <pc:sldMk cId="4996260" sldId="417"/>
            <ac:cxnSpMk id="23" creationId="{0D1A16EA-5CCD-35E0-C2CF-420E1EA9EDCF}"/>
          </ac:cxnSpMkLst>
        </pc:cxnChg>
      </pc:sldChg>
      <pc:sldChg chg="addSp delSp modSp add mod">
        <pc:chgData name="Hello Hello" userId="6a828ef3d50ac5ac" providerId="LiveId" clId="{D08F6D92-AEF9-46FF-AB49-771195AAD41E}" dt="2025-02-20T05:23:07.423" v="6986" actId="27636"/>
        <pc:sldMkLst>
          <pc:docMk/>
          <pc:sldMk cId="1042455832" sldId="418"/>
        </pc:sldMkLst>
        <pc:spChg chg="mod">
          <ac:chgData name="Hello Hello" userId="6a828ef3d50ac5ac" providerId="LiveId" clId="{D08F6D92-AEF9-46FF-AB49-771195AAD41E}" dt="2025-02-20T05:23:07.423" v="6986" actId="27636"/>
          <ac:spMkLst>
            <pc:docMk/>
            <pc:sldMk cId="1042455832" sldId="418"/>
            <ac:spMk id="5" creationId="{3375AFB1-0A28-0498-8D5D-DACDFC0330FB}"/>
          </ac:spMkLst>
        </pc:spChg>
        <pc:spChg chg="mod">
          <ac:chgData name="Hello Hello" userId="6a828ef3d50ac5ac" providerId="LiveId" clId="{D08F6D92-AEF9-46FF-AB49-771195AAD41E}" dt="2025-02-20T05:23:03.517" v="6984"/>
          <ac:spMkLst>
            <pc:docMk/>
            <pc:sldMk cId="1042455832" sldId="418"/>
            <ac:spMk id="10" creationId="{0A8D37C0-C78A-2015-69F4-42C91DF957B2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12" creationId="{485F3189-DB3D-0D36-D3C4-6AACBA9EBF27}"/>
          </ac:spMkLst>
        </pc:spChg>
        <pc:spChg chg="mod">
          <ac:chgData name="Hello Hello" userId="6a828ef3d50ac5ac" providerId="LiveId" clId="{D08F6D92-AEF9-46FF-AB49-771195AAD41E}" dt="2025-02-19T02:11:30.178" v="2073"/>
          <ac:spMkLst>
            <pc:docMk/>
            <pc:sldMk cId="1042455832" sldId="418"/>
            <ac:spMk id="13" creationId="{174B78A2-8D18-F1B7-723A-D377704AC3FC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14" creationId="{5505DD8E-1656-C7F7-FE04-47A84D2B1B19}"/>
          </ac:spMkLst>
        </pc:spChg>
        <pc:spChg chg="mod">
          <ac:chgData name="Hello Hello" userId="6a828ef3d50ac5ac" providerId="LiveId" clId="{D08F6D92-AEF9-46FF-AB49-771195AAD41E}" dt="2025-02-19T04:34:48.502" v="6933" actId="207"/>
          <ac:spMkLst>
            <pc:docMk/>
            <pc:sldMk cId="1042455832" sldId="418"/>
            <ac:spMk id="16" creationId="{B867BC11-AD0E-3D50-DE43-40B029B4DFA5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17" creationId="{CD9DCC43-DCBA-13FE-53FA-CE61BB4DAF18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20" creationId="{607D9252-D30E-EC0E-9A92-BD4AD3E0787C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22" creationId="{F63F0E39-6A6F-54C6-BF69-F21663A99016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25" creationId="{FF49B2BA-8750-A73C-235F-954F40E92925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29" creationId="{727C7AA5-B496-04D5-24C6-AC18FED30F58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30" creationId="{39D35D75-17D2-31DD-FDE0-2EC82453A987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31" creationId="{0C361076-A8F7-9981-D631-811C9AF2F7C6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33" creationId="{27696623-FF23-3275-11D3-523771ACA52B}"/>
          </ac:spMkLst>
        </pc:spChg>
        <pc:spChg chg="add mod">
          <ac:chgData name="Hello Hello" userId="6a828ef3d50ac5ac" providerId="LiveId" clId="{D08F6D92-AEF9-46FF-AB49-771195AAD41E}" dt="2025-02-19T04:32:40.894" v="6892"/>
          <ac:spMkLst>
            <pc:docMk/>
            <pc:sldMk cId="1042455832" sldId="418"/>
            <ac:spMk id="36" creationId="{DBB63447-52C0-19AA-A622-DD39153EFB99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51" creationId="{C596774B-7F77-9B5D-FA91-60280EC79BFB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55" creationId="{6655C472-B690-0248-ADCC-15B727A03A52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59" creationId="{BDBDC4E6-DF43-72B5-6CE5-FD0EC4B6C4B0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60" creationId="{A2CB8265-A75B-8768-3D75-DE66D50B544E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63" creationId="{4C397E8C-F22C-ED17-A661-CF9DC7073A70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65" creationId="{57E237C0-8E84-C3DF-0106-573DDEF639C9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66" creationId="{24E52B79-2404-BEA7-19E0-D927C2DB0A59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74" creationId="{98576DC1-4B50-9A79-6C6B-8BDB620EACE2}"/>
          </ac:spMkLst>
        </pc:spChg>
        <pc:spChg chg="del">
          <ac:chgData name="Hello Hello" userId="6a828ef3d50ac5ac" providerId="LiveId" clId="{D08F6D92-AEF9-46FF-AB49-771195AAD41E}" dt="2025-02-19T04:32:40.461" v="6891" actId="478"/>
          <ac:spMkLst>
            <pc:docMk/>
            <pc:sldMk cId="1042455832" sldId="418"/>
            <ac:spMk id="76" creationId="{AC733F31-979A-EEE2-1F8C-573F4DF19C55}"/>
          </ac:spMkLst>
        </pc:spChg>
        <pc:cxnChg chg="mod">
          <ac:chgData name="Hello Hello" userId="6a828ef3d50ac5ac" providerId="LiveId" clId="{D08F6D92-AEF9-46FF-AB49-771195AAD41E}" dt="2025-02-19T02:10:22.919" v="2060" actId="14100"/>
          <ac:cxnSpMkLst>
            <pc:docMk/>
            <pc:sldMk cId="1042455832" sldId="418"/>
            <ac:cxnSpMk id="15" creationId="{54831ECA-D540-582F-3BE4-E7CE4962E6D0}"/>
          </ac:cxnSpMkLst>
        </pc:cxnChg>
      </pc:sldChg>
      <pc:sldChg chg="modSp add del mod">
        <pc:chgData name="Hello Hello" userId="6a828ef3d50ac5ac" providerId="LiveId" clId="{D08F6D92-AEF9-46FF-AB49-771195AAD41E}" dt="2025-02-19T02:12:55.643" v="2146" actId="47"/>
        <pc:sldMkLst>
          <pc:docMk/>
          <pc:sldMk cId="41138614" sldId="419"/>
        </pc:sldMkLst>
        <pc:spChg chg="mod">
          <ac:chgData name="Hello Hello" userId="6a828ef3d50ac5ac" providerId="LiveId" clId="{D08F6D92-AEF9-46FF-AB49-771195AAD41E}" dt="2025-02-19T02:12:29.450" v="2089" actId="20577"/>
          <ac:spMkLst>
            <pc:docMk/>
            <pc:sldMk cId="41138614" sldId="419"/>
            <ac:spMk id="5" creationId="{747ADAB8-5CB7-FE63-810F-E0EAD61D40A9}"/>
          </ac:spMkLst>
        </pc:spChg>
      </pc:sldChg>
      <pc:sldChg chg="addSp delSp modSp add mod delAnim modAnim">
        <pc:chgData name="Hello Hello" userId="6a828ef3d50ac5ac" providerId="LiveId" clId="{D08F6D92-AEF9-46FF-AB49-771195AAD41E}" dt="2025-03-17T18:44:40.135" v="7010" actId="20577"/>
        <pc:sldMkLst>
          <pc:docMk/>
          <pc:sldMk cId="3449172636" sldId="419"/>
        </pc:sldMkLst>
        <pc:spChg chg="add mod">
          <ac:chgData name="Hello Hello" userId="6a828ef3d50ac5ac" providerId="LiveId" clId="{D08F6D92-AEF9-46FF-AB49-771195AAD41E}" dt="2025-03-17T18:44:40.135" v="7010" actId="20577"/>
          <ac:spMkLst>
            <pc:docMk/>
            <pc:sldMk cId="3449172636" sldId="419"/>
            <ac:spMk id="2" creationId="{EDCA0C4D-ABD1-081B-AF9F-523BE4AC77B2}"/>
          </ac:spMkLst>
        </pc:spChg>
        <pc:spChg chg="add mod">
          <ac:chgData name="Hello Hello" userId="6a828ef3d50ac5ac" providerId="LiveId" clId="{D08F6D92-AEF9-46FF-AB49-771195AAD41E}" dt="2025-02-19T02:17:32.781" v="2200" actId="20577"/>
          <ac:spMkLst>
            <pc:docMk/>
            <pc:sldMk cId="3449172636" sldId="419"/>
            <ac:spMk id="4" creationId="{0D78395D-846F-A6F2-A597-487A343A31CF}"/>
          </ac:spMkLst>
        </pc:spChg>
        <pc:spChg chg="mod">
          <ac:chgData name="Hello Hello" userId="6a828ef3d50ac5ac" providerId="LiveId" clId="{D08F6D92-AEF9-46FF-AB49-771195AAD41E}" dt="2025-02-19T02:19:43.322" v="2293" actId="20577"/>
          <ac:spMkLst>
            <pc:docMk/>
            <pc:sldMk cId="3449172636" sldId="419"/>
            <ac:spMk id="5" creationId="{A275FF25-6898-A60D-536B-8C7DF1AA4214}"/>
          </ac:spMkLst>
        </pc:spChg>
        <pc:spChg chg="del">
          <ac:chgData name="Hello Hello" userId="6a828ef3d50ac5ac" providerId="LiveId" clId="{D08F6D92-AEF9-46FF-AB49-771195AAD41E}" dt="2025-02-19T02:13:42.787" v="2148" actId="478"/>
          <ac:spMkLst>
            <pc:docMk/>
            <pc:sldMk cId="3449172636" sldId="419"/>
            <ac:spMk id="10" creationId="{F8DF7F87-B9CE-2339-D835-254FB6A18454}"/>
          </ac:spMkLst>
        </pc:spChg>
        <pc:spChg chg="del">
          <ac:chgData name="Hello Hello" userId="6a828ef3d50ac5ac" providerId="LiveId" clId="{D08F6D92-AEF9-46FF-AB49-771195AAD41E}" dt="2025-02-19T02:13:42.787" v="2148" actId="478"/>
          <ac:spMkLst>
            <pc:docMk/>
            <pc:sldMk cId="3449172636" sldId="419"/>
            <ac:spMk id="13" creationId="{EDCAF32F-48B0-DEAB-80B5-AB1A292CE6D1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16" creationId="{356A0FA6-9AF7-799C-C2F0-8611168C4719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18" creationId="{070E9134-313F-BA89-D00F-794F310429BB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19" creationId="{87D22549-7CBC-E397-C74E-D6D964A3C52F}"/>
          </ac:spMkLst>
        </pc:spChg>
        <pc:spChg chg="mod">
          <ac:chgData name="Hello Hello" userId="6a828ef3d50ac5ac" providerId="LiveId" clId="{D08F6D92-AEF9-46FF-AB49-771195AAD41E}" dt="2025-02-19T04:34:51.608" v="6934" actId="207"/>
          <ac:spMkLst>
            <pc:docMk/>
            <pc:sldMk cId="3449172636" sldId="419"/>
            <ac:spMk id="20" creationId="{F38C0E56-194B-00BC-6669-5FF1E9D4194B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22" creationId="{289E47BA-F80D-9F16-C900-6387E1D5EAD1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25" creationId="{76B705A4-2C21-58B6-D9C4-E738DACE8C27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27" creationId="{1DD8180A-01EB-0455-8109-E62B2F79DF83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30" creationId="{CA0F5B96-60F9-4549-5BA3-17F71CB956FD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31" creationId="{3CB56DFF-6B14-0F9B-3BA0-2C85BF4D6AFC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33" creationId="{75F0858B-6C80-516B-F7BE-7F2ACADEB3D3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36" creationId="{F404F5B4-1A41-04C7-638B-01A45CB2BAB8}"/>
          </ac:spMkLst>
        </pc:spChg>
        <pc:spChg chg="add mod">
          <ac:chgData name="Hello Hello" userId="6a828ef3d50ac5ac" providerId="LiveId" clId="{D08F6D92-AEF9-46FF-AB49-771195AAD41E}" dt="2025-02-19T04:32:45.882" v="6894"/>
          <ac:spMkLst>
            <pc:docMk/>
            <pc:sldMk cId="3449172636" sldId="419"/>
            <ac:spMk id="38" creationId="{1DD2CD83-F93D-18A0-6738-F8D3CB21868D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58" creationId="{47A3FC33-BD08-239E-4AD3-4B9CB5444BF4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59" creationId="{7D631E44-F446-9F5D-28D0-69C7A024088D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60" creationId="{FC39CBF2-7637-ABC9-3B2B-13A9242C328D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61" creationId="{946CDD8F-4F34-72F6-AB5F-C1EE4641A800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62" creationId="{C65C1732-08D7-0E98-D14D-FF8575353B73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63" creationId="{2F8A9AE9-9F94-409C-5B60-1F7346F7AE55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65" creationId="{75A933AC-329F-80CC-8F90-CC4784882523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74" creationId="{BB78FE9D-F713-B395-55A6-BBBA0DFD82DF}"/>
          </ac:spMkLst>
        </pc:spChg>
        <pc:spChg chg="del">
          <ac:chgData name="Hello Hello" userId="6a828ef3d50ac5ac" providerId="LiveId" clId="{D08F6D92-AEF9-46FF-AB49-771195AAD41E}" dt="2025-02-19T04:32:45.444" v="6893" actId="478"/>
          <ac:spMkLst>
            <pc:docMk/>
            <pc:sldMk cId="3449172636" sldId="419"/>
            <ac:spMk id="76" creationId="{48967CB4-792B-DD68-4EFF-D1D6F04FEBB6}"/>
          </ac:spMkLst>
        </pc:spChg>
        <pc:cxnChg chg="add mod">
          <ac:chgData name="Hello Hello" userId="6a828ef3d50ac5ac" providerId="LiveId" clId="{D08F6D92-AEF9-46FF-AB49-771195AAD41E}" dt="2025-02-19T02:19:01.195" v="2220" actId="14100"/>
          <ac:cxnSpMkLst>
            <pc:docMk/>
            <pc:sldMk cId="3449172636" sldId="419"/>
            <ac:cxnSpMk id="7" creationId="{17C1A0EF-B3FD-B7B8-0385-C33ED8B61364}"/>
          </ac:cxnSpMkLst>
        </pc:cxnChg>
        <pc:cxnChg chg="del">
          <ac:chgData name="Hello Hello" userId="6a828ef3d50ac5ac" providerId="LiveId" clId="{D08F6D92-AEF9-46FF-AB49-771195AAD41E}" dt="2025-02-19T02:13:42.787" v="2148" actId="478"/>
          <ac:cxnSpMkLst>
            <pc:docMk/>
            <pc:sldMk cId="3449172636" sldId="419"/>
            <ac:cxnSpMk id="15" creationId="{1B7A2F3A-0D31-CCF6-8E99-DA803C9291A3}"/>
          </ac:cxnSpMkLst>
        </pc:cxnChg>
      </pc:sldChg>
      <pc:sldChg chg="addSp delSp modSp add mod">
        <pc:chgData name="Hello Hello" userId="6a828ef3d50ac5ac" providerId="LiveId" clId="{D08F6D92-AEF9-46FF-AB49-771195AAD41E}" dt="2025-02-20T05:23:40.565" v="6994" actId="207"/>
        <pc:sldMkLst>
          <pc:docMk/>
          <pc:sldMk cId="2680908713" sldId="420"/>
        </pc:sldMkLst>
        <pc:spChg chg="mod">
          <ac:chgData name="Hello Hello" userId="6a828ef3d50ac5ac" providerId="LiveId" clId="{D08F6D92-AEF9-46FF-AB49-771195AAD41E}" dt="2025-02-19T02:32:34.228" v="2793" actId="20577"/>
          <ac:spMkLst>
            <pc:docMk/>
            <pc:sldMk cId="2680908713" sldId="420"/>
            <ac:spMk id="3" creationId="{C9A9C2DB-C76E-AE1B-C92B-FE9BB7B8817F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5" creationId="{40C783EE-227E-C99F-FE5A-C48F63F44BE0}"/>
          </ac:spMkLst>
        </pc:spChg>
        <pc:spChg chg="mod">
          <ac:chgData name="Hello Hello" userId="6a828ef3d50ac5ac" providerId="LiveId" clId="{D08F6D92-AEF9-46FF-AB49-771195AAD41E}" dt="2025-02-19T02:57:03.222" v="3095" actId="20577"/>
          <ac:spMkLst>
            <pc:docMk/>
            <pc:sldMk cId="2680908713" sldId="420"/>
            <ac:spMk id="9" creationId="{01FBD8A4-417D-4583-7C4D-890A751CE280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17" creationId="{7ED393D5-1575-42F9-B948-4323A6DD573B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18" creationId="{B5772391-77BC-8577-4E3E-9151D757946B}"/>
          </ac:spMkLst>
        </pc:spChg>
        <pc:spChg chg="mod">
          <ac:chgData name="Hello Hello" userId="6a828ef3d50ac5ac" providerId="LiveId" clId="{D08F6D92-AEF9-46FF-AB49-771195AAD41E}" dt="2025-02-20T05:23:38.235" v="6993" actId="207"/>
          <ac:spMkLst>
            <pc:docMk/>
            <pc:sldMk cId="2680908713" sldId="420"/>
            <ac:spMk id="22" creationId="{9BAAC13E-94C4-46F4-E599-508B96F5731D}"/>
          </ac:spMkLst>
        </pc:spChg>
        <pc:spChg chg="mod">
          <ac:chgData name="Hello Hello" userId="6a828ef3d50ac5ac" providerId="LiveId" clId="{D08F6D92-AEF9-46FF-AB49-771195AAD41E}" dt="2025-02-20T05:23:40.565" v="6994" actId="207"/>
          <ac:spMkLst>
            <pc:docMk/>
            <pc:sldMk cId="2680908713" sldId="420"/>
            <ac:spMk id="23" creationId="{233240DA-DD62-45E7-883B-8233CBA8C7D0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24" creationId="{E9BC5099-1BA1-09F9-5724-6C241B06BF15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27" creationId="{9F6C0FE9-FB3D-B39A-4512-6F0A7BB37B6A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30" creationId="{6F0E9D5C-DD6E-018E-A5EA-C6FA9F1A28B2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31" creationId="{97646FF5-F83F-9178-FB93-65FAFE9E2FFD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36" creationId="{3FD9418E-B535-E53E-F3FF-7F7B3D41A054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38" creationId="{295FA588-9978-FFC1-A261-FF2DC59A1DAD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40" creationId="{5D279549-7B07-C4C4-7486-7E2ADC69423E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42" creationId="{2CE5FBBE-C94B-AA47-3C91-8BB461EBECA6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43" creationId="{3B153E80-8489-5C9F-D588-7CE0331FA194}"/>
          </ac:spMkLst>
        </pc:spChg>
        <pc:spChg chg="del">
          <ac:chgData name="Hello Hello" userId="6a828ef3d50ac5ac" providerId="LiveId" clId="{D08F6D92-AEF9-46FF-AB49-771195AAD41E}" dt="2025-02-19T04:32:53.774" v="6897" actId="478"/>
          <ac:spMkLst>
            <pc:docMk/>
            <pc:sldMk cId="2680908713" sldId="420"/>
            <ac:spMk id="47" creationId="{0639875F-BAB2-C2C0-0040-86656CA31318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50" creationId="{4BF2DF63-CF53-EF38-AA48-9234C18FE856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52" creationId="{6DC9E553-8A69-4230-C9EB-7585021E803B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54" creationId="{AAA8E882-E09F-C175-2881-07976DA73F45}"/>
          </ac:spMkLst>
        </pc:spChg>
        <pc:spChg chg="mod">
          <ac:chgData name="Hello Hello" userId="6a828ef3d50ac5ac" providerId="LiveId" clId="{D08F6D92-AEF9-46FF-AB49-771195AAD41E}" dt="2025-02-19T04:35:01.775" v="6936" actId="207"/>
          <ac:spMkLst>
            <pc:docMk/>
            <pc:sldMk cId="2680908713" sldId="420"/>
            <ac:spMk id="57" creationId="{C0893F9F-DB38-1AB6-31C7-7A350633C26F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58" creationId="{F48A9CC5-32A9-A3B5-9382-F3F6E9F51FF9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61" creationId="{0C86AF3C-5D2D-FC2E-24FE-19F0B0B29A81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63" creationId="{641DA247-8555-929B-56C3-491C10052615}"/>
          </ac:spMkLst>
        </pc:spChg>
        <pc:spChg chg="add mod">
          <ac:chgData name="Hello Hello" userId="6a828ef3d50ac5ac" providerId="LiveId" clId="{D08F6D92-AEF9-46FF-AB49-771195AAD41E}" dt="2025-02-19T04:32:54.004" v="6898"/>
          <ac:spMkLst>
            <pc:docMk/>
            <pc:sldMk cId="2680908713" sldId="420"/>
            <ac:spMk id="69" creationId="{B2ACB16C-F628-C1CC-560B-85BCD248EF3C}"/>
          </ac:spMkLst>
        </pc:spChg>
      </pc:sldChg>
      <pc:sldChg chg="addSp delSp modSp add mod">
        <pc:chgData name="Hello Hello" userId="6a828ef3d50ac5ac" providerId="LiveId" clId="{D08F6D92-AEF9-46FF-AB49-771195AAD41E}" dt="2025-02-19T04:35:06.373" v="6937" actId="207"/>
        <pc:sldMkLst>
          <pc:docMk/>
          <pc:sldMk cId="1109386246" sldId="421"/>
        </pc:sldMkLst>
        <pc:spChg chg="mod">
          <ac:chgData name="Hello Hello" userId="6a828ef3d50ac5ac" providerId="LiveId" clId="{D08F6D92-AEF9-46FF-AB49-771195AAD41E}" dt="2025-02-19T02:58:15.364" v="3115" actId="20577"/>
          <ac:spMkLst>
            <pc:docMk/>
            <pc:sldMk cId="1109386246" sldId="421"/>
            <ac:spMk id="3" creationId="{FBB50FF5-495C-6C14-C575-EFFD744987E7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6" creationId="{4C53FDBF-A403-8672-CA6B-F4B1C138D7EB}"/>
          </ac:spMkLst>
        </pc:spChg>
        <pc:spChg chg="mod">
          <ac:chgData name="Hello Hello" userId="6a828ef3d50ac5ac" providerId="LiveId" clId="{D08F6D92-AEF9-46FF-AB49-771195AAD41E}" dt="2025-02-19T03:08:21.730" v="3449" actId="1076"/>
          <ac:spMkLst>
            <pc:docMk/>
            <pc:sldMk cId="1109386246" sldId="421"/>
            <ac:spMk id="9" creationId="{71926166-F7E9-AA95-904B-FA50CCDA3E79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10" creationId="{14382B5D-66B8-3CBE-1FCE-0BD04EA76556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14" creationId="{92E7F2D5-A475-B309-F845-774BE8EB7EF7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15" creationId="{3CB1041E-0ADF-09CC-7B34-DF234316CA3A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19" creationId="{7359F83F-6AE7-C77C-05D9-4F49B14C2B4F}"/>
          </ac:spMkLst>
        </pc:spChg>
        <pc:spChg chg="del">
          <ac:chgData name="Hello Hello" userId="6a828ef3d50ac5ac" providerId="LiveId" clId="{D08F6D92-AEF9-46FF-AB49-771195AAD41E}" dt="2025-02-19T03:01:00.794" v="3303" actId="478"/>
          <ac:spMkLst>
            <pc:docMk/>
            <pc:sldMk cId="1109386246" sldId="421"/>
            <ac:spMk id="22" creationId="{520EBDA3-0F46-8D8E-FF63-4F21F69FE8E5}"/>
          </ac:spMkLst>
        </pc:spChg>
        <pc:spChg chg="mod">
          <ac:chgData name="Hello Hello" userId="6a828ef3d50ac5ac" providerId="LiveId" clId="{D08F6D92-AEF9-46FF-AB49-771195AAD41E}" dt="2025-02-19T03:04:19.247" v="3328" actId="20577"/>
          <ac:spMkLst>
            <pc:docMk/>
            <pc:sldMk cId="1109386246" sldId="421"/>
            <ac:spMk id="23" creationId="{4960820F-97BB-8255-9286-E75B3AF6A3C3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26" creationId="{6815FF1D-A7F3-50BE-B90A-89F33474B7AE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28" creationId="{A9E13BEA-54EF-95B0-D929-F5F06D39D76C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31" creationId="{A2F64CD0-74C1-F3CA-10FA-E2D4D186B617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32" creationId="{77863E1A-560D-06B1-CDBA-276DC3E2F307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38" creationId="{3E12FF62-BDA0-CCFA-9786-F22DCD6A5B36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39" creationId="{F41021CD-FD07-0959-8220-FBA33184835C}"/>
          </ac:spMkLst>
        </pc:spChg>
        <pc:spChg chg="del">
          <ac:chgData name="Hello Hello" userId="6a828ef3d50ac5ac" providerId="LiveId" clId="{D08F6D92-AEF9-46FF-AB49-771195AAD41E}" dt="2025-02-19T04:32:58.453" v="6899" actId="478"/>
          <ac:spMkLst>
            <pc:docMk/>
            <pc:sldMk cId="1109386246" sldId="421"/>
            <ac:spMk id="40" creationId="{5D4E5D27-DFA6-1334-E526-B8574DAA775B}"/>
          </ac:spMkLst>
        </pc:spChg>
        <pc:spChg chg="add del mod">
          <ac:chgData name="Hello Hello" userId="6a828ef3d50ac5ac" providerId="LiveId" clId="{D08F6D92-AEF9-46FF-AB49-771195AAD41E}" dt="2025-02-19T03:05:17.235" v="3360" actId="478"/>
          <ac:spMkLst>
            <pc:docMk/>
            <pc:sldMk cId="1109386246" sldId="421"/>
            <ac:spMk id="41" creationId="{8DF839F3-8DD2-DCA1-02E7-19D8E00C5BB4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50" creationId="{FAE1A608-F13D-E24A-B689-F875DBA51D1D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51" creationId="{9A1ABF93-0E88-772D-6FEA-020466AC8C0F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54" creationId="{B2AD542B-535C-B8DC-D522-676854C1FF36}"/>
          </ac:spMkLst>
        </pc:spChg>
        <pc:spChg chg="add del mod">
          <ac:chgData name="Hello Hello" userId="6a828ef3d50ac5ac" providerId="LiveId" clId="{D08F6D92-AEF9-46FF-AB49-771195AAD41E}" dt="2025-02-19T03:05:35.440" v="3410" actId="478"/>
          <ac:spMkLst>
            <pc:docMk/>
            <pc:sldMk cId="1109386246" sldId="421"/>
            <ac:spMk id="59" creationId="{9439A04F-CEE3-E0E8-E32A-D9A289FEBF09}"/>
          </ac:spMkLst>
        </pc:spChg>
        <pc:spChg chg="del">
          <ac:chgData name="Hello Hello" userId="6a828ef3d50ac5ac" providerId="LiveId" clId="{D08F6D92-AEF9-46FF-AB49-771195AAD41E}" dt="2025-02-19T03:05:20.905" v="3362" actId="478"/>
          <ac:spMkLst>
            <pc:docMk/>
            <pc:sldMk cId="1109386246" sldId="421"/>
            <ac:spMk id="60" creationId="{2B69D7F4-0AB4-2F63-3024-D438B32D98F4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62" creationId="{9C278E54-4529-ACC8-DB83-7E6FBE455045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67" creationId="{3C314871-368F-7D8E-462B-987F078AD5A5}"/>
          </ac:spMkLst>
        </pc:spChg>
        <pc:spChg chg="add mod">
          <ac:chgData name="Hello Hello" userId="6a828ef3d50ac5ac" providerId="LiveId" clId="{D08F6D92-AEF9-46FF-AB49-771195AAD41E}" dt="2025-02-19T03:05:25.812" v="3408" actId="1036"/>
          <ac:spMkLst>
            <pc:docMk/>
            <pc:sldMk cId="1109386246" sldId="421"/>
            <ac:spMk id="68" creationId="{62AA8179-B815-1CAB-4524-FD8D91DD8DB2}"/>
          </ac:spMkLst>
        </pc:spChg>
        <pc:spChg chg="add del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70" creationId="{78B46EFB-1A5E-3391-84EF-8A7138572AB3}"/>
          </ac:spMkLst>
        </pc:spChg>
        <pc:spChg chg="add del mod">
          <ac:chgData name="Hello Hello" userId="6a828ef3d50ac5ac" providerId="LiveId" clId="{D08F6D92-AEF9-46FF-AB49-771195AAD41E}" dt="2025-02-19T03:05:04.854" v="3359" actId="478"/>
          <ac:spMkLst>
            <pc:docMk/>
            <pc:sldMk cId="1109386246" sldId="421"/>
            <ac:spMk id="71" creationId="{DED77A0A-98E2-B2E5-F716-3DF9DA0A5D65}"/>
          </ac:spMkLst>
        </pc:spChg>
        <pc:spChg chg="add del mod">
          <ac:chgData name="Hello Hello" userId="6a828ef3d50ac5ac" providerId="LiveId" clId="{D08F6D92-AEF9-46FF-AB49-771195AAD41E}" dt="2025-02-19T03:08:18.625" v="3447" actId="478"/>
          <ac:spMkLst>
            <pc:docMk/>
            <pc:sldMk cId="1109386246" sldId="421"/>
            <ac:spMk id="72" creationId="{6D779635-C7D5-C306-0D6D-B3000C61CD42}"/>
          </ac:spMkLst>
        </pc:spChg>
        <pc:spChg chg="add mod ord">
          <ac:chgData name="Hello Hello" userId="6a828ef3d50ac5ac" providerId="LiveId" clId="{D08F6D92-AEF9-46FF-AB49-771195AAD41E}" dt="2025-02-19T03:07:04.204" v="3434" actId="1037"/>
          <ac:spMkLst>
            <pc:docMk/>
            <pc:sldMk cId="1109386246" sldId="421"/>
            <ac:spMk id="73" creationId="{A1AC8EF0-0D7E-4A53-3C7C-32AAFE168D1A}"/>
          </ac:spMkLst>
        </pc:spChg>
        <pc:spChg chg="add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74" creationId="{E78A94DE-941C-DB4A-E35F-D795053F0B16}"/>
          </ac:spMkLst>
        </pc:spChg>
        <pc:spChg chg="add mod">
          <ac:chgData name="Hello Hello" userId="6a828ef3d50ac5ac" providerId="LiveId" clId="{D08F6D92-AEF9-46FF-AB49-771195AAD41E}" dt="2025-02-19T03:08:26.945" v="3481" actId="1038"/>
          <ac:spMkLst>
            <pc:docMk/>
            <pc:sldMk cId="1109386246" sldId="421"/>
            <ac:spMk id="75" creationId="{6AB7A4A9-752C-0BB9-28A8-342B8D863F91}"/>
          </ac:spMkLst>
        </pc:spChg>
        <pc:spChg chg="add mod">
          <ac:chgData name="Hello Hello" userId="6a828ef3d50ac5ac" providerId="LiveId" clId="{D08F6D92-AEF9-46FF-AB49-771195AAD41E}" dt="2025-02-19T03:08:48.664" v="3492" actId="1038"/>
          <ac:spMkLst>
            <pc:docMk/>
            <pc:sldMk cId="1109386246" sldId="421"/>
            <ac:spMk id="77" creationId="{68ED3461-5557-AAD7-819B-25542422DCFD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80" creationId="{9D6FE782-472A-8EA8-49F3-83D245EB223D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85" creationId="{7C44B7C3-F2F9-96FE-09C1-1BD34903F27E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86" creationId="{74D3EA39-0178-2E9A-63E3-29417CCB4EFC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90" creationId="{C299750D-915C-5E3F-56D9-DA33BC58E18E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91" creationId="{45ABFC4A-B5F1-A42F-9A90-665AFC0ABD9B}"/>
          </ac:spMkLst>
        </pc:spChg>
        <pc:spChg chg="add mod">
          <ac:chgData name="Hello Hello" userId="6a828ef3d50ac5ac" providerId="LiveId" clId="{D08F6D92-AEF9-46FF-AB49-771195AAD41E}" dt="2025-02-19T04:35:06.373" v="6937" actId="207"/>
          <ac:spMkLst>
            <pc:docMk/>
            <pc:sldMk cId="1109386246" sldId="421"/>
            <ac:spMk id="94" creationId="{3869B06F-F08D-670E-D952-843CD8CCCDE1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97" creationId="{3262B235-1ACB-430B-9073-3D1BAD111503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102" creationId="{AB3F9ED8-19C7-ABFA-CAED-199E2A0DF92E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103" creationId="{218C528D-6750-3C37-5205-59B5C2F828A0}"/>
          </ac:spMkLst>
        </pc:spChg>
        <pc:spChg chg="add mod">
          <ac:chgData name="Hello Hello" userId="6a828ef3d50ac5ac" providerId="LiveId" clId="{D08F6D92-AEF9-46FF-AB49-771195AAD41E}" dt="2025-02-19T04:32:58.961" v="6900"/>
          <ac:spMkLst>
            <pc:docMk/>
            <pc:sldMk cId="1109386246" sldId="421"/>
            <ac:spMk id="105" creationId="{A74C2794-E906-981A-075D-713F9DF47D0A}"/>
          </ac:spMkLst>
        </pc:spChg>
        <pc:cxnChg chg="add mod">
          <ac:chgData name="Hello Hello" userId="6a828ef3d50ac5ac" providerId="LiveId" clId="{D08F6D92-AEF9-46FF-AB49-771195AAD41E}" dt="2025-02-19T03:07:36.956" v="3438" actId="1076"/>
          <ac:cxnSpMkLst>
            <pc:docMk/>
            <pc:sldMk cId="1109386246" sldId="421"/>
            <ac:cxnSpMk id="76" creationId="{37F709CB-5280-BA9A-FD45-CE5F1C78D83E}"/>
          </ac:cxnSpMkLst>
        </pc:cxnChg>
      </pc:sldChg>
      <pc:sldChg chg="addSp delSp modSp add mod ord">
        <pc:chgData name="Hello Hello" userId="6a828ef3d50ac5ac" providerId="LiveId" clId="{D08F6D92-AEF9-46FF-AB49-771195AAD41E}" dt="2025-02-19T04:35:10.943" v="6938" actId="207"/>
        <pc:sldMkLst>
          <pc:docMk/>
          <pc:sldMk cId="2918650490" sldId="422"/>
        </pc:sldMkLst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5" creationId="{ED96EE6E-2052-6D45-A2FD-D8FE2980B5C1}"/>
          </ac:spMkLst>
        </pc:spChg>
        <pc:spChg chg="mod">
          <ac:chgData name="Hello Hello" userId="6a828ef3d50ac5ac" providerId="LiveId" clId="{D08F6D92-AEF9-46FF-AB49-771195AAD41E}" dt="2025-02-19T03:13:05.839" v="3781" actId="20577"/>
          <ac:spMkLst>
            <pc:docMk/>
            <pc:sldMk cId="2918650490" sldId="422"/>
            <ac:spMk id="9" creationId="{4E4C98A4-8ACB-D3E4-6ABD-233B7B0E9CAD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13" creationId="{523A2036-19B9-6489-0FD4-7C15918D37C3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16" creationId="{ADB02768-5C60-03DD-4D63-B19F28C1E015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20" creationId="{19C0D118-805A-5D32-52A3-26046A2BBBC2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22" creationId="{14621B8D-26F2-6C88-4371-4265C09E8BEC}"/>
          </ac:spMkLst>
        </pc:spChg>
        <pc:spChg chg="mod">
          <ac:chgData name="Hello Hello" userId="6a828ef3d50ac5ac" providerId="LiveId" clId="{D08F6D92-AEF9-46FF-AB49-771195AAD41E}" dt="2025-02-19T03:14:43.329" v="3830" actId="207"/>
          <ac:spMkLst>
            <pc:docMk/>
            <pc:sldMk cId="2918650490" sldId="422"/>
            <ac:spMk id="23" creationId="{EB33CE70-D258-E555-C124-1A540A3C76D0}"/>
          </ac:spMkLst>
        </pc:spChg>
        <pc:spChg chg="mod">
          <ac:chgData name="Hello Hello" userId="6a828ef3d50ac5ac" providerId="LiveId" clId="{D08F6D92-AEF9-46FF-AB49-771195AAD41E}" dt="2025-02-19T03:14:10.544" v="3829" actId="20577"/>
          <ac:spMkLst>
            <pc:docMk/>
            <pc:sldMk cId="2918650490" sldId="422"/>
            <ac:spMk id="26" creationId="{EE224E65-64FD-FB46-8691-0E3ECFD0EE9C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27" creationId="{B17ADDF5-4D79-BC73-D80A-6D790A778F08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29" creationId="{E622EEA1-B9A6-2155-9442-EF7F58062E5B}"/>
          </ac:spMkLst>
        </pc:spChg>
        <pc:spChg chg="mod">
          <ac:chgData name="Hello Hello" userId="6a828ef3d50ac5ac" providerId="LiveId" clId="{D08F6D92-AEF9-46FF-AB49-771195AAD41E}" dt="2025-02-19T03:14:09.090" v="3827" actId="207"/>
          <ac:spMkLst>
            <pc:docMk/>
            <pc:sldMk cId="2918650490" sldId="422"/>
            <ac:spMk id="30" creationId="{EF50DD66-5D83-46EA-4574-9471F4844DE3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31" creationId="{99F041CE-D03C-16A5-F8AA-2773A1844C27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35" creationId="{20F62343-49EE-A83D-CCE7-75D88E0BF3EF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37" creationId="{1C71B8B6-F081-768D-656D-0F7D836BEBC0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41" creationId="{A3E4E9CD-5160-C8C7-5D0D-8563F6D0895D}"/>
          </ac:spMkLst>
        </pc:spChg>
        <pc:spChg chg="del">
          <ac:chgData name="Hello Hello" userId="6a828ef3d50ac5ac" providerId="LiveId" clId="{D08F6D92-AEF9-46FF-AB49-771195AAD41E}" dt="2025-02-19T04:33:02.060" v="6901" actId="478"/>
          <ac:spMkLst>
            <pc:docMk/>
            <pc:sldMk cId="2918650490" sldId="422"/>
            <ac:spMk id="44" creationId="{53DFFCAA-4205-489F-DACC-548C48457B77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50" creationId="{62EB5533-65ED-2BAC-8D81-84F88D547815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54" creationId="{F7C939E9-239A-21A0-7190-9F6E6F51BE57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55" creationId="{640C6897-9D63-85D6-4941-AE53451A33FC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62" creationId="{95480BBD-5A5A-C80F-F6F6-5A8905BE467C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65" creationId="{87BDF495-FAAB-A59A-24A3-E7EE8BD68FF5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66" creationId="{4D57F2B7-3259-F66B-893C-2835DB47C6DC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68" creationId="{583C8948-F691-FCDE-4187-0403952BE9FF}"/>
          </ac:spMkLst>
        </pc:spChg>
        <pc:spChg chg="mod">
          <ac:chgData name="Hello Hello" userId="6a828ef3d50ac5ac" providerId="LiveId" clId="{D08F6D92-AEF9-46FF-AB49-771195AAD41E}" dt="2025-02-19T03:13:43.628" v="3822" actId="1036"/>
          <ac:spMkLst>
            <pc:docMk/>
            <pc:sldMk cId="2918650490" sldId="422"/>
            <ac:spMk id="75" creationId="{8AD9FFD8-2007-C630-DD9F-E4FB742741D8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79" creationId="{834080DC-094F-BFA2-EAD9-B80437C21585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83" creationId="{12FA952E-BA64-D587-F2AE-D3013F65F43F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87" creationId="{8F3DE5A9-AD25-C328-1454-44F8636E25B0}"/>
          </ac:spMkLst>
        </pc:spChg>
        <pc:spChg chg="add mod">
          <ac:chgData name="Hello Hello" userId="6a828ef3d50ac5ac" providerId="LiveId" clId="{D08F6D92-AEF9-46FF-AB49-771195AAD41E}" dt="2025-02-19T04:35:10.943" v="6938" actId="207"/>
          <ac:spMkLst>
            <pc:docMk/>
            <pc:sldMk cId="2918650490" sldId="422"/>
            <ac:spMk id="90" creationId="{BBB4263E-C305-011E-367A-10B5E8D9FF6C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91" creationId="{634023F8-802A-DC25-37D1-E7DCB14DEA57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94" creationId="{83AF745D-A094-195F-38C6-6773B8EF2616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95" creationId="{198383C3-373F-F3FF-1A01-592CD71B1823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96" creationId="{E7CFA425-0371-010D-5B7E-7C65C00484BE}"/>
          </ac:spMkLst>
        </pc:spChg>
        <pc:spChg chg="add mod">
          <ac:chgData name="Hello Hello" userId="6a828ef3d50ac5ac" providerId="LiveId" clId="{D08F6D92-AEF9-46FF-AB49-771195AAD41E}" dt="2025-02-19T04:33:02.517" v="6902"/>
          <ac:spMkLst>
            <pc:docMk/>
            <pc:sldMk cId="2918650490" sldId="422"/>
            <ac:spMk id="100" creationId="{52FFE459-8AE0-9A1C-CB6A-116ABB0BAAEC}"/>
          </ac:spMkLst>
        </pc:spChg>
      </pc:sldChg>
      <pc:sldChg chg="addSp delSp modSp add mod">
        <pc:chgData name="Hello Hello" userId="6a828ef3d50ac5ac" providerId="LiveId" clId="{D08F6D92-AEF9-46FF-AB49-771195AAD41E}" dt="2025-02-19T04:35:16.867" v="6939" actId="207"/>
        <pc:sldMkLst>
          <pc:docMk/>
          <pc:sldMk cId="4197329733" sldId="423"/>
        </pc:sldMkLst>
        <pc:spChg chg="mod">
          <ac:chgData name="Hello Hello" userId="6a828ef3d50ac5ac" providerId="LiveId" clId="{D08F6D92-AEF9-46FF-AB49-771195AAD41E}" dt="2025-02-19T03:16:04.830" v="3837" actId="20577"/>
          <ac:spMkLst>
            <pc:docMk/>
            <pc:sldMk cId="4197329733" sldId="423"/>
            <ac:spMk id="3" creationId="{8245D3D0-02F7-C7D1-57A9-C4F89E6C8108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4" creationId="{785A8F44-47FD-4B82-0935-6EE6197EE380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6" creationId="{1A4EE19F-685B-4B87-CDFC-DB228F015C16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7" creationId="{D88F2EE8-383C-0898-8CA7-077E23B22395}"/>
          </ac:spMkLst>
        </pc:spChg>
        <pc:spChg chg="mod">
          <ac:chgData name="Hello Hello" userId="6a828ef3d50ac5ac" providerId="LiveId" clId="{D08F6D92-AEF9-46FF-AB49-771195AAD41E}" dt="2025-02-19T03:23:23.134" v="4077" actId="20577"/>
          <ac:spMkLst>
            <pc:docMk/>
            <pc:sldMk cId="4197329733" sldId="423"/>
            <ac:spMk id="9" creationId="{49F3A798-1AD8-3238-279F-42819FE27AD6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12" creationId="{C8729A8F-E80B-D462-EE2C-8D8F57366EA1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15" creationId="{C9AB5449-AF43-4566-0AAF-5CAF0B0E7A46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18" creationId="{D5F944BB-B3A4-7D50-BED2-D76B6A2C8731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20" creationId="{C3C4F10D-AE14-8F62-692A-8D0D4F72F47F}"/>
          </ac:spMkLst>
        </pc:spChg>
        <pc:spChg chg="del">
          <ac:chgData name="Hello Hello" userId="6a828ef3d50ac5ac" providerId="LiveId" clId="{D08F6D92-AEF9-46FF-AB49-771195AAD41E}" dt="2025-02-19T03:21:09.649" v="4010" actId="478"/>
          <ac:spMkLst>
            <pc:docMk/>
            <pc:sldMk cId="4197329733" sldId="423"/>
            <ac:spMk id="23" creationId="{20DF87C1-131C-9D0C-8A43-4601DE7CFB83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25" creationId="{94957055-DBFD-9AEB-009B-68AC0F442604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26" creationId="{11903329-BB7A-1AF4-99D2-B722CBCEBF28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29" creationId="{51EDAD20-DA18-C3D8-A6AA-B74A3C6DD6A1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38" creationId="{8B82A508-58C2-FAE3-4DB3-5B02ED4C252C}"/>
          </ac:spMkLst>
        </pc:spChg>
        <pc:spChg chg="del mod">
          <ac:chgData name="Hello Hello" userId="6a828ef3d50ac5ac" providerId="LiveId" clId="{D08F6D92-AEF9-46FF-AB49-771195AAD41E}" dt="2025-02-19T04:33:06.612" v="6904" actId="478"/>
          <ac:spMkLst>
            <pc:docMk/>
            <pc:sldMk cId="4197329733" sldId="423"/>
            <ac:spMk id="40" creationId="{98AA9D17-D66F-E9FC-8158-AA3C38E9DEC1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50" creationId="{B8F80058-D2F5-A663-D75B-2C88D1241338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56" creationId="{80E3E965-38DF-160B-D333-59F202D0C321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58" creationId="{E86A1B80-3555-3253-C40B-7330C1372DEE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64" creationId="{C17F6D65-9D38-89DB-1029-4125DC5DFADE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65" creationId="{5AC20EA5-804C-F09A-C2A8-6B27F93BDB00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66" creationId="{9E6CDE28-9435-F477-C024-66FAE3494718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69" creationId="{A240C94D-F391-6460-A44E-9493D1B20611}"/>
          </ac:spMkLst>
        </pc:spChg>
        <pc:spChg chg="del">
          <ac:chgData name="Hello Hello" userId="6a828ef3d50ac5ac" providerId="LiveId" clId="{D08F6D92-AEF9-46FF-AB49-771195AAD41E}" dt="2025-02-19T03:21:12.275" v="4011" actId="478"/>
          <ac:spMkLst>
            <pc:docMk/>
            <pc:sldMk cId="4197329733" sldId="423"/>
            <ac:spMk id="74" creationId="{266839A8-6431-B9A9-BBE2-6AD88B828925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81" creationId="{1E309468-FB1D-C404-2F73-9623941E5AA0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82" creationId="{E4C40F6D-8AF3-BB91-FED0-08C67806F2AB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83" creationId="{4BD082D4-3EBD-842F-92B9-9E4E764ECA99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88" creationId="{039A813C-2B62-801A-F22D-41E70FAE71D6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91" creationId="{BA96B085-53AA-D275-9C5B-AB4A7F29CE68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96" creationId="{123E6D9D-37FB-9EC7-1CE7-FBA821F69141}"/>
          </ac:spMkLst>
        </pc:spChg>
        <pc:spChg chg="mod">
          <ac:chgData name="Hello Hello" userId="6a828ef3d50ac5ac" providerId="LiveId" clId="{D08F6D92-AEF9-46FF-AB49-771195AAD41E}" dt="2025-02-19T04:35:16.867" v="6939" actId="207"/>
          <ac:spMkLst>
            <pc:docMk/>
            <pc:sldMk cId="4197329733" sldId="423"/>
            <ac:spMk id="99" creationId="{08894D9A-E05D-58E2-B6EA-AC026071DB38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101" creationId="{79497492-E4DE-D10B-B10F-D46555AF30B8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105" creationId="{DF52A0A3-8EDA-3333-1CE4-C024D81EAC57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107" creationId="{D2673E0E-046B-E4CA-DECE-0F50DCA5AA19}"/>
          </ac:spMkLst>
        </pc:spChg>
        <pc:spChg chg="add mod">
          <ac:chgData name="Hello Hello" userId="6a828ef3d50ac5ac" providerId="LiveId" clId="{D08F6D92-AEF9-46FF-AB49-771195AAD41E}" dt="2025-02-19T04:33:06.877" v="6905"/>
          <ac:spMkLst>
            <pc:docMk/>
            <pc:sldMk cId="4197329733" sldId="423"/>
            <ac:spMk id="108" creationId="{1156108A-6C4F-4963-12F4-03BAE47B725D}"/>
          </ac:spMkLst>
        </pc:spChg>
        <pc:picChg chg="add del mod">
          <ac:chgData name="Hello Hello" userId="6a828ef3d50ac5ac" providerId="LiveId" clId="{D08F6D92-AEF9-46FF-AB49-771195AAD41E}" dt="2025-02-19T03:21:27.034" v="4019" actId="478"/>
          <ac:picMkLst>
            <pc:docMk/>
            <pc:sldMk cId="4197329733" sldId="423"/>
            <ac:picMk id="59" creationId="{10859701-F8B1-4D10-7752-0F1AE7F11625}"/>
          </ac:picMkLst>
        </pc:picChg>
        <pc:picChg chg="add mod">
          <ac:chgData name="Hello Hello" userId="6a828ef3d50ac5ac" providerId="LiveId" clId="{D08F6D92-AEF9-46FF-AB49-771195AAD41E}" dt="2025-02-19T03:23:29.436" v="4102" actId="1036"/>
          <ac:picMkLst>
            <pc:docMk/>
            <pc:sldMk cId="4197329733" sldId="423"/>
            <ac:picMk id="71" creationId="{232F1D0B-DD86-094C-7C51-35FA007DEA81}"/>
          </ac:picMkLst>
        </pc:picChg>
        <pc:picChg chg="add mod">
          <ac:chgData name="Hello Hello" userId="6a828ef3d50ac5ac" providerId="LiveId" clId="{D08F6D92-AEF9-46FF-AB49-771195AAD41E}" dt="2025-02-19T03:23:29.436" v="4102" actId="1036"/>
          <ac:picMkLst>
            <pc:docMk/>
            <pc:sldMk cId="4197329733" sldId="423"/>
            <ac:picMk id="78" creationId="{9D514C5B-CB95-9D5D-5749-48C9EF3FB786}"/>
          </ac:picMkLst>
        </pc:picChg>
        <pc:cxnChg chg="add mod">
          <ac:chgData name="Hello Hello" userId="6a828ef3d50ac5ac" providerId="LiveId" clId="{D08F6D92-AEF9-46FF-AB49-771195AAD41E}" dt="2025-02-19T03:23:29.436" v="4102" actId="1036"/>
          <ac:cxnSpMkLst>
            <pc:docMk/>
            <pc:sldMk cId="4197329733" sldId="423"/>
            <ac:cxnSpMk id="80" creationId="{94D5E212-74CF-CEC5-1330-74EFDFF576C2}"/>
          </ac:cxnSpMkLst>
        </pc:cxnChg>
      </pc:sldChg>
      <pc:sldChg chg="addSp delSp modSp add mod ord modAnim">
        <pc:chgData name="Hello Hello" userId="6a828ef3d50ac5ac" providerId="LiveId" clId="{D08F6D92-AEF9-46FF-AB49-771195AAD41E}" dt="2025-02-19T04:35:20.719" v="6940" actId="207"/>
        <pc:sldMkLst>
          <pc:docMk/>
          <pc:sldMk cId="1856467417" sldId="424"/>
        </pc:sldMkLst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2" creationId="{264CAA19-D7E2-581D-F920-2AE2978243AB}"/>
          </ac:spMkLst>
        </pc:spChg>
        <pc:spChg chg="mod">
          <ac:chgData name="Hello Hello" userId="6a828ef3d50ac5ac" providerId="LiveId" clId="{D08F6D92-AEF9-46FF-AB49-771195AAD41E}" dt="2025-02-19T03:31:26.698" v="4113" actId="20577"/>
          <ac:spMkLst>
            <pc:docMk/>
            <pc:sldMk cId="1856467417" sldId="424"/>
            <ac:spMk id="3" creationId="{3F13513C-A3B3-836D-2EC5-E5E1B47636A9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7" creationId="{8D0D89C1-E6A3-7D9E-C022-AE77E15FA979}"/>
          </ac:spMkLst>
        </pc:spChg>
        <pc:spChg chg="del mod">
          <ac:chgData name="Hello Hello" userId="6a828ef3d50ac5ac" providerId="LiveId" clId="{D08F6D92-AEF9-46FF-AB49-771195AAD41E}" dt="2025-02-19T03:44:17.606" v="4712" actId="478"/>
          <ac:spMkLst>
            <pc:docMk/>
            <pc:sldMk cId="1856467417" sldId="424"/>
            <ac:spMk id="9" creationId="{193C3AE4-42D4-07F3-AA33-3B54777EA8C7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13" creationId="{CB493D56-4641-FCC1-24E7-CE5B60C88D2A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16" creationId="{7ECAA536-425B-9A05-3846-E843BE61FE72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22" creationId="{A8C95AD5-A561-B8A9-CAF3-922E9E2F0DDA}"/>
          </ac:spMkLst>
        </pc:spChg>
        <pc:spChg chg="mod">
          <ac:chgData name="Hello Hello" userId="6a828ef3d50ac5ac" providerId="LiveId" clId="{D08F6D92-AEF9-46FF-AB49-771195AAD41E}" dt="2025-02-19T03:43:37.021" v="4640" actId="1076"/>
          <ac:spMkLst>
            <pc:docMk/>
            <pc:sldMk cId="1856467417" sldId="424"/>
            <ac:spMk id="23" creationId="{FE8F0736-98F1-9E30-A98A-6F7C0D82436B}"/>
          </ac:spMkLst>
        </pc:spChg>
        <pc:spChg chg="mod">
          <ac:chgData name="Hello Hello" userId="6a828ef3d50ac5ac" providerId="LiveId" clId="{D08F6D92-AEF9-46FF-AB49-771195AAD41E}" dt="2025-02-19T03:41:06.293" v="4516" actId="1076"/>
          <ac:spMkLst>
            <pc:docMk/>
            <pc:sldMk cId="1856467417" sldId="424"/>
            <ac:spMk id="24" creationId="{FAC1A595-2A5C-E49F-2886-F928E2CB22E2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25" creationId="{85560C86-4A54-5F35-D18F-1258BE44350B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26" creationId="{E6ABA244-4ACC-7A25-2ED6-957831897BA0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32" creationId="{8981643C-783F-02D1-7A9D-3B5E21D59C0E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33" creationId="{62978C5A-8C94-80B9-DBA0-8FC0BAA603D8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37" creationId="{7B7D71B4-11A3-6BC0-4F91-02354E9991D6}"/>
          </ac:spMkLst>
        </pc:spChg>
        <pc:spChg chg="mod">
          <ac:chgData name="Hello Hello" userId="6a828ef3d50ac5ac" providerId="LiveId" clId="{D08F6D92-AEF9-46FF-AB49-771195AAD41E}" dt="2025-02-19T03:41:06.293" v="4516" actId="1076"/>
          <ac:spMkLst>
            <pc:docMk/>
            <pc:sldMk cId="1856467417" sldId="424"/>
            <ac:spMk id="41" creationId="{561B087D-41D1-1432-E4F8-1BBECF0E4142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43" creationId="{FD8D03E6-451B-FCB3-FB5A-E34641351D65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45" creationId="{BCDC5972-4415-3C1F-3641-5556C8C91B2B}"/>
          </ac:spMkLst>
        </pc:spChg>
        <pc:spChg chg="del">
          <ac:chgData name="Hello Hello" userId="6a828ef3d50ac5ac" providerId="LiveId" clId="{D08F6D92-AEF9-46FF-AB49-771195AAD41E}" dt="2025-02-19T04:33:11.787" v="6906" actId="478"/>
          <ac:spMkLst>
            <pc:docMk/>
            <pc:sldMk cId="1856467417" sldId="424"/>
            <ac:spMk id="47" creationId="{3FAF8293-65AA-67D7-AE6C-F03620EBBC41}"/>
          </ac:spMkLst>
        </pc:spChg>
        <pc:spChg chg="mod">
          <ac:chgData name="Hello Hello" userId="6a828ef3d50ac5ac" providerId="LiveId" clId="{D08F6D92-AEF9-46FF-AB49-771195AAD41E}" dt="2025-02-19T03:41:06.293" v="4516" actId="1076"/>
          <ac:spMkLst>
            <pc:docMk/>
            <pc:sldMk cId="1856467417" sldId="424"/>
            <ac:spMk id="50" creationId="{6EEDF7E1-7C12-4AD8-C149-DA99AAB87B00}"/>
          </ac:spMkLst>
        </pc:spChg>
        <pc:spChg chg="mod">
          <ac:chgData name="Hello Hello" userId="6a828ef3d50ac5ac" providerId="LiveId" clId="{D08F6D92-AEF9-46FF-AB49-771195AAD41E}" dt="2025-02-19T03:41:15.382" v="4520" actId="20577"/>
          <ac:spMkLst>
            <pc:docMk/>
            <pc:sldMk cId="1856467417" sldId="424"/>
            <ac:spMk id="59" creationId="{9E50C4EE-DFD7-FEB9-F682-B037BF453115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60" creationId="{A2EBB785-1D74-C5D2-F993-91B58CBC501F}"/>
          </ac:spMkLst>
        </pc:spChg>
        <pc:spChg chg="mod">
          <ac:chgData name="Hello Hello" userId="6a828ef3d50ac5ac" providerId="LiveId" clId="{D08F6D92-AEF9-46FF-AB49-771195AAD41E}" dt="2025-02-19T03:41:06.293" v="4516" actId="1076"/>
          <ac:spMkLst>
            <pc:docMk/>
            <pc:sldMk cId="1856467417" sldId="424"/>
            <ac:spMk id="62" creationId="{BAE05064-A119-4575-2BEE-84249776E721}"/>
          </ac:spMkLst>
        </pc:spChg>
        <pc:spChg chg="mod">
          <ac:chgData name="Hello Hello" userId="6a828ef3d50ac5ac" providerId="LiveId" clId="{D08F6D92-AEF9-46FF-AB49-771195AAD41E}" dt="2025-02-19T03:41:06.293" v="4516" actId="1076"/>
          <ac:spMkLst>
            <pc:docMk/>
            <pc:sldMk cId="1856467417" sldId="424"/>
            <ac:spMk id="64" creationId="{0CB839B2-4EA2-FED6-49FB-CFE96A07FDAD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65" creationId="{196BCC4D-F75E-45B6-66F3-6A6E36F1C01F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66" creationId="{4187DFA1-0C67-3A1C-A959-497BF22C2EDF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67" creationId="{0015DF6E-4D4B-0A85-D9B7-DC3508624F5F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68" creationId="{62166D25-FCCB-D25E-6193-7B5B1702E3F5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69" creationId="{34F830A8-A940-0DF5-1E19-B835481DD033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70" creationId="{2DC99D2C-4A49-50C3-1981-73D0B761384B}"/>
          </ac:spMkLst>
        </pc:spChg>
        <pc:spChg chg="add mod">
          <ac:chgData name="Hello Hello" userId="6a828ef3d50ac5ac" providerId="LiveId" clId="{D08F6D92-AEF9-46FF-AB49-771195AAD41E}" dt="2025-02-19T03:41:23.364" v="4526" actId="20577"/>
          <ac:spMkLst>
            <pc:docMk/>
            <pc:sldMk cId="1856467417" sldId="424"/>
            <ac:spMk id="71" creationId="{57A6D6A4-C66C-9C8F-8F47-625278D7DB5C}"/>
          </ac:spMkLst>
        </pc:spChg>
        <pc:spChg chg="mod">
          <ac:chgData name="Hello Hello" userId="6a828ef3d50ac5ac" providerId="LiveId" clId="{D08F6D92-AEF9-46FF-AB49-771195AAD41E}" dt="2025-02-19T03:40:23.231" v="4511" actId="1037"/>
          <ac:spMkLst>
            <pc:docMk/>
            <pc:sldMk cId="1856467417" sldId="424"/>
            <ac:spMk id="73" creationId="{FD90D997-E76C-201F-9034-DD1C5DF0D8A2}"/>
          </ac:spMkLst>
        </pc:spChg>
        <pc:spChg chg="del">
          <ac:chgData name="Hello Hello" userId="6a828ef3d50ac5ac" providerId="LiveId" clId="{D08F6D92-AEF9-46FF-AB49-771195AAD41E}" dt="2025-02-19T03:40:06.160" v="4501" actId="478"/>
          <ac:spMkLst>
            <pc:docMk/>
            <pc:sldMk cId="1856467417" sldId="424"/>
            <ac:spMk id="74" creationId="{348085DE-991F-AFA9-6573-DFC23EB105FF}"/>
          </ac:spMkLst>
        </pc:spChg>
        <pc:spChg chg="del mod">
          <ac:chgData name="Hello Hello" userId="6a828ef3d50ac5ac" providerId="LiveId" clId="{D08F6D92-AEF9-46FF-AB49-771195AAD41E}" dt="2025-02-19T03:40:12.675" v="4505" actId="478"/>
          <ac:spMkLst>
            <pc:docMk/>
            <pc:sldMk cId="1856467417" sldId="424"/>
            <ac:spMk id="75" creationId="{9F2A52D1-4FAF-5C6D-87E4-2BCAC093E3B5}"/>
          </ac:spMkLst>
        </pc:spChg>
        <pc:spChg chg="del">
          <ac:chgData name="Hello Hello" userId="6a828ef3d50ac5ac" providerId="LiveId" clId="{D08F6D92-AEF9-46FF-AB49-771195AAD41E}" dt="2025-02-19T03:40:07.928" v="4502" actId="478"/>
          <ac:spMkLst>
            <pc:docMk/>
            <pc:sldMk cId="1856467417" sldId="424"/>
            <ac:spMk id="77" creationId="{326ADB0A-66A5-5103-711A-068751404FB7}"/>
          </ac:spMkLst>
        </pc:spChg>
        <pc:spChg chg="add mod">
          <ac:chgData name="Hello Hello" userId="6a828ef3d50ac5ac" providerId="LiveId" clId="{D08F6D92-AEF9-46FF-AB49-771195AAD41E}" dt="2025-02-19T03:41:24.855" v="4528" actId="20577"/>
          <ac:spMkLst>
            <pc:docMk/>
            <pc:sldMk cId="1856467417" sldId="424"/>
            <ac:spMk id="78" creationId="{7932D2E5-6084-CBAB-9CEE-B5CB4FEA1F63}"/>
          </ac:spMkLst>
        </pc:spChg>
        <pc:spChg chg="mod">
          <ac:chgData name="Hello Hello" userId="6a828ef3d50ac5ac" providerId="LiveId" clId="{D08F6D92-AEF9-46FF-AB49-771195AAD41E}" dt="2025-02-19T03:42:34.769" v="4586" actId="20577"/>
          <ac:spMkLst>
            <pc:docMk/>
            <pc:sldMk cId="1856467417" sldId="424"/>
            <ac:spMk id="81" creationId="{D570ECD6-FE24-B11C-FBA0-27F7D108356E}"/>
          </ac:spMkLst>
        </pc:spChg>
        <pc:spChg chg="add mod">
          <ac:chgData name="Hello Hello" userId="6a828ef3d50ac5ac" providerId="LiveId" clId="{D08F6D92-AEF9-46FF-AB49-771195AAD41E}" dt="2025-02-19T03:42:36.674" v="4588" actId="20577"/>
          <ac:spMkLst>
            <pc:docMk/>
            <pc:sldMk cId="1856467417" sldId="424"/>
            <ac:spMk id="82" creationId="{1CAF8C1A-EE13-294D-C4FF-D50A72744DEB}"/>
          </ac:spMkLst>
        </pc:spChg>
        <pc:spChg chg="add mod">
          <ac:chgData name="Hello Hello" userId="6a828ef3d50ac5ac" providerId="LiveId" clId="{D08F6D92-AEF9-46FF-AB49-771195AAD41E}" dt="2025-02-19T03:42:38.098" v="4590" actId="20577"/>
          <ac:spMkLst>
            <pc:docMk/>
            <pc:sldMk cId="1856467417" sldId="424"/>
            <ac:spMk id="85" creationId="{C8B9A1EA-413A-9E71-53E9-A61669FAE16A}"/>
          </ac:spMkLst>
        </pc:spChg>
        <pc:spChg chg="add 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86" creationId="{5462AEBD-40BB-0738-064C-EF67984FB6C5}"/>
          </ac:spMkLst>
        </pc:spChg>
        <pc:spChg chg="add 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89" creationId="{50BB24DA-0A8C-6D72-6FB4-FA643605B321}"/>
          </ac:spMkLst>
        </pc:spChg>
        <pc:spChg chg="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91" creationId="{C0BA770D-8153-7C4F-BEFF-C995B8FC49C6}"/>
          </ac:spMkLst>
        </pc:spChg>
        <pc:spChg chg="mod">
          <ac:chgData name="Hello Hello" userId="6a828ef3d50ac5ac" providerId="LiveId" clId="{D08F6D92-AEF9-46FF-AB49-771195AAD41E}" dt="2025-02-19T03:42:48.696" v="4598" actId="20577"/>
          <ac:spMkLst>
            <pc:docMk/>
            <pc:sldMk cId="1856467417" sldId="424"/>
            <ac:spMk id="93" creationId="{C054654D-B15E-48AF-9868-A225A578A65E}"/>
          </ac:spMkLst>
        </pc:spChg>
        <pc:spChg chg="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94" creationId="{5075F342-0778-C8BF-E498-567E21E9B92B}"/>
          </ac:spMkLst>
        </pc:spChg>
        <pc:spChg chg="mod">
          <ac:chgData name="Hello Hello" userId="6a828ef3d50ac5ac" providerId="LiveId" clId="{D08F6D92-AEF9-46FF-AB49-771195AAD41E}" dt="2025-02-19T03:42:03.524" v="4571" actId="20577"/>
          <ac:spMkLst>
            <pc:docMk/>
            <pc:sldMk cId="1856467417" sldId="424"/>
            <ac:spMk id="95" creationId="{1F6D5DBA-A0E4-D86B-9B00-1AC1D1688A58}"/>
          </ac:spMkLst>
        </pc:spChg>
        <pc:spChg chg="mod">
          <ac:chgData name="Hello Hello" userId="6a828ef3d50ac5ac" providerId="LiveId" clId="{D08F6D92-AEF9-46FF-AB49-771195AAD41E}" dt="2025-02-19T03:42:05.272" v="4574" actId="20577"/>
          <ac:spMkLst>
            <pc:docMk/>
            <pc:sldMk cId="1856467417" sldId="424"/>
            <ac:spMk id="96" creationId="{CE735057-10BC-CDD8-03DF-7A5178D106CD}"/>
          </ac:spMkLst>
        </pc:spChg>
        <pc:spChg chg="add 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97" creationId="{515561C3-EE88-96C7-3879-B9E9BE340A87}"/>
          </ac:spMkLst>
        </pc:spChg>
        <pc:spChg chg="add mod">
          <ac:chgData name="Hello Hello" userId="6a828ef3d50ac5ac" providerId="LiveId" clId="{D08F6D92-AEF9-46FF-AB49-771195AAD41E}" dt="2025-02-19T03:42:21.636" v="4584" actId="255"/>
          <ac:spMkLst>
            <pc:docMk/>
            <pc:sldMk cId="1856467417" sldId="424"/>
            <ac:spMk id="98" creationId="{7AC4B835-963D-B912-F79F-8297A3A0195F}"/>
          </ac:spMkLst>
        </pc:spChg>
        <pc:spChg chg="add mod">
          <ac:chgData name="Hello Hello" userId="6a828ef3d50ac5ac" providerId="LiveId" clId="{D08F6D92-AEF9-46FF-AB49-771195AAD41E}" dt="2025-02-19T03:43:32.898" v="4639" actId="1036"/>
          <ac:spMkLst>
            <pc:docMk/>
            <pc:sldMk cId="1856467417" sldId="424"/>
            <ac:spMk id="99" creationId="{95265192-54F9-F75A-17A0-DBA21BAEE144}"/>
          </ac:spMkLst>
        </pc:spChg>
        <pc:spChg chg="add mod">
          <ac:chgData name="Hello Hello" userId="6a828ef3d50ac5ac" providerId="LiveId" clId="{D08F6D92-AEF9-46FF-AB49-771195AAD41E}" dt="2025-02-19T03:41:12.837" v="4518" actId="1076"/>
          <ac:spMkLst>
            <pc:docMk/>
            <pc:sldMk cId="1856467417" sldId="424"/>
            <ac:spMk id="100" creationId="{1FC89A82-6CAC-09F2-F721-5C0261EE33CF}"/>
          </ac:spMkLst>
        </pc:spChg>
        <pc:spChg chg="add mod">
          <ac:chgData name="Hello Hello" userId="6a828ef3d50ac5ac" providerId="LiveId" clId="{D08F6D92-AEF9-46FF-AB49-771195AAD41E}" dt="2025-02-19T03:43:27.200" v="4607"/>
          <ac:spMkLst>
            <pc:docMk/>
            <pc:sldMk cId="1856467417" sldId="424"/>
            <ac:spMk id="101" creationId="{CF0A6B7C-ADD4-C19E-C86A-CF5E49A1713B}"/>
          </ac:spMkLst>
        </pc:spChg>
        <pc:spChg chg="add del mod">
          <ac:chgData name="Hello Hello" userId="6a828ef3d50ac5ac" providerId="LiveId" clId="{D08F6D92-AEF9-46FF-AB49-771195AAD41E}" dt="2025-02-19T03:44:30.399" v="4714" actId="478"/>
          <ac:spMkLst>
            <pc:docMk/>
            <pc:sldMk cId="1856467417" sldId="424"/>
            <ac:spMk id="102" creationId="{A6A4DD77-AACB-5944-4462-5FF770E5CCB5}"/>
          </ac:spMkLst>
        </pc:spChg>
        <pc:spChg chg="add del mod">
          <ac:chgData name="Hello Hello" userId="6a828ef3d50ac5ac" providerId="LiveId" clId="{D08F6D92-AEF9-46FF-AB49-771195AAD41E}" dt="2025-02-19T03:44:19.261" v="4713" actId="478"/>
          <ac:spMkLst>
            <pc:docMk/>
            <pc:sldMk cId="1856467417" sldId="424"/>
            <ac:spMk id="104" creationId="{465474A8-49F9-7EC6-489C-210FC5B111A6}"/>
          </ac:spMkLst>
        </pc:spChg>
        <pc:spChg chg="add mod">
          <ac:chgData name="Hello Hello" userId="6a828ef3d50ac5ac" providerId="LiveId" clId="{D08F6D92-AEF9-46FF-AB49-771195AAD41E}" dt="2025-02-19T03:47:14.715" v="5115" actId="14100"/>
          <ac:spMkLst>
            <pc:docMk/>
            <pc:sldMk cId="1856467417" sldId="424"/>
            <ac:spMk id="105" creationId="{EDF57EEE-A2B9-7709-FECC-E60CBEC1C388}"/>
          </ac:spMkLst>
        </pc:spChg>
        <pc:spChg chg="add mod">
          <ac:chgData name="Hello Hello" userId="6a828ef3d50ac5ac" providerId="LiveId" clId="{D08F6D92-AEF9-46FF-AB49-771195AAD41E}" dt="2025-02-19T03:50:23.965" v="5186" actId="113"/>
          <ac:spMkLst>
            <pc:docMk/>
            <pc:sldMk cId="1856467417" sldId="424"/>
            <ac:spMk id="112" creationId="{CFF4AB14-93D4-38C7-5047-3AB962DF17DE}"/>
          </ac:spMkLst>
        </pc:spChg>
        <pc:spChg chg="add mod">
          <ac:chgData name="Hello Hello" userId="6a828ef3d50ac5ac" providerId="LiveId" clId="{D08F6D92-AEF9-46FF-AB49-771195AAD41E}" dt="2025-02-19T03:50:25.497" v="5187" actId="113"/>
          <ac:spMkLst>
            <pc:docMk/>
            <pc:sldMk cId="1856467417" sldId="424"/>
            <ac:spMk id="113" creationId="{EA913026-C238-11B3-D3C9-4987F16222B6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16" creationId="{E4E0F68C-411A-8D39-555F-ACE37A453E87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20" creationId="{C130A826-5B60-1C8C-43E2-241ED1670E3A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21" creationId="{7E3BB7F0-E9D0-7427-4D04-DDCF4DF36415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23" creationId="{F377DB2E-50E1-B84A-3FC3-06E5C9B306B8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24" creationId="{7E56BEA1-1880-1BE1-802E-E6AC9904AD85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26" creationId="{C13E36AD-E8A0-DD6D-5967-5E83F22FCB17}"/>
          </ac:spMkLst>
        </pc:spChg>
        <pc:spChg chg="add mod">
          <ac:chgData name="Hello Hello" userId="6a828ef3d50ac5ac" providerId="LiveId" clId="{D08F6D92-AEF9-46FF-AB49-771195AAD41E}" dt="2025-02-19T04:35:20.719" v="6940" actId="207"/>
          <ac:spMkLst>
            <pc:docMk/>
            <pc:sldMk cId="1856467417" sldId="424"/>
            <ac:spMk id="133" creationId="{0362C27A-34E4-604D-7194-C5CA94C71D2B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35" creationId="{16D593A0-039B-B5B9-04A7-57897F5AE97D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39" creationId="{55D400C0-EC66-AF8B-A8D8-007566948DE4}"/>
          </ac:spMkLst>
        </pc:spChg>
        <pc:spChg chg="add mod">
          <ac:chgData name="Hello Hello" userId="6a828ef3d50ac5ac" providerId="LiveId" clId="{D08F6D92-AEF9-46FF-AB49-771195AAD41E}" dt="2025-02-19T04:33:12.168" v="6907"/>
          <ac:spMkLst>
            <pc:docMk/>
            <pc:sldMk cId="1856467417" sldId="424"/>
            <ac:spMk id="141" creationId="{3D0521AC-C8BA-3E5E-F665-8816D9D322D5}"/>
          </ac:spMkLst>
        </pc:spChg>
        <pc:cxnChg chg="del">
          <ac:chgData name="Hello Hello" userId="6a828ef3d50ac5ac" providerId="LiveId" clId="{D08F6D92-AEF9-46FF-AB49-771195AAD41E}" dt="2025-02-19T03:40:10.603" v="4503" actId="478"/>
          <ac:cxnSpMkLst>
            <pc:docMk/>
            <pc:sldMk cId="1856467417" sldId="424"/>
            <ac:cxnSpMk id="76" creationId="{26D614C1-0E35-66BC-D489-7FB404504473}"/>
          </ac:cxnSpMkLst>
        </pc:cxnChg>
        <pc:cxnChg chg="add mod">
          <ac:chgData name="Hello Hello" userId="6a828ef3d50ac5ac" providerId="LiveId" clId="{D08F6D92-AEF9-46FF-AB49-771195AAD41E}" dt="2025-02-19T03:49:58.301" v="5156" actId="1582"/>
          <ac:cxnSpMkLst>
            <pc:docMk/>
            <pc:sldMk cId="1856467417" sldId="424"/>
            <ac:cxnSpMk id="107" creationId="{4FB6AF48-1EF0-5A7C-1458-E28CC6E4C447}"/>
          </ac:cxnSpMkLst>
        </pc:cxnChg>
        <pc:cxnChg chg="add mod">
          <ac:chgData name="Hello Hello" userId="6a828ef3d50ac5ac" providerId="LiveId" clId="{D08F6D92-AEF9-46FF-AB49-771195AAD41E}" dt="2025-02-19T03:50:07.064" v="5158" actId="1582"/>
          <ac:cxnSpMkLst>
            <pc:docMk/>
            <pc:sldMk cId="1856467417" sldId="424"/>
            <ac:cxnSpMk id="111" creationId="{7D8C4E7F-01BC-A8E1-B2A1-429DBCB88369}"/>
          </ac:cxnSpMkLst>
        </pc:cxnChg>
      </pc:sldChg>
      <pc:sldChg chg="addSp delSp modSp add mod">
        <pc:chgData name="Hello Hello" userId="6a828ef3d50ac5ac" providerId="LiveId" clId="{D08F6D92-AEF9-46FF-AB49-771195AAD41E}" dt="2025-02-19T04:35:25.598" v="6941" actId="207"/>
        <pc:sldMkLst>
          <pc:docMk/>
          <pc:sldMk cId="1856161248" sldId="425"/>
        </pc:sldMkLst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5" creationId="{CD08B1A0-0263-65F7-E7A8-E6197FE6E27E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8" creationId="{E99582C4-6178-89B4-4E03-5AD3E66D3B21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11" creationId="{E98B5147-9C44-B365-885E-0CDAD1FC706B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14" creationId="{DE94A700-5381-C0DD-ADA6-0BA9000FAAE7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20" creationId="{3B7DA400-F92A-54FE-E162-1E453BCB6222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32" creationId="{829D406F-FB41-96C6-C188-2121968303A1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39" creationId="{315694E1-C14F-2FB9-950C-40C51DC6DFD3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40" creationId="{782730D8-2A0A-E84D-18D6-372F88533B04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43" creationId="{A68CAF7D-F18C-AB1A-7A71-0A4D395DF049}"/>
          </ac:spMkLst>
        </pc:spChg>
        <pc:spChg chg="del">
          <ac:chgData name="Hello Hello" userId="6a828ef3d50ac5ac" providerId="LiveId" clId="{D08F6D92-AEF9-46FF-AB49-771195AAD41E}" dt="2025-02-19T04:33:15.021" v="6908" actId="478"/>
          <ac:spMkLst>
            <pc:docMk/>
            <pc:sldMk cId="1856161248" sldId="425"/>
            <ac:spMk id="47" creationId="{2CCFEDB7-573B-7786-A3CB-D78DB6603A41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72" creationId="{68B958C6-872E-7535-7568-730E5C2F11BF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81" creationId="{4E72184E-E563-BB0A-518B-4AE33D4A95EA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83" creationId="{046EF273-A962-7978-7F77-83213838C4F5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86" creationId="{D93F2453-0777-F96B-87CE-221F9FEA534A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87" creationId="{3E6A946B-7891-679D-EF80-AF79409FF379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88" creationId="{B708E0DC-FEC1-76B4-E5E5-271C2F7E5AF4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93" creationId="{420A87EC-BD6F-4F29-7ADD-54C9553131F5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94" creationId="{FDDEDDED-9D09-7EA8-F3DD-7F2ECBF890CF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95" creationId="{D3B6B077-DA86-6815-1CA3-6CFA3267F3FF}"/>
          </ac:spMkLst>
        </pc:spChg>
        <pc:spChg chg="add del mod">
          <ac:chgData name="Hello Hello" userId="6a828ef3d50ac5ac" providerId="LiveId" clId="{D08F6D92-AEF9-46FF-AB49-771195AAD41E}" dt="2025-02-19T04:33:36.343" v="6916" actId="478"/>
          <ac:spMkLst>
            <pc:docMk/>
            <pc:sldMk cId="1856161248" sldId="425"/>
            <ac:spMk id="98" creationId="{A4536EF7-73E3-E77B-F5AD-F5A72A8D9A2C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02" creationId="{E402C001-B443-51D9-19DC-503CA6D46C80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09" creationId="{65971893-0498-010F-2ABE-572CB474F64A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1" creationId="{904B8D3B-9747-171B-3A22-8CB0C6054CF3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2" creationId="{94DD5BE3-8F10-8729-EBB2-E338DA66037C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4" creationId="{0903BF77-F402-6E7D-F25F-FC974E206C56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5" creationId="{DFD1BA8A-ABBE-CD2F-B743-84CF3AABDFCC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7" creationId="{27B7F2D2-203A-34C8-4DEC-22DC1574A647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19" creationId="{DC6A15D7-959B-E3FC-7921-C7FA7D98EFA5}"/>
          </ac:spMkLst>
        </pc:spChg>
        <pc:spChg chg="mod">
          <ac:chgData name="Hello Hello" userId="6a828ef3d50ac5ac" providerId="LiveId" clId="{D08F6D92-AEF9-46FF-AB49-771195AAD41E}" dt="2025-02-19T04:35:25.598" v="6941" actId="207"/>
          <ac:spMkLst>
            <pc:docMk/>
            <pc:sldMk cId="1856161248" sldId="425"/>
            <ac:spMk id="121" creationId="{75D53EF0-7538-3653-01C3-22D089FD70E8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25" creationId="{18BCAE1D-F71A-D095-28F6-21B35259C960}"/>
          </ac:spMkLst>
        </pc:spChg>
        <pc:spChg chg="add mod">
          <ac:chgData name="Hello Hello" userId="6a828ef3d50ac5ac" providerId="LiveId" clId="{D08F6D92-AEF9-46FF-AB49-771195AAD41E}" dt="2025-02-19T04:33:36.717" v="6917"/>
          <ac:spMkLst>
            <pc:docMk/>
            <pc:sldMk cId="1856161248" sldId="425"/>
            <ac:spMk id="126" creationId="{03096D45-412C-D476-1BEF-BC2CFA31ADE2}"/>
          </ac:spMkLst>
        </pc:spChg>
      </pc:sldChg>
      <pc:sldChg chg="addSp delSp modSp add mod">
        <pc:chgData name="Hello Hello" userId="6a828ef3d50ac5ac" providerId="LiveId" clId="{D08F6D92-AEF9-46FF-AB49-771195AAD41E}" dt="2025-02-19T04:35:29.572" v="6942" actId="207"/>
        <pc:sldMkLst>
          <pc:docMk/>
          <pc:sldMk cId="150173699" sldId="426"/>
        </pc:sldMkLst>
        <pc:spChg chg="mod">
          <ac:chgData name="Hello Hello" userId="6a828ef3d50ac5ac" providerId="LiveId" clId="{D08F6D92-AEF9-46FF-AB49-771195AAD41E}" dt="2025-02-19T03:52:46.376" v="5195" actId="20577"/>
          <ac:spMkLst>
            <pc:docMk/>
            <pc:sldMk cId="150173699" sldId="426"/>
            <ac:spMk id="3" creationId="{AE251AC2-EC5D-7F00-BD99-D43EE85A9174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6" creationId="{A65C8EF1-A77E-CBA6-66C9-C359EED1DB21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8" creationId="{9376C91D-C1F9-CFDB-4CDA-674FB68F79F4}"/>
          </ac:spMkLst>
        </pc:spChg>
        <pc:spChg chg="mod">
          <ac:chgData name="Hello Hello" userId="6a828ef3d50ac5ac" providerId="LiveId" clId="{D08F6D92-AEF9-46FF-AB49-771195AAD41E}" dt="2025-02-19T03:53:45.717" v="5313" actId="20577"/>
          <ac:spMkLst>
            <pc:docMk/>
            <pc:sldMk cId="150173699" sldId="426"/>
            <ac:spMk id="9" creationId="{06E9440C-A658-4FCF-EA48-545AF8611FA3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10" creationId="{ECF72FBB-5FA1-8C9F-6A6E-DF8B3787D903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15" creationId="{C498CBFD-C918-A8BD-A293-3C45352559B1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17" creationId="{35BC972A-5687-F402-F9EF-41577DAFF9B1}"/>
          </ac:spMkLst>
        </pc:spChg>
        <pc:spChg chg="del">
          <ac:chgData name="Hello Hello" userId="6a828ef3d50ac5ac" providerId="LiveId" clId="{D08F6D92-AEF9-46FF-AB49-771195AAD41E}" dt="2025-02-19T03:55:25.481" v="5315" actId="478"/>
          <ac:spMkLst>
            <pc:docMk/>
            <pc:sldMk cId="150173699" sldId="426"/>
            <ac:spMk id="23" creationId="{3C01077E-2F36-2DA4-45A2-0B3CB85C39B8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24" creationId="{BF780FDD-C1AD-1025-B84D-B50425F11411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25" creationId="{126A25F6-DF2E-1ED3-9A37-792DC59A8B0A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26" creationId="{F360BE32-B976-B612-DC48-E0627BFC9E19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30" creationId="{7BC83707-A8ED-EAF2-5A6E-A06F2AFB2F3E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31" creationId="{3B4E7B19-4D11-5B9F-004E-80862F50DA46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32" creationId="{7CB99253-4F99-E864-CD19-F4599D8B1B0D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33" creationId="{B95DB097-B2D4-D042-0735-E02495BDFE0F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38" creationId="{1495C2D5-906B-3B5D-EAFE-42D562AC5A0D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43" creationId="{F9E7CFA5-6A87-1F76-8392-60C2ADFEE078}"/>
          </ac:spMkLst>
        </pc:spChg>
        <pc:spChg chg="del">
          <ac:chgData name="Hello Hello" userId="6a828ef3d50ac5ac" providerId="LiveId" clId="{D08F6D92-AEF9-46FF-AB49-771195AAD41E}" dt="2025-02-19T04:33:25.010" v="6910" actId="478"/>
          <ac:spMkLst>
            <pc:docMk/>
            <pc:sldMk cId="150173699" sldId="426"/>
            <ac:spMk id="45" creationId="{400FF4DE-7F74-67D4-403B-25DD0F3DA6C6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50" creationId="{2F384FBC-6018-268C-1356-861DA49123E3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54" creationId="{EE9037B9-737B-ACD7-F736-4C784DB72E5F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55" creationId="{397249CF-C622-C1F3-3A27-C61E2BE70866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60" creationId="{283D830D-4ED4-C08B-5AEC-D897465BE99E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65" creationId="{2C4C3EDB-4AFC-10DB-7CF7-4E295D3FC0D1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66" creationId="{7ABA499A-DBA4-162E-E10C-BCFA0DD1645F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67" creationId="{170DB4AF-F01F-EA2A-BF0B-8BF26E7C7D55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68" creationId="{AF35EF95-18F7-C893-4620-80E4C381A89D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69" creationId="{F91A65EF-EC4F-4D6F-F0DC-B8254A134266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70" creationId="{D9DA9C35-6B66-A2FE-C186-553BB2FF5ED4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71" creationId="{D3494443-1279-B9ED-4FBF-702880E22935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73" creationId="{CF9C690B-F9CF-5DE6-1278-857DFA594CA3}"/>
          </ac:spMkLst>
        </pc:spChg>
        <pc:spChg chg="del">
          <ac:chgData name="Hello Hello" userId="6a828ef3d50ac5ac" providerId="LiveId" clId="{D08F6D92-AEF9-46FF-AB49-771195AAD41E}" dt="2025-02-19T03:55:23.112" v="5314" actId="478"/>
          <ac:spMkLst>
            <pc:docMk/>
            <pc:sldMk cId="150173699" sldId="426"/>
            <ac:spMk id="75" creationId="{A1BB7728-C87A-1E4F-02AD-9E566B887F60}"/>
          </ac:spMkLst>
        </pc:spChg>
        <pc:spChg chg="del">
          <ac:chgData name="Hello Hello" userId="6a828ef3d50ac5ac" providerId="LiveId" clId="{D08F6D92-AEF9-46FF-AB49-771195AAD41E}" dt="2025-02-19T03:55:27.026" v="5316" actId="478"/>
          <ac:spMkLst>
            <pc:docMk/>
            <pc:sldMk cId="150173699" sldId="426"/>
            <ac:spMk id="77" creationId="{5FA0D494-E5A4-90E7-2D5C-BD8F089BB7BD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79" creationId="{D652B280-3BC2-1686-F128-4925A194A576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86" creationId="{666F7BF2-50AB-1D5F-2B33-6994FA5343F4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87" creationId="{9C49DFC4-7A61-1D8D-DC10-65DB23F8AEC1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90" creationId="{F31631EF-1087-35ED-1C2D-7CDA36E21B2D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91" creationId="{73ABE6BD-E5B8-D548-599B-519E80135E03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94" creationId="{2ED159F0-C643-A123-0EC5-FC0333102C58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95" creationId="{E6C3DF52-BE99-6AA8-78FB-1812E58BA353}"/>
          </ac:spMkLst>
        </pc:spChg>
        <pc:spChg chg="mod">
          <ac:chgData name="Hello Hello" userId="6a828ef3d50ac5ac" providerId="LiveId" clId="{D08F6D92-AEF9-46FF-AB49-771195AAD41E}" dt="2025-02-19T04:35:29.572" v="6942" actId="207"/>
          <ac:spMkLst>
            <pc:docMk/>
            <pc:sldMk cId="150173699" sldId="426"/>
            <ac:spMk id="96" creationId="{74FAE6F6-A6CD-5311-38F6-3BA3E08AC503}"/>
          </ac:spMkLst>
        </pc:spChg>
        <pc:spChg chg="add mod">
          <ac:chgData name="Hello Hello" userId="6a828ef3d50ac5ac" providerId="LiveId" clId="{D08F6D92-AEF9-46FF-AB49-771195AAD41E}" dt="2025-02-19T04:33:25.439" v="6911"/>
          <ac:spMkLst>
            <pc:docMk/>
            <pc:sldMk cId="150173699" sldId="426"/>
            <ac:spMk id="98" creationId="{D3AEF3F4-52EE-E7DD-6204-431F1E8C96CF}"/>
          </ac:spMkLst>
        </pc:spChg>
        <pc:picChg chg="add mod">
          <ac:chgData name="Hello Hello" userId="6a828ef3d50ac5ac" providerId="LiveId" clId="{D08F6D92-AEF9-46FF-AB49-771195AAD41E}" dt="2025-02-19T03:55:42.089" v="5323" actId="1076"/>
          <ac:picMkLst>
            <pc:docMk/>
            <pc:sldMk cId="150173699" sldId="426"/>
            <ac:picMk id="59" creationId="{E9B938DA-6BB7-BE69-1380-E556CC2EF432}"/>
          </ac:picMkLst>
        </pc:picChg>
      </pc:sldChg>
      <pc:sldChg chg="addSp delSp modSp add mod ord delAnim">
        <pc:chgData name="Hello Hello" userId="6a828ef3d50ac5ac" providerId="LiveId" clId="{D08F6D92-AEF9-46FF-AB49-771195AAD41E}" dt="2025-02-19T04:35:34.769" v="6943" actId="207"/>
        <pc:sldMkLst>
          <pc:docMk/>
          <pc:sldMk cId="3085865776" sldId="427"/>
        </pc:sldMkLst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2" creationId="{5FEDF8C3-C454-4AD8-1DA5-53DC088E3010}"/>
          </ac:spMkLst>
        </pc:spChg>
        <pc:spChg chg="mod">
          <ac:chgData name="Hello Hello" userId="6a828ef3d50ac5ac" providerId="LiveId" clId="{D08F6D92-AEF9-46FF-AB49-771195AAD41E}" dt="2025-02-19T03:58:29.284" v="5330" actId="20577"/>
          <ac:spMkLst>
            <pc:docMk/>
            <pc:sldMk cId="3085865776" sldId="427"/>
            <ac:spMk id="3" creationId="{3534B603-763F-83D8-87E1-E15687716B88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5" creationId="{55307912-1191-FA6D-57C5-6C656387EF8B}"/>
          </ac:spMkLst>
        </pc:spChg>
        <pc:spChg chg="mod">
          <ac:chgData name="Hello Hello" userId="6a828ef3d50ac5ac" providerId="LiveId" clId="{D08F6D92-AEF9-46FF-AB49-771195AAD41E}" dt="2025-02-19T04:00:31.656" v="5540" actId="1035"/>
          <ac:spMkLst>
            <pc:docMk/>
            <pc:sldMk cId="3085865776" sldId="427"/>
            <ac:spMk id="10" creationId="{36673D03-D007-ED65-8921-24B2D49A71A5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13" creationId="{BD8E9B8E-C734-FF33-3BC0-93EE2D2850A8}"/>
          </ac:spMkLst>
        </pc:spChg>
        <pc:spChg chg="mod">
          <ac:chgData name="Hello Hello" userId="6a828ef3d50ac5ac" providerId="LiveId" clId="{D08F6D92-AEF9-46FF-AB49-771195AAD41E}" dt="2025-02-19T04:04:52.475" v="5710" actId="20577"/>
          <ac:spMkLst>
            <pc:docMk/>
            <pc:sldMk cId="3085865776" sldId="427"/>
            <ac:spMk id="23" creationId="{514E29CD-3D96-0816-8A87-E876985675EE}"/>
          </ac:spMkLst>
        </pc:spChg>
        <pc:spChg chg="mod">
          <ac:chgData name="Hello Hello" userId="6a828ef3d50ac5ac" providerId="LiveId" clId="{D08F6D92-AEF9-46FF-AB49-771195AAD41E}" dt="2025-02-19T04:00:31.656" v="5540" actId="1035"/>
          <ac:spMkLst>
            <pc:docMk/>
            <pc:sldMk cId="3085865776" sldId="427"/>
            <ac:spMk id="24" creationId="{2F32988A-9208-7E6D-9FFE-1FE5260842FF}"/>
          </ac:spMkLst>
        </pc:spChg>
        <pc:spChg chg="mod">
          <ac:chgData name="Hello Hello" userId="6a828ef3d50ac5ac" providerId="LiveId" clId="{D08F6D92-AEF9-46FF-AB49-771195AAD41E}" dt="2025-02-19T04:00:31.656" v="5540" actId="1035"/>
          <ac:spMkLst>
            <pc:docMk/>
            <pc:sldMk cId="3085865776" sldId="427"/>
            <ac:spMk id="25" creationId="{D2294AA7-F89C-90B7-7AD3-821DA01FA999}"/>
          </ac:spMkLst>
        </pc:spChg>
        <pc:spChg chg="mod">
          <ac:chgData name="Hello Hello" userId="6a828ef3d50ac5ac" providerId="LiveId" clId="{D08F6D92-AEF9-46FF-AB49-771195AAD41E}" dt="2025-02-19T04:09:14.281" v="5924" actId="313"/>
          <ac:spMkLst>
            <pc:docMk/>
            <pc:sldMk cId="3085865776" sldId="427"/>
            <ac:spMk id="26" creationId="{7322DE24-CFCC-CA5D-FD26-0EBA86B1FC71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29" creationId="{BD316FBD-AE67-7038-F45D-0DFD35546ED1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32" creationId="{C99CE876-F427-F5E0-D545-E31AF7E0A02B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36" creationId="{1CA9FFCD-4466-F938-F018-49D37E44FBCF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39" creationId="{EF284B68-84DB-64D7-0FC7-E713B5219825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40" creationId="{44FE11F6-A32F-EB28-FD88-F6336B42E215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45" creationId="{016E17B5-F43F-5872-D941-44A9868D581B}"/>
          </ac:spMkLst>
        </pc:spChg>
        <pc:spChg chg="del">
          <ac:chgData name="Hello Hello" userId="6a828ef3d50ac5ac" providerId="LiveId" clId="{D08F6D92-AEF9-46FF-AB49-771195AAD41E}" dt="2025-02-19T04:33:28.197" v="6912" actId="478"/>
          <ac:spMkLst>
            <pc:docMk/>
            <pc:sldMk cId="3085865776" sldId="427"/>
            <ac:spMk id="47" creationId="{85D7CD32-22BC-D757-D9D2-21639F92C9D6}"/>
          </ac:spMkLst>
        </pc:spChg>
        <pc:spChg chg="mod">
          <ac:chgData name="Hello Hello" userId="6a828ef3d50ac5ac" providerId="LiveId" clId="{D08F6D92-AEF9-46FF-AB49-771195AAD41E}" dt="2025-02-19T04:00:31.656" v="5540" actId="1035"/>
          <ac:spMkLst>
            <pc:docMk/>
            <pc:sldMk cId="3085865776" sldId="427"/>
            <ac:spMk id="50" creationId="{79283F36-5E68-255C-CE8A-5D898941894D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51" creationId="{72403068-821C-CAF7-C996-587585C3CB92}"/>
          </ac:spMkLst>
        </pc:spChg>
        <pc:spChg chg="mod">
          <ac:chgData name="Hello Hello" userId="6a828ef3d50ac5ac" providerId="LiveId" clId="{D08F6D92-AEF9-46FF-AB49-771195AAD41E}" dt="2025-02-19T04:01:04.630" v="5577" actId="1036"/>
          <ac:spMkLst>
            <pc:docMk/>
            <pc:sldMk cId="3085865776" sldId="427"/>
            <ac:spMk id="54" creationId="{562A7899-BF54-E271-047D-FB23EF1DE147}"/>
          </ac:spMkLst>
        </pc:spChg>
        <pc:spChg chg="mod">
          <ac:chgData name="Hello Hello" userId="6a828ef3d50ac5ac" providerId="LiveId" clId="{D08F6D92-AEF9-46FF-AB49-771195AAD41E}" dt="2025-02-19T04:03:10.642" v="5690" actId="207"/>
          <ac:spMkLst>
            <pc:docMk/>
            <pc:sldMk cId="3085865776" sldId="427"/>
            <ac:spMk id="59" creationId="{9F59B5F8-53FA-BE5F-4662-D171E5D83589}"/>
          </ac:spMkLst>
        </pc:spChg>
        <pc:spChg chg="mod">
          <ac:chgData name="Hello Hello" userId="6a828ef3d50ac5ac" providerId="LiveId" clId="{D08F6D92-AEF9-46FF-AB49-771195AAD41E}" dt="2025-02-19T04:03:08.277" v="5689" actId="207"/>
          <ac:spMkLst>
            <pc:docMk/>
            <pc:sldMk cId="3085865776" sldId="427"/>
            <ac:spMk id="60" creationId="{2673144F-C063-7C55-34D3-08A48CCB1FE6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62" creationId="{0980C89C-6D19-E488-2F3D-AE8F75574083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64" creationId="{DB9F45FE-D3B3-BD36-E395-2FBBD3C49F5A}"/>
          </ac:spMkLst>
        </pc:spChg>
        <pc:spChg chg="mod">
          <ac:chgData name="Hello Hello" userId="6a828ef3d50ac5ac" providerId="LiveId" clId="{D08F6D92-AEF9-46FF-AB49-771195AAD41E}" dt="2025-02-19T04:00:31.656" v="5540" actId="1035"/>
          <ac:spMkLst>
            <pc:docMk/>
            <pc:sldMk cId="3085865776" sldId="427"/>
            <ac:spMk id="65" creationId="{D4362552-BD29-DA21-CB43-234855FB5E4E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66" creationId="{C0794F61-58EF-9C66-5E2D-869016782885}"/>
          </ac:spMkLst>
        </pc:spChg>
        <pc:spChg chg="mod">
          <ac:chgData name="Hello Hello" userId="6a828ef3d50ac5ac" providerId="LiveId" clId="{D08F6D92-AEF9-46FF-AB49-771195AAD41E}" dt="2025-02-19T04:03:06.068" v="5688" actId="207"/>
          <ac:spMkLst>
            <pc:docMk/>
            <pc:sldMk cId="3085865776" sldId="427"/>
            <ac:spMk id="71" creationId="{BF703DF5-AB8B-58D2-EF80-88FDF0E755DD}"/>
          </ac:spMkLst>
        </pc:spChg>
        <pc:spChg chg="mod">
          <ac:chgData name="Hello Hello" userId="6a828ef3d50ac5ac" providerId="LiveId" clId="{D08F6D92-AEF9-46FF-AB49-771195AAD41E}" dt="2025-02-19T04:03:04.337" v="5687" actId="207"/>
          <ac:spMkLst>
            <pc:docMk/>
            <pc:sldMk cId="3085865776" sldId="427"/>
            <ac:spMk id="72" creationId="{5B74CA31-7841-E306-E6DB-5BE1356F1259}"/>
          </ac:spMkLst>
        </pc:spChg>
        <pc:spChg chg="add del mod">
          <ac:chgData name="Hello Hello" userId="6a828ef3d50ac5ac" providerId="LiveId" clId="{D08F6D92-AEF9-46FF-AB49-771195AAD41E}" dt="2025-02-19T03:59:16.655" v="5382" actId="478"/>
          <ac:spMkLst>
            <pc:docMk/>
            <pc:sldMk cId="3085865776" sldId="427"/>
            <ac:spMk id="74" creationId="{38F1FB2D-EF64-D317-1C0D-1D85B24E4651}"/>
          </ac:spMkLst>
        </pc:spChg>
        <pc:spChg chg="add mod">
          <ac:chgData name="Hello Hello" userId="6a828ef3d50ac5ac" providerId="LiveId" clId="{D08F6D92-AEF9-46FF-AB49-771195AAD41E}" dt="2025-02-19T04:04:49.820" v="5706" actId="20577"/>
          <ac:spMkLst>
            <pc:docMk/>
            <pc:sldMk cId="3085865776" sldId="427"/>
            <ac:spMk id="75" creationId="{6358DEEC-F5FE-DEDB-9241-8FB7B1E1787C}"/>
          </ac:spMkLst>
        </pc:spChg>
        <pc:spChg chg="mod">
          <ac:chgData name="Hello Hello" userId="6a828ef3d50ac5ac" providerId="LiveId" clId="{D08F6D92-AEF9-46FF-AB49-771195AAD41E}" dt="2025-02-19T04:03:02.644" v="5686" actId="207"/>
          <ac:spMkLst>
            <pc:docMk/>
            <pc:sldMk cId="3085865776" sldId="427"/>
            <ac:spMk id="78" creationId="{80062C4D-2484-6B1E-4609-E83E24AB299E}"/>
          </ac:spMkLst>
        </pc:spChg>
        <pc:spChg chg="mod">
          <ac:chgData name="Hello Hello" userId="6a828ef3d50ac5ac" providerId="LiveId" clId="{D08F6D92-AEF9-46FF-AB49-771195AAD41E}" dt="2025-02-19T04:00:16.210" v="5488" actId="1035"/>
          <ac:spMkLst>
            <pc:docMk/>
            <pc:sldMk cId="3085865776" sldId="427"/>
            <ac:spMk id="81" creationId="{B65B3815-990F-2F95-A23F-FFE771944FF5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82" creationId="{EA9FEA95-D4C6-EC8D-62F8-9B56020FD66B}"/>
          </ac:spMkLst>
        </pc:spChg>
        <pc:spChg chg="mod">
          <ac:chgData name="Hello Hello" userId="6a828ef3d50ac5ac" providerId="LiveId" clId="{D08F6D92-AEF9-46FF-AB49-771195AAD41E}" dt="2025-02-19T04:03:00.641" v="5685" actId="207"/>
          <ac:spMkLst>
            <pc:docMk/>
            <pc:sldMk cId="3085865776" sldId="427"/>
            <ac:spMk id="87" creationId="{4783B345-A283-11F5-D721-DDC44890F108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89" creationId="{427D9D2B-E2C6-6E39-31DD-74A76E6A980A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91" creationId="{BC32D726-EB94-3CF1-E532-A2AC6D0B3B85}"/>
          </ac:spMkLst>
        </pc:spChg>
        <pc:spChg chg="mod">
          <ac:chgData name="Hello Hello" userId="6a828ef3d50ac5ac" providerId="LiveId" clId="{D08F6D92-AEF9-46FF-AB49-771195AAD41E}" dt="2025-02-19T04:02:35.765" v="5675" actId="1035"/>
          <ac:spMkLst>
            <pc:docMk/>
            <pc:sldMk cId="3085865776" sldId="427"/>
            <ac:spMk id="95" creationId="{69331868-DD71-06CE-11F4-AFFA6B73D743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01" creationId="{1510A501-81DB-7139-4A35-EF55DBD23F7A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02" creationId="{D6C6F792-D847-477C-011E-366B5D1151A0}"/>
          </ac:spMkLst>
        </pc:spChg>
        <pc:spChg chg="del">
          <ac:chgData name="Hello Hello" userId="6a828ef3d50ac5ac" providerId="LiveId" clId="{D08F6D92-AEF9-46FF-AB49-771195AAD41E}" dt="2025-02-19T03:59:13.191" v="5379" actId="478"/>
          <ac:spMkLst>
            <pc:docMk/>
            <pc:sldMk cId="3085865776" sldId="427"/>
            <ac:spMk id="105" creationId="{6DDC4951-E3D5-9C39-0FA7-1B96D91CF86D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06" creationId="{EF6EEF2B-2CED-7F23-C1EA-3BDE8E3703D5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08" creationId="{EE3B657F-CD96-6C10-57C1-EB4E2F7A07DF}"/>
          </ac:spMkLst>
        </pc:spChg>
        <pc:spChg chg="del">
          <ac:chgData name="Hello Hello" userId="6a828ef3d50ac5ac" providerId="LiveId" clId="{D08F6D92-AEF9-46FF-AB49-771195AAD41E}" dt="2025-02-19T04:01:45.630" v="5632" actId="478"/>
          <ac:spMkLst>
            <pc:docMk/>
            <pc:sldMk cId="3085865776" sldId="427"/>
            <ac:spMk id="112" creationId="{9F29192A-3313-1AB6-0331-403B20348509}"/>
          </ac:spMkLst>
        </pc:spChg>
        <pc:spChg chg="del">
          <ac:chgData name="Hello Hello" userId="6a828ef3d50ac5ac" providerId="LiveId" clId="{D08F6D92-AEF9-46FF-AB49-771195AAD41E}" dt="2025-02-19T04:01:49.955" v="5634" actId="478"/>
          <ac:spMkLst>
            <pc:docMk/>
            <pc:sldMk cId="3085865776" sldId="427"/>
            <ac:spMk id="113" creationId="{CC383A4C-8A9E-6A83-6B5D-7672082D77AD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16" creationId="{132F048B-C26D-5EE0-30A3-98BAD25BF1E5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19" creationId="{95A6A21D-6E3B-9C51-FD3B-1D5A01A8C62D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22" creationId="{130F32E4-BCE8-2C70-5BE6-A69D1E4E5504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23" creationId="{A8AC3EC0-E9B8-E7FB-D26A-05E9331F18F4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25" creationId="{39E785D7-1710-F36B-F18A-3C131ABF53B0}"/>
          </ac:spMkLst>
        </pc:spChg>
        <pc:spChg chg="mod">
          <ac:chgData name="Hello Hello" userId="6a828ef3d50ac5ac" providerId="LiveId" clId="{D08F6D92-AEF9-46FF-AB49-771195AAD41E}" dt="2025-02-19T04:35:34.769" v="6943" actId="207"/>
          <ac:spMkLst>
            <pc:docMk/>
            <pc:sldMk cId="3085865776" sldId="427"/>
            <ac:spMk id="126" creationId="{536C9879-2E7F-2553-4540-34258CED55A3}"/>
          </ac:spMkLst>
        </pc:spChg>
        <pc:spChg chg="add mod">
          <ac:chgData name="Hello Hello" userId="6a828ef3d50ac5ac" providerId="LiveId" clId="{D08F6D92-AEF9-46FF-AB49-771195AAD41E}" dt="2025-02-19T04:33:28.474" v="6913"/>
          <ac:spMkLst>
            <pc:docMk/>
            <pc:sldMk cId="3085865776" sldId="427"/>
            <ac:spMk id="129" creationId="{275B900F-A7CF-7AFF-42B3-EA74E83C318F}"/>
          </ac:spMkLst>
        </pc:spChg>
        <pc:cxnChg chg="mod">
          <ac:chgData name="Hello Hello" userId="6a828ef3d50ac5ac" providerId="LiveId" clId="{D08F6D92-AEF9-46FF-AB49-771195AAD41E}" dt="2025-02-19T04:00:31.656" v="5540" actId="1035"/>
          <ac:cxnSpMkLst>
            <pc:docMk/>
            <pc:sldMk cId="3085865776" sldId="427"/>
            <ac:cxnSpMk id="42" creationId="{575ED833-C781-6927-542D-6107233AEA3F}"/>
          </ac:cxnSpMkLst>
        </pc:cxnChg>
        <pc:cxnChg chg="mod">
          <ac:chgData name="Hello Hello" userId="6a828ef3d50ac5ac" providerId="LiveId" clId="{D08F6D92-AEF9-46FF-AB49-771195AAD41E}" dt="2025-02-19T04:00:31.656" v="5540" actId="1035"/>
          <ac:cxnSpMkLst>
            <pc:docMk/>
            <pc:sldMk cId="3085865776" sldId="427"/>
            <ac:cxnSpMk id="49" creationId="{7905B383-CA80-B36A-46C7-1A0D9FA500C1}"/>
          </ac:cxnSpMkLst>
        </pc:cxnChg>
        <pc:cxnChg chg="del mod">
          <ac:chgData name="Hello Hello" userId="6a828ef3d50ac5ac" providerId="LiveId" clId="{D08F6D92-AEF9-46FF-AB49-771195AAD41E}" dt="2025-02-19T04:01:47.751" v="5633" actId="478"/>
          <ac:cxnSpMkLst>
            <pc:docMk/>
            <pc:sldMk cId="3085865776" sldId="427"/>
            <ac:cxnSpMk id="107" creationId="{9FEEA708-559F-5162-3046-1331F4E35575}"/>
          </ac:cxnSpMkLst>
        </pc:cxnChg>
        <pc:cxnChg chg="del">
          <ac:chgData name="Hello Hello" userId="6a828ef3d50ac5ac" providerId="LiveId" clId="{D08F6D92-AEF9-46FF-AB49-771195AAD41E}" dt="2025-02-19T04:01:51.203" v="5635" actId="478"/>
          <ac:cxnSpMkLst>
            <pc:docMk/>
            <pc:sldMk cId="3085865776" sldId="427"/>
            <ac:cxnSpMk id="111" creationId="{0CA6155F-C82A-A476-3F75-2BCF6869ED97}"/>
          </ac:cxnSpMkLst>
        </pc:cxnChg>
      </pc:sldChg>
      <pc:sldChg chg="addSp delSp modSp add del mod">
        <pc:chgData name="Hello Hello" userId="6a828ef3d50ac5ac" providerId="LiveId" clId="{D08F6D92-AEF9-46FF-AB49-771195AAD41E}" dt="2025-02-19T04:35:40.665" v="6944" actId="207"/>
        <pc:sldMkLst>
          <pc:docMk/>
          <pc:sldMk cId="4219382294" sldId="428"/>
        </pc:sldMkLst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6" creationId="{0558904C-1730-A812-E622-4EACD4E1113F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14" creationId="{493F9292-60CD-90B7-49A3-DB473D6DB297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19" creationId="{92637267-7E6B-6FAD-0978-FDE947EDA2F7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20" creationId="{21B723F5-8F70-3545-6397-620F2EC3CE72}"/>
          </ac:spMkLst>
        </pc:spChg>
        <pc:spChg chg="mod">
          <ac:chgData name="Hello Hello" userId="6a828ef3d50ac5ac" providerId="LiveId" clId="{D08F6D92-AEF9-46FF-AB49-771195AAD41E}" dt="2025-02-19T04:04:46.032" v="5702" actId="20577"/>
          <ac:spMkLst>
            <pc:docMk/>
            <pc:sldMk cId="4219382294" sldId="428"/>
            <ac:spMk id="23" creationId="{1A7C09BB-0684-5B78-D2A4-1ACF10259567}"/>
          </ac:spMkLst>
        </pc:spChg>
        <pc:spChg chg="mod">
          <ac:chgData name="Hello Hello" userId="6a828ef3d50ac5ac" providerId="LiveId" clId="{D08F6D92-AEF9-46FF-AB49-771195AAD41E}" dt="2025-02-19T04:08:59.522" v="5914" actId="313"/>
          <ac:spMkLst>
            <pc:docMk/>
            <pc:sldMk cId="4219382294" sldId="428"/>
            <ac:spMk id="26" creationId="{000A0DE5-E942-7081-649D-A792F8AAC7CF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28" creationId="{C3A6D1F4-3EDF-EFBB-9412-9AB8DB8F6F2A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29" creationId="{F4AF1DC5-B19E-448A-8149-2930A40A130A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33" creationId="{9B6748DB-02BC-BCEB-2C35-531F3A5E9E34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34" creationId="{B8475658-6F21-B734-F2CC-B4AF23BD9366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46" creationId="{BE10B0EA-7CA2-EA2D-1AD4-8FA52F61092C}"/>
          </ac:spMkLst>
        </pc:spChg>
        <pc:spChg chg="del">
          <ac:chgData name="Hello Hello" userId="6a828ef3d50ac5ac" providerId="LiveId" clId="{D08F6D92-AEF9-46FF-AB49-771195AAD41E}" dt="2025-02-19T04:33:31.677" v="6914" actId="478"/>
          <ac:spMkLst>
            <pc:docMk/>
            <pc:sldMk cId="4219382294" sldId="428"/>
            <ac:spMk id="47" creationId="{B68BE51C-38DB-9FA4-074A-41C445756748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60" creationId="{8A8DB193-30B4-7947-24CA-5BC4CEAFCE2F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71" creationId="{F54666C2-8889-5392-9B28-EB626E5F6C38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72" creationId="{B505B516-D08F-E588-4BCE-EED7B8F4F264}"/>
          </ac:spMkLst>
        </pc:spChg>
        <pc:spChg chg="mod">
          <ac:chgData name="Hello Hello" userId="6a828ef3d50ac5ac" providerId="LiveId" clId="{D08F6D92-AEF9-46FF-AB49-771195AAD41E}" dt="2025-02-19T04:08:33.443" v="5909" actId="14100"/>
          <ac:spMkLst>
            <pc:docMk/>
            <pc:sldMk cId="4219382294" sldId="428"/>
            <ac:spMk id="75" creationId="{9B3FE127-886B-3FD1-96EB-286469D7FBFC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78" creationId="{7D54C7E9-36E5-7990-D43B-DB001C084D10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86" creationId="{C0101FE2-2328-16DF-ED28-7F9980AFBA29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87" creationId="{C938745F-9945-CBC3-1350-51F6C9E450B4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93" creationId="{D226AAF0-DD09-99A6-6039-5DE684474A7F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94" creationId="{EB4D1471-DAE3-0119-1FA2-5F652224D424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97" creationId="{E7920EE2-03CF-7B1A-232C-28B5801E8163}"/>
          </ac:spMkLst>
        </pc:spChg>
        <pc:spChg chg="del">
          <ac:chgData name="Hello Hello" userId="6a828ef3d50ac5ac" providerId="LiveId" clId="{D08F6D92-AEF9-46FF-AB49-771195AAD41E}" dt="2025-02-19T04:12:01.628" v="5945" actId="478"/>
          <ac:spMkLst>
            <pc:docMk/>
            <pc:sldMk cId="4219382294" sldId="428"/>
            <ac:spMk id="99" creationId="{ACDCF17F-3757-7CE9-E6D2-3ADF51B66B64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02" creationId="{978C3370-804B-1634-0527-CE195FA9B524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03" creationId="{920DE7E9-D9CB-4E7D-D1A8-7C0A6FE91D94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04" creationId="{CC590E62-116D-802E-2A74-88CB84694C9B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06" creationId="{93C1883A-9870-6EB9-1E66-419FC00A28E6}"/>
          </ac:spMkLst>
        </pc:spChg>
        <pc:spChg chg="add mod">
          <ac:chgData name="Hello Hello" userId="6a828ef3d50ac5ac" providerId="LiveId" clId="{D08F6D92-AEF9-46FF-AB49-771195AAD41E}" dt="2025-02-19T04:12:15.221" v="5954" actId="20577"/>
          <ac:spMkLst>
            <pc:docMk/>
            <pc:sldMk cId="4219382294" sldId="428"/>
            <ac:spMk id="107" creationId="{56265840-8C6C-B035-A49F-FBE2E0FC041C}"/>
          </ac:spMkLst>
        </pc:spChg>
        <pc:spChg chg="mod">
          <ac:chgData name="Hello Hello" userId="6a828ef3d50ac5ac" providerId="LiveId" clId="{D08F6D92-AEF9-46FF-AB49-771195AAD41E}" dt="2025-02-19T04:12:17.281" v="5959" actId="313"/>
          <ac:spMkLst>
            <pc:docMk/>
            <pc:sldMk cId="4219382294" sldId="428"/>
            <ac:spMk id="108" creationId="{A1536627-6BA4-22C7-B436-5090599EBDEB}"/>
          </ac:spMkLst>
        </pc:spChg>
        <pc:spChg chg="mod">
          <ac:chgData name="Hello Hello" userId="6a828ef3d50ac5ac" providerId="LiveId" clId="{D08F6D92-AEF9-46FF-AB49-771195AAD41E}" dt="2025-02-19T04:12:20.440" v="5964" actId="313"/>
          <ac:spMkLst>
            <pc:docMk/>
            <pc:sldMk cId="4219382294" sldId="428"/>
            <ac:spMk id="109" creationId="{A255974D-BBB8-6D51-5096-8941DD3E707E}"/>
          </ac:spMkLst>
        </pc:spChg>
        <pc:spChg chg="add mod">
          <ac:chgData name="Hello Hello" userId="6a828ef3d50ac5ac" providerId="LiveId" clId="{D08F6D92-AEF9-46FF-AB49-771195AAD41E}" dt="2025-02-19T04:12:30.796" v="5999" actId="313"/>
          <ac:spMkLst>
            <pc:docMk/>
            <pc:sldMk cId="4219382294" sldId="428"/>
            <ac:spMk id="113" creationId="{A302CA6E-2DEC-8483-7886-E3ECD4209382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15" creationId="{1BA6053F-4AEB-22BF-C333-A8B21A26E5B8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17" creationId="{0FB4808C-16A2-C332-CF56-40EE5B1F9CF2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19" creationId="{FCF3AB8D-C471-46C3-A5B1-57F3035DD224}"/>
          </ac:spMkLst>
        </pc:spChg>
        <pc:spChg chg="add mod">
          <ac:chgData name="Hello Hello" userId="6a828ef3d50ac5ac" providerId="LiveId" clId="{D08F6D92-AEF9-46FF-AB49-771195AAD41E}" dt="2025-02-19T04:12:02.101" v="5946"/>
          <ac:spMkLst>
            <pc:docMk/>
            <pc:sldMk cId="4219382294" sldId="428"/>
            <ac:spMk id="123" creationId="{4826B689-6A18-41D0-7EB2-CF34985E1FF7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30" creationId="{018517FA-94F1-5DBC-B9FF-61241249E3AF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31" creationId="{BD0FD2DD-B208-2B90-5D23-27A58D126649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34" creationId="{906DDAFD-2F52-5FA9-7E1B-3BFCE8E47E26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36" creationId="{E1549421-8F48-159B-A436-514608AB7DA4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37" creationId="{0D473E61-4536-0677-C37D-88BD0E14A721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43" creationId="{A04728C1-9CC9-B4FA-DCFF-D60EFB4E0873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46" creationId="{1D427493-E7A3-09F2-AAE6-6C08CA9529E0}"/>
          </ac:spMkLst>
        </pc:spChg>
        <pc:spChg chg="add mod">
          <ac:chgData name="Hello Hello" userId="6a828ef3d50ac5ac" providerId="LiveId" clId="{D08F6D92-AEF9-46FF-AB49-771195AAD41E}" dt="2025-02-19T04:35:40.665" v="6944" actId="207"/>
          <ac:spMkLst>
            <pc:docMk/>
            <pc:sldMk cId="4219382294" sldId="428"/>
            <ac:spMk id="148" creationId="{CE46632B-375F-4E3A-4CCA-96876936B466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51" creationId="{73863A1B-62B5-B163-24DA-AEB1BC6480DC}"/>
          </ac:spMkLst>
        </pc:spChg>
        <pc:spChg chg="add mod">
          <ac:chgData name="Hello Hello" userId="6a828ef3d50ac5ac" providerId="LiveId" clId="{D08F6D92-AEF9-46FF-AB49-771195AAD41E}" dt="2025-02-19T04:33:31.924" v="6915"/>
          <ac:spMkLst>
            <pc:docMk/>
            <pc:sldMk cId="4219382294" sldId="428"/>
            <ac:spMk id="152" creationId="{49367CDC-8009-ADF2-A069-FA43534E66EA}"/>
          </ac:spMkLst>
        </pc:spChg>
      </pc:sldChg>
      <pc:sldChg chg="addSp delSp modSp add mod">
        <pc:chgData name="Hello Hello" userId="6a828ef3d50ac5ac" providerId="LiveId" clId="{D08F6D92-AEF9-46FF-AB49-771195AAD41E}" dt="2025-03-31T17:32:54.541" v="7015" actId="27636"/>
        <pc:sldMkLst>
          <pc:docMk/>
          <pc:sldMk cId="357339061" sldId="429"/>
        </pc:sldMkLst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2" creationId="{0B9B8225-872B-0434-7901-AB11D7E78A32}"/>
          </ac:spMkLst>
        </pc:spChg>
        <pc:spChg chg="mod">
          <ac:chgData name="Hello Hello" userId="6a828ef3d50ac5ac" providerId="LiveId" clId="{D08F6D92-AEF9-46FF-AB49-771195AAD41E}" dt="2025-02-19T04:06:39.397" v="5816" actId="20577"/>
          <ac:spMkLst>
            <pc:docMk/>
            <pc:sldMk cId="357339061" sldId="429"/>
            <ac:spMk id="3" creationId="{9BD6E081-DA3F-8D51-DD38-59B7B5CC8401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4" creationId="{3B0CFD61-F7C8-DBF6-0774-5C281753F942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7" creationId="{6606B96B-B810-6B88-9F11-346C10718635}"/>
          </ac:spMkLst>
        </pc:spChg>
        <pc:spChg chg="mod">
          <ac:chgData name="Hello Hello" userId="6a828ef3d50ac5ac" providerId="LiveId" clId="{D08F6D92-AEF9-46FF-AB49-771195AAD41E}" dt="2025-02-19T04:09:12.302" v="5922" actId="20577"/>
          <ac:spMkLst>
            <pc:docMk/>
            <pc:sldMk cId="357339061" sldId="429"/>
            <ac:spMk id="10" creationId="{B7FEBB65-5BC8-EA42-C75E-B38020799530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13" creationId="{647C1FB8-20BE-03E0-978B-CB612157A08A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14" creationId="{C0182EC6-E476-7B15-E165-FA9AA5866465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20" creationId="{EF33474E-733A-FD62-1498-BC9419645B36}"/>
          </ac:spMkLst>
        </pc:spChg>
        <pc:spChg chg="mod">
          <ac:chgData name="Hello Hello" userId="6a828ef3d50ac5ac" providerId="LiveId" clId="{D08F6D92-AEF9-46FF-AB49-771195AAD41E}" dt="2025-03-31T17:32:50.832" v="7013" actId="20577"/>
          <ac:spMkLst>
            <pc:docMk/>
            <pc:sldMk cId="357339061" sldId="429"/>
            <ac:spMk id="23" creationId="{ECF430BB-4EFE-579A-59D5-7C81CA5754F9}"/>
          </ac:spMkLst>
        </pc:spChg>
        <pc:spChg chg="mod">
          <ac:chgData name="Hello Hello" userId="6a828ef3d50ac5ac" providerId="LiveId" clId="{D08F6D92-AEF9-46FF-AB49-771195AAD41E}" dt="2025-02-19T04:09:21.398" v="5929" actId="313"/>
          <ac:spMkLst>
            <pc:docMk/>
            <pc:sldMk cId="357339061" sldId="429"/>
            <ac:spMk id="26" creationId="{E829D1D5-F8F0-172C-29D6-FFA00D292AC3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27" creationId="{B08F6CAC-F5BF-DD66-4E31-F113AC29E23C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31" creationId="{1E141DA4-7D8E-5BCE-A2BB-505F37EF67D9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35" creationId="{EADA0608-1238-2B30-5B81-C0220AFEDC87}"/>
          </ac:spMkLst>
        </pc:spChg>
        <pc:spChg chg="del">
          <ac:chgData name="Hello Hello" userId="6a828ef3d50ac5ac" providerId="LiveId" clId="{D08F6D92-AEF9-46FF-AB49-771195AAD41E}" dt="2025-02-19T04:33:44.323" v="6918" actId="478"/>
          <ac:spMkLst>
            <pc:docMk/>
            <pc:sldMk cId="357339061" sldId="429"/>
            <ac:spMk id="37" creationId="{F825A535-DAFA-AF8F-4DD5-6C42F7C3A5E8}"/>
          </ac:spMkLst>
        </pc:spChg>
        <pc:spChg chg="mod">
          <ac:chgData name="Hello Hello" userId="6a828ef3d50ac5ac" providerId="LiveId" clId="{D08F6D92-AEF9-46FF-AB49-771195AAD41E}" dt="2025-02-19T04:11:44.135" v="5943" actId="207"/>
          <ac:spMkLst>
            <pc:docMk/>
            <pc:sldMk cId="357339061" sldId="429"/>
            <ac:spMk id="59" creationId="{3D045E5D-BAB8-A257-CFFA-709C3EE5B7BA}"/>
          </ac:spMkLst>
        </pc:spChg>
        <pc:spChg chg="mod">
          <ac:chgData name="Hello Hello" userId="6a828ef3d50ac5ac" providerId="LiveId" clId="{D08F6D92-AEF9-46FF-AB49-771195AAD41E}" dt="2025-02-19T04:11:46.647" v="5944" actId="207"/>
          <ac:spMkLst>
            <pc:docMk/>
            <pc:sldMk cId="357339061" sldId="429"/>
            <ac:spMk id="60" creationId="{2D505E63-948C-8E03-92FC-3AE8F7E27E14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72" creationId="{CFAEC65F-6D83-4423-E524-14498002EF6F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74" creationId="{26B8EE10-FBB4-EEBA-1FA4-7E38AE25AE23}"/>
          </ac:spMkLst>
        </pc:spChg>
        <pc:spChg chg="mod">
          <ac:chgData name="Hello Hello" userId="6a828ef3d50ac5ac" providerId="LiveId" clId="{D08F6D92-AEF9-46FF-AB49-771195AAD41E}" dt="2025-03-31T17:32:54.541" v="7015" actId="27636"/>
          <ac:spMkLst>
            <pc:docMk/>
            <pc:sldMk cId="357339061" sldId="429"/>
            <ac:spMk id="75" creationId="{28B2CE39-AE49-40D5-A8B9-451251A1C01C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76" creationId="{778041B1-7277-FBF2-6756-C7F4A3BDD3F2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78" creationId="{3980AA28-38A7-3753-E1B4-C8042787CB13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86" creationId="{4AF00CB4-C4AC-A562-CA27-D59F70212674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89" creationId="{4AE4ED4D-D2DA-05CE-075D-99522D3439C3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91" creationId="{0AC141C9-2B21-E337-7196-5EF9C866303A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93" creationId="{0B1240E9-1596-D47C-F5F8-2E8F3F9871CC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97" creationId="{6323ACE3-A56C-9DE5-A297-07347ACC6EAD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98" creationId="{14A5AEC3-1DD5-0A1A-368E-38182F7AA25C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99" creationId="{400FF549-E15B-B3DC-01C7-8A4400B93648}"/>
          </ac:spMkLst>
        </pc:spChg>
        <pc:spChg chg="del">
          <ac:chgData name="Hello Hello" userId="6a828ef3d50ac5ac" providerId="LiveId" clId="{D08F6D92-AEF9-46FF-AB49-771195AAD41E}" dt="2025-02-19T04:09:51.563" v="5931" actId="478"/>
          <ac:spMkLst>
            <pc:docMk/>
            <pc:sldMk cId="357339061" sldId="429"/>
            <ac:spMk id="100" creationId="{F4FF9FAF-3489-0D60-855A-853B718CD236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03" creationId="{68B56A93-52AD-D131-7E21-0FF2E1E3C5C3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05" creationId="{AB273723-6E39-697A-20B3-9E2135D44BC0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07" creationId="{3A4F8785-1AFA-3C4D-B744-92BCBE17E6BE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09" creationId="{38E8A227-7F94-8230-1C61-4CA54502C21F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10" creationId="{C5792C7C-533A-F386-DB65-15A9FF29796B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11" creationId="{7D68BA5B-25CA-0F1A-130F-996EA442138B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13" creationId="{AAF898E8-B528-9AF8-AC71-4B26E332F404}"/>
          </ac:spMkLst>
        </pc:spChg>
        <pc:spChg chg="add mod">
          <ac:chgData name="Hello Hello" userId="6a828ef3d50ac5ac" providerId="LiveId" clId="{D08F6D92-AEF9-46FF-AB49-771195AAD41E}" dt="2025-02-19T04:09:49.806" v="5930"/>
          <ac:spMkLst>
            <pc:docMk/>
            <pc:sldMk cId="357339061" sldId="429"/>
            <ac:spMk id="114" creationId="{832CF032-DB7B-0F70-7B51-07E2896CCA15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15" creationId="{96910BD9-D29D-083D-C435-FFFEF6945A46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17" creationId="{E631F352-3830-518F-7DCF-E627C80EA0B3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0" creationId="{14E07A9C-ADA7-4D67-E3A3-F6198F56AD09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1" creationId="{7840EF68-1714-5A4B-4F03-C3371790D0FD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5" creationId="{E558EE0C-AF1C-53B6-D440-56AEB2FFDB97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7" creationId="{64074C28-BFBB-2EC2-7B97-8B5497E60CFD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8" creationId="{87966C43-6C66-F4CE-54F7-C4611F0F49EE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29" creationId="{E0127ED7-0134-C1E4-AD7A-9E920737DE28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30" creationId="{907B8446-D0E1-DDD6-94EB-43BE32F870CD}"/>
          </ac:spMkLst>
        </pc:spChg>
        <pc:spChg chg="add mod">
          <ac:chgData name="Hello Hello" userId="6a828ef3d50ac5ac" providerId="LiveId" clId="{D08F6D92-AEF9-46FF-AB49-771195AAD41E}" dt="2025-02-19T04:09:51.869" v="5932"/>
          <ac:spMkLst>
            <pc:docMk/>
            <pc:sldMk cId="357339061" sldId="429"/>
            <ac:spMk id="132" creationId="{708ABC5D-FED4-766B-4C25-12A5FC7A1AB4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34" creationId="{E85EA555-B879-A625-0EB2-3EE115205E69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38" creationId="{B51222DC-6E76-BCBC-072F-09EAADC81ADC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39" creationId="{94392A8F-49C5-6E31-E039-653FEEDF7489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49" creationId="{1C5D1828-A00B-9594-ECFB-E4297F1B7B85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50" creationId="{4C12709F-3E35-A989-39A5-8FD0BF5BC7CA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52" creationId="{959176E8-B221-BBEC-0098-3BE9C0527978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55" creationId="{8073E80D-4626-7459-21D4-74B8817A19AE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56" creationId="{7C8472FD-354B-4B0B-3D79-ACE2A91BCD0E}"/>
          </ac:spMkLst>
        </pc:spChg>
        <pc:spChg chg="add mod">
          <ac:chgData name="Hello Hello" userId="6a828ef3d50ac5ac" providerId="LiveId" clId="{D08F6D92-AEF9-46FF-AB49-771195AAD41E}" dt="2025-02-19T04:35:45.591" v="6945" actId="207"/>
          <ac:spMkLst>
            <pc:docMk/>
            <pc:sldMk cId="357339061" sldId="429"/>
            <ac:spMk id="157" creationId="{D1E66A9F-2134-AB4B-8752-9BB540D523EA}"/>
          </ac:spMkLst>
        </pc:spChg>
        <pc:spChg chg="add mod">
          <ac:chgData name="Hello Hello" userId="6a828ef3d50ac5ac" providerId="LiveId" clId="{D08F6D92-AEF9-46FF-AB49-771195AAD41E}" dt="2025-02-19T04:33:44.941" v="6919"/>
          <ac:spMkLst>
            <pc:docMk/>
            <pc:sldMk cId="357339061" sldId="429"/>
            <ac:spMk id="158" creationId="{64C44D86-063F-EDE8-4827-382820B4FF17}"/>
          </ac:spMkLst>
        </pc:spChg>
      </pc:sldChg>
      <pc:sldChg chg="add del">
        <pc:chgData name="Hello Hello" userId="6a828ef3d50ac5ac" providerId="LiveId" clId="{D08F6D92-AEF9-46FF-AB49-771195AAD41E}" dt="2025-02-19T04:14:34.995" v="6128"/>
        <pc:sldMkLst>
          <pc:docMk/>
          <pc:sldMk cId="2721130256" sldId="430"/>
        </pc:sldMkLst>
      </pc:sldChg>
      <pc:sldChg chg="addSp delSp modSp add mod ord">
        <pc:chgData name="Hello Hello" userId="6a828ef3d50ac5ac" providerId="LiveId" clId="{D08F6D92-AEF9-46FF-AB49-771195AAD41E}" dt="2025-02-19T04:35:52.268" v="6947" actId="207"/>
        <pc:sldMkLst>
          <pc:docMk/>
          <pc:sldMk cId="4210193377" sldId="430"/>
        </pc:sldMkLst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2" creationId="{03D1A25C-B940-E776-0D0E-3FFEDB831929}"/>
          </ac:spMkLst>
        </pc:spChg>
        <pc:spChg chg="mod">
          <ac:chgData name="Hello Hello" userId="6a828ef3d50ac5ac" providerId="LiveId" clId="{D08F6D92-AEF9-46FF-AB49-771195AAD41E}" dt="2025-02-19T04:14:43.155" v="6137" actId="20577"/>
          <ac:spMkLst>
            <pc:docMk/>
            <pc:sldMk cId="4210193377" sldId="430"/>
            <ac:spMk id="3" creationId="{824E593C-CE69-2BD3-3055-A33C7EAE3CB1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8" creationId="{FAC41F60-A278-2424-0EB6-37C62718E0E6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10" creationId="{48982570-C35F-1A2A-FFBA-FAFD8CC32486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11" creationId="{88BB9C87-2844-224F-6D37-899BF9C48381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14" creationId="{5C5CC69C-9F3E-AD55-C5F6-BF35F9F64B77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17" creationId="{0C7D54CF-F6C2-F902-405D-AAA5C26D5BB3}"/>
          </ac:spMkLst>
        </pc:spChg>
        <pc:spChg chg="mod">
          <ac:chgData name="Hello Hello" userId="6a828ef3d50ac5ac" providerId="LiveId" clId="{D08F6D92-AEF9-46FF-AB49-771195AAD41E}" dt="2025-02-19T04:20:27.451" v="6432" actId="20577"/>
          <ac:spMkLst>
            <pc:docMk/>
            <pc:sldMk cId="4210193377" sldId="430"/>
            <ac:spMk id="23" creationId="{50CE5B9E-337F-413F-7DEC-6FFC6443BC08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24" creationId="{630F255E-AC3C-E172-4A84-C42EFD3A8B66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25" creationId="{531A7B84-6CBF-F4E3-700F-57C452B7AB62}"/>
          </ac:spMkLst>
        </pc:spChg>
        <pc:spChg chg="add del 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26" creationId="{58DB4228-1E62-1444-95BB-E8BBD3214E04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29" creationId="{81186BB0-0051-A8DF-A881-9F6944BD00FE}"/>
          </ac:spMkLst>
        </pc:spChg>
        <pc:spChg chg="del">
          <ac:chgData name="Hello Hello" userId="6a828ef3d50ac5ac" providerId="LiveId" clId="{D08F6D92-AEF9-46FF-AB49-771195AAD41E}" dt="2025-02-19T04:16:48.519" v="6220" actId="478"/>
          <ac:spMkLst>
            <pc:docMk/>
            <pc:sldMk cId="4210193377" sldId="430"/>
            <ac:spMk id="30" creationId="{0C7FB179-2A9B-C5C1-D6BE-B710009619A5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33" creationId="{34531416-B678-EB05-410F-9FE4A6AAB0DC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37" creationId="{ABB5B1EC-12F4-815C-9C26-24280B882FBC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40" creationId="{7EEC3D17-F611-B501-AF6C-019BC451F27B}"/>
          </ac:spMkLst>
        </pc:spChg>
        <pc:spChg chg="del">
          <ac:chgData name="Hello Hello" userId="6a828ef3d50ac5ac" providerId="LiveId" clId="{D08F6D92-AEF9-46FF-AB49-771195AAD41E}" dt="2025-02-19T04:16:49.307" v="6221" actId="478"/>
          <ac:spMkLst>
            <pc:docMk/>
            <pc:sldMk cId="4210193377" sldId="430"/>
            <ac:spMk id="41" creationId="{CB7018A9-C55C-4DF0-CC9D-0BA98C696E43}"/>
          </ac:spMkLst>
        </pc:spChg>
        <pc:spChg chg="del">
          <ac:chgData name="Hello Hello" userId="6a828ef3d50ac5ac" providerId="LiveId" clId="{D08F6D92-AEF9-46FF-AB49-771195AAD41E}" dt="2025-02-19T04:33:52.707" v="6922" actId="478"/>
          <ac:spMkLst>
            <pc:docMk/>
            <pc:sldMk cId="4210193377" sldId="430"/>
            <ac:spMk id="46" creationId="{7604BCE8-E1FF-E220-EC76-A603AB994408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50" creationId="{BC90BAE4-445C-C7CB-2DB9-E7FB8B27AFC3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51" creationId="{1A009339-32A8-4851-E133-AAA2690DE347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54" creationId="{93CE2FB4-7D40-46DF-2697-474EB33971FE}"/>
          </ac:spMkLst>
        </pc:spChg>
        <pc:spChg chg="del">
          <ac:chgData name="Hello Hello" userId="6a828ef3d50ac5ac" providerId="LiveId" clId="{D08F6D92-AEF9-46FF-AB49-771195AAD41E}" dt="2025-02-19T04:18:22.503" v="6290" actId="478"/>
          <ac:spMkLst>
            <pc:docMk/>
            <pc:sldMk cId="4210193377" sldId="430"/>
            <ac:spMk id="55" creationId="{A961FCF8-7771-D90D-6E62-B1752FF2D29B}"/>
          </ac:spMkLst>
        </pc:spChg>
        <pc:spChg chg="del">
          <ac:chgData name="Hello Hello" userId="6a828ef3d50ac5ac" providerId="LiveId" clId="{D08F6D92-AEF9-46FF-AB49-771195AAD41E}" dt="2025-02-19T04:16:50.078" v="6222" actId="478"/>
          <ac:spMkLst>
            <pc:docMk/>
            <pc:sldMk cId="4210193377" sldId="430"/>
            <ac:spMk id="56" creationId="{D9E73122-0E12-7F43-6A3A-65C401949281}"/>
          </ac:spMkLst>
        </pc:spChg>
        <pc:spChg chg="del">
          <ac:chgData name="Hello Hello" userId="6a828ef3d50ac5ac" providerId="LiveId" clId="{D08F6D92-AEF9-46FF-AB49-771195AAD41E}" dt="2025-02-19T04:17:07.285" v="6227" actId="478"/>
          <ac:spMkLst>
            <pc:docMk/>
            <pc:sldMk cId="4210193377" sldId="430"/>
            <ac:spMk id="58" creationId="{DCF64C46-CF14-BCCB-2AD0-149BE436CFA0}"/>
          </ac:spMkLst>
        </pc:spChg>
        <pc:spChg chg="mod">
          <ac:chgData name="Hello Hello" userId="6a828ef3d50ac5ac" providerId="LiveId" clId="{D08F6D92-AEF9-46FF-AB49-771195AAD41E}" dt="2025-02-19T04:17:23.615" v="6236" actId="313"/>
          <ac:spMkLst>
            <pc:docMk/>
            <pc:sldMk cId="4210193377" sldId="430"/>
            <ac:spMk id="59" creationId="{DB4A4240-5BC8-A1C1-932C-08DF0738DEB3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60" creationId="{0479485E-8B4C-1B4F-5813-C0F4F2CA78E0}"/>
          </ac:spMkLst>
        </pc:spChg>
        <pc:spChg chg="del">
          <ac:chgData name="Hello Hello" userId="6a828ef3d50ac5ac" providerId="LiveId" clId="{D08F6D92-AEF9-46FF-AB49-771195AAD41E}" dt="2025-02-19T04:16:52.600" v="6223" actId="478"/>
          <ac:spMkLst>
            <pc:docMk/>
            <pc:sldMk cId="4210193377" sldId="430"/>
            <ac:spMk id="62" creationId="{5EB81C71-C99D-C8FD-6139-93FD517386B6}"/>
          </ac:spMkLst>
        </pc:spChg>
        <pc:spChg chg="del">
          <ac:chgData name="Hello Hello" userId="6a828ef3d50ac5ac" providerId="LiveId" clId="{D08F6D92-AEF9-46FF-AB49-771195AAD41E}" dt="2025-02-19T04:16:52.600" v="6223" actId="478"/>
          <ac:spMkLst>
            <pc:docMk/>
            <pc:sldMk cId="4210193377" sldId="430"/>
            <ac:spMk id="64" creationId="{9B933EB0-B179-2F06-BFFA-3A9A0E319A23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66" creationId="{33ABD753-FE13-BA42-114B-A24FD34759CF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67" creationId="{C6F6263A-D611-E664-A6A1-9175561CA7D8}"/>
          </ac:spMkLst>
        </pc:spChg>
        <pc:spChg chg="del">
          <ac:chgData name="Hello Hello" userId="6a828ef3d50ac5ac" providerId="LiveId" clId="{D08F6D92-AEF9-46FF-AB49-771195AAD41E}" dt="2025-02-19T04:17:11.206" v="6228" actId="478"/>
          <ac:spMkLst>
            <pc:docMk/>
            <pc:sldMk cId="4210193377" sldId="430"/>
            <ac:spMk id="68" creationId="{27341969-242C-DAD2-374E-BA61242FE996}"/>
          </ac:spMkLst>
        </pc:spChg>
        <pc:spChg chg="del">
          <ac:chgData name="Hello Hello" userId="6a828ef3d50ac5ac" providerId="LiveId" clId="{D08F6D92-AEF9-46FF-AB49-771195AAD41E}" dt="2025-02-19T04:17:11.206" v="6228" actId="478"/>
          <ac:spMkLst>
            <pc:docMk/>
            <pc:sldMk cId="4210193377" sldId="430"/>
            <ac:spMk id="69" creationId="{8155A76E-FA83-D700-E3AD-10B0371C1CFD}"/>
          </ac:spMkLst>
        </pc:spChg>
        <pc:spChg chg="del">
          <ac:chgData name="Hello Hello" userId="6a828ef3d50ac5ac" providerId="LiveId" clId="{D08F6D92-AEF9-46FF-AB49-771195AAD41E}" dt="2025-02-19T04:17:11.206" v="6228" actId="478"/>
          <ac:spMkLst>
            <pc:docMk/>
            <pc:sldMk cId="4210193377" sldId="430"/>
            <ac:spMk id="70" creationId="{CEE75ED6-3174-01C8-3903-CBC128DA7E67}"/>
          </ac:spMkLst>
        </pc:spChg>
        <pc:spChg chg="mod">
          <ac:chgData name="Hello Hello" userId="6a828ef3d50ac5ac" providerId="LiveId" clId="{D08F6D92-AEF9-46FF-AB49-771195AAD41E}" dt="2025-02-19T04:17:29.621" v="6255" actId="313"/>
          <ac:spMkLst>
            <pc:docMk/>
            <pc:sldMk cId="4210193377" sldId="430"/>
            <ac:spMk id="71" creationId="{FDB7D439-8372-41CD-0262-45B80A3D7164}"/>
          </ac:spMkLst>
        </pc:spChg>
        <pc:spChg chg="mod">
          <ac:chgData name="Hello Hello" userId="6a828ef3d50ac5ac" providerId="LiveId" clId="{D08F6D92-AEF9-46FF-AB49-771195AAD41E}" dt="2025-02-19T04:21:57.860" v="6446" actId="207"/>
          <ac:spMkLst>
            <pc:docMk/>
            <pc:sldMk cId="4210193377" sldId="430"/>
            <ac:spMk id="72" creationId="{0E07190A-4172-BF67-F605-1DFCFC3C9ABB}"/>
          </ac:spMkLst>
        </pc:spChg>
        <pc:spChg chg="mod">
          <ac:chgData name="Hello Hello" userId="6a828ef3d50ac5ac" providerId="LiveId" clId="{D08F6D92-AEF9-46FF-AB49-771195AAD41E}" dt="2025-02-19T04:19:00.891" v="6393" actId="1037"/>
          <ac:spMkLst>
            <pc:docMk/>
            <pc:sldMk cId="4210193377" sldId="430"/>
            <ac:spMk id="73" creationId="{0AD14032-973C-9D93-3A0B-D3CA0E9B5042}"/>
          </ac:spMkLst>
        </pc:spChg>
        <pc:spChg chg="mod">
          <ac:chgData name="Hello Hello" userId="6a828ef3d50ac5ac" providerId="LiveId" clId="{D08F6D92-AEF9-46FF-AB49-771195AAD41E}" dt="2025-02-19T04:26:53.242" v="6647" actId="27636"/>
          <ac:spMkLst>
            <pc:docMk/>
            <pc:sldMk cId="4210193377" sldId="430"/>
            <ac:spMk id="75" creationId="{C86499CD-D1BC-7C53-9788-CBB5383648CA}"/>
          </ac:spMkLst>
        </pc:spChg>
        <pc:spChg chg="mod">
          <ac:chgData name="Hello Hello" userId="6a828ef3d50ac5ac" providerId="LiveId" clId="{D08F6D92-AEF9-46FF-AB49-771195AAD41E}" dt="2025-02-19T04:26:49.721" v="6645" actId="20577"/>
          <ac:spMkLst>
            <pc:docMk/>
            <pc:sldMk cId="4210193377" sldId="430"/>
            <ac:spMk id="78" creationId="{B188C38E-2A99-6FD2-E363-23306003D5CB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81" creationId="{B4731891-950F-919D-FBF8-61F969BE8B21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82" creationId="{E2360C26-DA4A-0148-5A22-CF00F9D6B0DC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85" creationId="{7ED8D2C5-CD3A-8E96-4A2F-1FA8594FA12B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86" creationId="{B36D97D5-03CC-2D8E-1E55-71CDE0858850}"/>
          </ac:spMkLst>
        </pc:spChg>
        <pc:spChg chg="mod">
          <ac:chgData name="Hello Hello" userId="6a828ef3d50ac5ac" providerId="LiveId" clId="{D08F6D92-AEF9-46FF-AB49-771195AAD41E}" dt="2025-02-19T04:22:02.644" v="6448" actId="207"/>
          <ac:spMkLst>
            <pc:docMk/>
            <pc:sldMk cId="4210193377" sldId="430"/>
            <ac:spMk id="87" creationId="{A4B95792-E4DF-D889-32D7-192346CDB052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89" creationId="{83EA2734-F6A6-A013-E6B1-4E3069BAFAF1}"/>
          </ac:spMkLst>
        </pc:spChg>
        <pc:spChg chg="add del 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91" creationId="{FCC9F389-AA45-682F-502E-8E59A82E267C}"/>
          </ac:spMkLst>
        </pc:spChg>
        <pc:spChg chg="del">
          <ac:chgData name="Hello Hello" userId="6a828ef3d50ac5ac" providerId="LiveId" clId="{D08F6D92-AEF9-46FF-AB49-771195AAD41E}" dt="2025-02-19T04:18:48.031" v="6309" actId="478"/>
          <ac:spMkLst>
            <pc:docMk/>
            <pc:sldMk cId="4210193377" sldId="430"/>
            <ac:spMk id="93" creationId="{4C17D747-C5FD-F75C-D857-403AE3813EA3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96" creationId="{ACD1D790-13BC-FC57-AF8D-4028A1C393A6}"/>
          </ac:spMkLst>
        </pc:spChg>
        <pc:spChg chg="mod">
          <ac:chgData name="Hello Hello" userId="6a828ef3d50ac5ac" providerId="LiveId" clId="{D08F6D92-AEF9-46FF-AB49-771195AAD41E}" dt="2025-02-19T04:18:53.742" v="6338" actId="1037"/>
          <ac:spMkLst>
            <pc:docMk/>
            <pc:sldMk cId="4210193377" sldId="430"/>
            <ac:spMk id="98" creationId="{770515C7-EC29-7184-DCC5-E70BFEC8C29C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03" creationId="{2F9EE202-E87E-A568-38F5-86931BD97DD6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04" creationId="{5DA3A24C-ECA3-9C37-F1DE-E8A99B23FB6E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05" creationId="{283E494A-5039-93B1-4D0C-AE6C7D1EE27F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07" creationId="{1DC63AB2-937C-D07D-4333-4C6CDBECEB2F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08" creationId="{692F3DA1-030B-D459-40CF-675C100761E0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10" creationId="{24F5319B-6F3B-40C2-0C4C-A26DE31A6234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11" creationId="{D2DCACC6-1F09-CA16-2732-133FE4BE6EE6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12" creationId="{69D621A4-24A6-26A5-67DB-00317A6DB57E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16" creationId="{FCBC07AF-78CB-C67F-FF79-F6CA3955D2FB}"/>
          </ac:spMkLst>
        </pc:spChg>
        <pc:spChg chg="add mod">
          <ac:chgData name="Hello Hello" userId="6a828ef3d50ac5ac" providerId="LiveId" clId="{D08F6D92-AEF9-46FF-AB49-771195AAD41E}" dt="2025-02-19T04:33:53.023" v="6923"/>
          <ac:spMkLst>
            <pc:docMk/>
            <pc:sldMk cId="4210193377" sldId="430"/>
            <ac:spMk id="120" creationId="{12417501-CD3D-5B4F-0EDF-D6DF5DC3CD4A}"/>
          </ac:spMkLst>
        </pc:spChg>
        <pc:spChg chg="mod">
          <ac:chgData name="Hello Hello" userId="6a828ef3d50ac5ac" providerId="LiveId" clId="{D08F6D92-AEF9-46FF-AB49-771195AAD41E}" dt="2025-02-19T04:35:52.268" v="6947" actId="207"/>
          <ac:spMkLst>
            <pc:docMk/>
            <pc:sldMk cId="4210193377" sldId="430"/>
            <ac:spMk id="123" creationId="{877EFC37-0F6D-4AF2-EF24-898564660A71}"/>
          </ac:spMkLst>
        </pc:spChg>
        <pc:cxnChg chg="del">
          <ac:chgData name="Hello Hello" userId="6a828ef3d50ac5ac" providerId="LiveId" clId="{D08F6D92-AEF9-46FF-AB49-771195AAD41E}" dt="2025-02-19T04:18:22.503" v="6290" actId="478"/>
          <ac:cxnSpMkLst>
            <pc:docMk/>
            <pc:sldMk cId="4210193377" sldId="430"/>
            <ac:cxnSpMk id="52" creationId="{E5146DDB-285B-482D-49F3-45E64AAD8D8A}"/>
          </ac:cxnSpMkLst>
        </pc:cxnChg>
        <pc:cxnChg chg="del">
          <ac:chgData name="Hello Hello" userId="6a828ef3d50ac5ac" providerId="LiveId" clId="{D08F6D92-AEF9-46FF-AB49-771195AAD41E}" dt="2025-02-19T04:16:52.600" v="6223" actId="478"/>
          <ac:cxnSpMkLst>
            <pc:docMk/>
            <pc:sldMk cId="4210193377" sldId="430"/>
            <ac:cxnSpMk id="57" creationId="{37D4EF89-E20E-EF00-DE57-0967D95BE276}"/>
          </ac:cxnSpMkLst>
        </pc:cxnChg>
        <pc:cxnChg chg="del">
          <ac:chgData name="Hello Hello" userId="6a828ef3d50ac5ac" providerId="LiveId" clId="{D08F6D92-AEF9-46FF-AB49-771195AAD41E}" dt="2025-02-19T04:16:52.600" v="6223" actId="478"/>
          <ac:cxnSpMkLst>
            <pc:docMk/>
            <pc:sldMk cId="4210193377" sldId="430"/>
            <ac:cxnSpMk id="61" creationId="{DD283ED0-7841-7886-0EFB-51AF1A9F471E}"/>
          </ac:cxnSpMkLst>
        </pc:cxnChg>
        <pc:cxnChg chg="del">
          <ac:chgData name="Hello Hello" userId="6a828ef3d50ac5ac" providerId="LiveId" clId="{D08F6D92-AEF9-46FF-AB49-771195AAD41E}" dt="2025-02-19T04:16:52.600" v="6223" actId="478"/>
          <ac:cxnSpMkLst>
            <pc:docMk/>
            <pc:sldMk cId="4210193377" sldId="430"/>
            <ac:cxnSpMk id="63" creationId="{6A9CB898-9D75-C143-252C-1635B7394E93}"/>
          </ac:cxnSpMkLst>
        </pc:cxnChg>
        <pc:cxnChg chg="del">
          <ac:chgData name="Hello Hello" userId="6a828ef3d50ac5ac" providerId="LiveId" clId="{D08F6D92-AEF9-46FF-AB49-771195AAD41E}" dt="2025-02-19T04:18:48.031" v="6309" actId="478"/>
          <ac:cxnSpMkLst>
            <pc:docMk/>
            <pc:sldMk cId="4210193377" sldId="430"/>
            <ac:cxnSpMk id="92" creationId="{ED4444A5-D9FE-1978-E01F-A6F9E141F7FC}"/>
          </ac:cxnSpMkLst>
        </pc:cxnChg>
      </pc:sldChg>
      <pc:sldChg chg="addSp delSp modSp add mod ord">
        <pc:chgData name="Hello Hello" userId="6a828ef3d50ac5ac" providerId="LiveId" clId="{D08F6D92-AEF9-46FF-AB49-771195AAD41E}" dt="2025-02-19T04:35:49.304" v="6946" actId="207"/>
        <pc:sldMkLst>
          <pc:docMk/>
          <pc:sldMk cId="4031574903" sldId="431"/>
        </pc:sldMkLst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5" creationId="{32FAEACE-F6D4-79A9-3A48-9B1C12059001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9" creationId="{106044A8-8EE8-B2F4-736A-B89435F9C1C9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11" creationId="{39269D63-6B6F-1947-358A-627718ADCFC3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16" creationId="{46DDF773-1950-3638-8576-24FF5275C496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19" creationId="{B134D24E-A57B-3AB7-2C2B-59F57D5D3C17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21" creationId="{A72092DE-3079-873C-90BA-9A762687E681}"/>
          </ac:spMkLst>
        </pc:spChg>
        <pc:spChg chg="mod">
          <ac:chgData name="Hello Hello" userId="6a828ef3d50ac5ac" providerId="LiveId" clId="{D08F6D92-AEF9-46FF-AB49-771195AAD41E}" dt="2025-02-19T04:20:19.606" v="6430" actId="20577"/>
          <ac:spMkLst>
            <pc:docMk/>
            <pc:sldMk cId="4031574903" sldId="431"/>
            <ac:spMk id="23" creationId="{272B39F9-92A5-D99B-7314-189B00500A7E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29" creationId="{EAD0A8F8-F909-CA2F-81D7-B4C90FD84C25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36" creationId="{86473A6D-B9A4-F3B0-0D18-6B901990595D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40" creationId="{734196DC-95A6-B75D-E1AC-12AF1916D791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43" creationId="{B511EEA8-37C3-5380-0595-CA0D860ABEAF}"/>
          </ac:spMkLst>
        </pc:spChg>
        <pc:spChg chg="del">
          <ac:chgData name="Hello Hello" userId="6a828ef3d50ac5ac" providerId="LiveId" clId="{D08F6D92-AEF9-46FF-AB49-771195AAD41E}" dt="2025-02-19T04:33:49.099" v="6920" actId="478"/>
          <ac:spMkLst>
            <pc:docMk/>
            <pc:sldMk cId="4031574903" sldId="431"/>
            <ac:spMk id="44" creationId="{16A19242-3D71-378A-ED59-698E1A9A8EDB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56" creationId="{AF7C9A0B-DDB4-1F42-4978-5B166C3E9D17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57" creationId="{5DADAB92-AED4-BA5E-BD5B-A5837786E366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58" creationId="{955E557B-22D9-1E5E-984A-BFD6AC30CA2E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62" creationId="{EF08A9A8-A81A-EC70-9E5D-6D16258472F9}"/>
          </ac:spMkLst>
        </pc:spChg>
        <pc:spChg chg="mod">
          <ac:chgData name="Hello Hello" userId="6a828ef3d50ac5ac" providerId="LiveId" clId="{D08F6D92-AEF9-46FF-AB49-771195AAD41E}" dt="2025-02-19T04:20:41.667" v="6445" actId="313"/>
          <ac:spMkLst>
            <pc:docMk/>
            <pc:sldMk cId="4031574903" sldId="431"/>
            <ac:spMk id="72" creationId="{ABBBB50E-C3FA-DED7-536E-17ED3B975E82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77" creationId="{2CDD2038-C7D9-937D-B419-9870469DDCB6}"/>
          </ac:spMkLst>
        </pc:spChg>
        <pc:spChg chg="mod">
          <ac:chgData name="Hello Hello" userId="6a828ef3d50ac5ac" providerId="LiveId" clId="{D08F6D92-AEF9-46FF-AB49-771195AAD41E}" dt="2025-02-19T04:20:12.298" v="6427" actId="20577"/>
          <ac:spMkLst>
            <pc:docMk/>
            <pc:sldMk cId="4031574903" sldId="431"/>
            <ac:spMk id="78" creationId="{EC419261-CA07-FFAB-9F16-2ABBCE8245E5}"/>
          </ac:spMkLst>
        </pc:spChg>
        <pc:spChg chg="mod">
          <ac:chgData name="Hello Hello" userId="6a828ef3d50ac5ac" providerId="LiveId" clId="{D08F6D92-AEF9-46FF-AB49-771195AAD41E}" dt="2025-02-19T04:20:16.524" v="6428" actId="20577"/>
          <ac:spMkLst>
            <pc:docMk/>
            <pc:sldMk cId="4031574903" sldId="431"/>
            <ac:spMk id="87" creationId="{146145D8-3D65-52BE-CDCF-4D5466B402F7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93" creationId="{2A105FF9-3C33-59C3-D9A7-E2ECF3A52E79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101" creationId="{5416ADD2-F1A2-9239-F534-804D38C0B2E2}"/>
          </ac:spMkLst>
        </pc:spChg>
        <pc:spChg chg="add mod">
          <ac:chgData name="Hello Hello" userId="6a828ef3d50ac5ac" providerId="LiveId" clId="{D08F6D92-AEF9-46FF-AB49-771195AAD41E}" dt="2025-02-19T04:33:49.475" v="6921"/>
          <ac:spMkLst>
            <pc:docMk/>
            <pc:sldMk cId="4031574903" sldId="431"/>
            <ac:spMk id="102" creationId="{967D4229-EDFA-C48B-A013-7CC039E167B2}"/>
          </ac:spMkLst>
        </pc:spChg>
        <pc:spChg chg="add mod">
          <ac:chgData name="Hello Hello" userId="6a828ef3d50ac5ac" providerId="LiveId" clId="{D08F6D92-AEF9-46FF-AB49-771195AAD41E}" dt="2025-02-19T04:35:49.304" v="6946" actId="207"/>
          <ac:spMkLst>
            <pc:docMk/>
            <pc:sldMk cId="4031574903" sldId="431"/>
            <ac:spMk id="106" creationId="{0410B8C6-3DAD-89BC-5DD5-3E45936AC5A2}"/>
          </ac:spMkLst>
        </pc:spChg>
      </pc:sldChg>
      <pc:sldChg chg="addSp delSp modSp add mod">
        <pc:chgData name="Hello Hello" userId="6a828ef3d50ac5ac" providerId="LiveId" clId="{D08F6D92-AEF9-46FF-AB49-771195AAD41E}" dt="2025-02-19T04:36:01.340" v="6949" actId="20577"/>
        <pc:sldMkLst>
          <pc:docMk/>
          <pc:sldMk cId="2869142667" sldId="432"/>
        </pc:sldMkLst>
        <pc:spChg chg="mod">
          <ac:chgData name="Hello Hello" userId="6a828ef3d50ac5ac" providerId="LiveId" clId="{D08F6D92-AEF9-46FF-AB49-771195AAD41E}" dt="2025-02-19T04:36:01.340" v="6949" actId="20577"/>
          <ac:spMkLst>
            <pc:docMk/>
            <pc:sldMk cId="2869142667" sldId="432"/>
            <ac:spMk id="3" creationId="{D3EF3145-AF47-84BF-E77C-BDA82B6D9E71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9" creationId="{1466CE06-E907-9E9A-9C5F-6F4A9B6901E3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11" creationId="{0F515B39-3124-C8ED-F039-2A59201AFC91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17" creationId="{CCA183F2-A0D0-63FE-ADD7-9AE42BA36660}"/>
          </ac:spMkLst>
        </pc:spChg>
        <pc:spChg chg="mod">
          <ac:chgData name="Hello Hello" userId="6a828ef3d50ac5ac" providerId="LiveId" clId="{D08F6D92-AEF9-46FF-AB49-771195AAD41E}" dt="2025-02-19T04:26:18.224" v="6631" actId="207"/>
          <ac:spMkLst>
            <pc:docMk/>
            <pc:sldMk cId="2869142667" sldId="432"/>
            <ac:spMk id="23" creationId="{B93BA6DD-7AB5-85C1-5D9B-0915D91CFFC8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27" creationId="{64794E64-DF6D-29C3-528A-FC1E5991A720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28" creationId="{C9886536-A204-9C71-D619-73A3FB0C9311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32" creationId="{66D442E6-7A98-5069-ED9A-1F58874A2060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35" creationId="{E0D961F9-E89F-51D6-0DA8-894E17344BC9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36" creationId="{678008FC-C906-D3DF-9D51-0CB73519BCBD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37" creationId="{6BAAFEBB-3022-6B4F-B870-E83274049C31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38" creationId="{F8776906-DB43-3480-0E8E-F30317C2325C}"/>
          </ac:spMkLst>
        </pc:spChg>
        <pc:spChg chg="del">
          <ac:chgData name="Hello Hello" userId="6a828ef3d50ac5ac" providerId="LiveId" clId="{D08F6D92-AEF9-46FF-AB49-771195AAD41E}" dt="2025-02-19T04:33:57.688" v="6924" actId="478"/>
          <ac:spMkLst>
            <pc:docMk/>
            <pc:sldMk cId="2869142667" sldId="432"/>
            <ac:spMk id="40" creationId="{D84EDF7F-A6A9-8624-F6F5-39344C088800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41" creationId="{28A14AEB-F083-197A-F452-B63A17533729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52" creationId="{AB94A474-5886-0BC3-E6BC-21729F353F3D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58" creationId="{990F31BF-EA7F-A41B-BBDD-48B331D35432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63" creationId="{520E0EC6-75EB-DCAE-4D34-73BD8B905C64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68" creationId="{075671F8-9854-5606-4386-8D5627338996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69" creationId="{32B136C9-034D-9A49-3F3D-0113EB15135F}"/>
          </ac:spMkLst>
        </pc:spChg>
        <pc:spChg chg="mod">
          <ac:chgData name="Hello Hello" userId="6a828ef3d50ac5ac" providerId="LiveId" clId="{D08F6D92-AEF9-46FF-AB49-771195AAD41E}" dt="2025-02-19T04:25:54.636" v="6618" actId="6549"/>
          <ac:spMkLst>
            <pc:docMk/>
            <pc:sldMk cId="2869142667" sldId="432"/>
            <ac:spMk id="75" creationId="{5CCB91D3-EF17-171B-85BF-4532AF31B03E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76" creationId="{29469D1E-1090-6821-0B05-6FBB0EA3050E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77" creationId="{D94C6274-12DE-9B7D-E8CC-504C4C9EE657}"/>
          </ac:spMkLst>
        </pc:spChg>
        <pc:spChg chg="mod">
          <ac:chgData name="Hello Hello" userId="6a828ef3d50ac5ac" providerId="LiveId" clId="{D08F6D92-AEF9-46FF-AB49-771195AAD41E}" dt="2025-02-19T04:26:36.992" v="6639" actId="20577"/>
          <ac:spMkLst>
            <pc:docMk/>
            <pc:sldMk cId="2869142667" sldId="432"/>
            <ac:spMk id="78" creationId="{0C3AA1C9-B62D-A669-D1E9-77C086223F0A}"/>
          </ac:spMkLst>
        </pc:spChg>
        <pc:spChg chg="add mod">
          <ac:chgData name="Hello Hello" userId="6a828ef3d50ac5ac" providerId="LiveId" clId="{D08F6D92-AEF9-46FF-AB49-771195AAD41E}" dt="2025-02-19T04:33:58.130" v="6925"/>
          <ac:spMkLst>
            <pc:docMk/>
            <pc:sldMk cId="2869142667" sldId="432"/>
            <ac:spMk id="103" creationId="{EE7791C8-F267-17A9-89B0-33CD484F4B0D}"/>
          </ac:spMkLst>
        </pc:spChg>
        <pc:spChg chg="mod">
          <ac:chgData name="Hello Hello" userId="6a828ef3d50ac5ac" providerId="LiveId" clId="{D08F6D92-AEF9-46FF-AB49-771195AAD41E}" dt="2025-02-19T04:35:57.727" v="6948" actId="207"/>
          <ac:spMkLst>
            <pc:docMk/>
            <pc:sldMk cId="2869142667" sldId="432"/>
            <ac:spMk id="108" creationId="{60047600-603A-F9F3-7EB9-4BA85C001E22}"/>
          </ac:spMkLst>
        </pc:spChg>
      </pc:sldChg>
    </pc:docChg>
  </pc:docChgLst>
  <pc:docChgLst>
    <pc:chgData name="Hello Hello" userId="6a828ef3d50ac5ac" providerId="LiveId" clId="{D3918370-7E29-4CD0-B813-9D692616AF1B}"/>
    <pc:docChg chg="undo redo custSel addSld delSld modSld">
      <pc:chgData name="Hello Hello" userId="6a828ef3d50ac5ac" providerId="LiveId" clId="{D3918370-7E29-4CD0-B813-9D692616AF1B}" dt="2025-02-14T22:02:16.696" v="1389" actId="1076"/>
      <pc:docMkLst>
        <pc:docMk/>
      </pc:docMkLst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4137273979" sldId="302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528720344" sldId="32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122764033" sldId="348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338109741" sldId="349"/>
        </pc:sldMkLst>
      </pc:sldChg>
      <pc:sldChg chg="addSp delSp modSp mod">
        <pc:chgData name="Hello Hello" userId="6a828ef3d50ac5ac" providerId="LiveId" clId="{D3918370-7E29-4CD0-B813-9D692616AF1B}" dt="2025-02-12T06:44:49.795" v="1000"/>
        <pc:sldMkLst>
          <pc:docMk/>
          <pc:sldMk cId="3548704323" sldId="350"/>
        </pc:sldMkLst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4" creationId="{4929BB0F-3AF9-5FC2-6C1C-90DE7B3C564C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7" creationId="{8BC2DF18-00C8-C1B0-7980-79B302DD6C06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8" creationId="{03798DED-CB4B-B656-10A1-4FC6A50563A1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0" creationId="{6BC9A03D-1F62-03FC-7499-70FAB23DC3DC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3" creationId="{9ADCB691-A827-74BE-D72F-162D0E78875D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19" creationId="{46CC7CFC-E59A-051E-755D-8ADFE1221BB8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1" creationId="{BDC68D38-8443-2916-8590-5FE162349B60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2" creationId="{B88E48F4-4A88-E553-49E7-3168FACFC5DA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24" creationId="{10B07419-042B-40B5-956F-4C404A2C219A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29" creationId="{8A57D785-7FC0-D1A5-A920-8D50E5AC4DE2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1" creationId="{B5594995-AD28-5DE6-29D4-70A884AA31E6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5" creationId="{D4B64233-8A44-9F10-BEEF-821493B0391A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6" creationId="{99224368-0866-6CB5-F1C6-0692C4921E01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39" creationId="{D0445C2C-3721-9F07-8CB6-9A7C873866E7}"/>
          </ac:spMkLst>
        </pc:spChg>
        <pc:spChg chg="add mod">
          <ac:chgData name="Hello Hello" userId="6a828ef3d50ac5ac" providerId="LiveId" clId="{D3918370-7E29-4CD0-B813-9D692616AF1B}" dt="2025-02-12T06:24:23.148" v="731" actId="207"/>
          <ac:spMkLst>
            <pc:docMk/>
            <pc:sldMk cId="3548704323" sldId="350"/>
            <ac:spMk id="40" creationId="{AB268A83-FDCF-C28B-4E1D-575307E03B84}"/>
          </ac:spMkLst>
        </pc:spChg>
        <pc:spChg chg="add mod">
          <ac:chgData name="Hello Hello" userId="6a828ef3d50ac5ac" providerId="LiveId" clId="{D3918370-7E29-4CD0-B813-9D692616AF1B}" dt="2025-02-12T06:22:56.317" v="694"/>
          <ac:spMkLst>
            <pc:docMk/>
            <pc:sldMk cId="3548704323" sldId="350"/>
            <ac:spMk id="46" creationId="{679DCA5F-3A06-D730-9F55-BFF9916148C8}"/>
          </ac:spMkLst>
        </pc:spChg>
        <pc:spChg chg="add mod">
          <ac:chgData name="Hello Hello" userId="6a828ef3d50ac5ac" providerId="LiveId" clId="{D3918370-7E29-4CD0-B813-9D692616AF1B}" dt="2025-02-12T06:44:49.795" v="1000"/>
          <ac:spMkLst>
            <pc:docMk/>
            <pc:sldMk cId="3548704323" sldId="350"/>
            <ac:spMk id="49" creationId="{D5AC52F4-00BE-ECD7-8C55-5B58E95E9E39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67" creationId="{3F1FC0F7-CE37-32D7-F1CB-E87A44F81F2F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0" creationId="{C89F238C-BFBC-657C-E4B3-17DD1BEE924B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2" creationId="{121E4FAD-89B2-3496-B0CC-03D5D1382B9B}"/>
          </ac:spMkLst>
        </pc:spChg>
        <pc:spChg chg="del">
          <ac:chgData name="Hello Hello" userId="6a828ef3d50ac5ac" providerId="LiveId" clId="{D3918370-7E29-4CD0-B813-9D692616AF1B}" dt="2025-02-12T06:22:56.116" v="693" actId="478"/>
          <ac:spMkLst>
            <pc:docMk/>
            <pc:sldMk cId="3548704323" sldId="350"/>
            <ac:spMk id="73" creationId="{B7801285-3498-A8E0-6A61-504282BF650D}"/>
          </ac:spMkLst>
        </pc:spChg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934741945" sldId="352"/>
        </pc:sldMkLst>
      </pc:sldChg>
      <pc:sldChg chg="addSp delSp modSp mod">
        <pc:chgData name="Hello Hello" userId="6a828ef3d50ac5ac" providerId="LiveId" clId="{D3918370-7E29-4CD0-B813-9D692616AF1B}" dt="2025-02-12T06:44:47.897" v="998"/>
        <pc:sldMkLst>
          <pc:docMk/>
          <pc:sldMk cId="598799285" sldId="353"/>
        </pc:sldMkLst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4" creationId="{90F66C13-C3DA-EA3E-B819-B7890229E168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6" creationId="{C9736FDA-8E4A-8626-0636-E6B2DCD2E6D7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2" creationId="{B5FABDC3-94D7-6B73-8F78-9EF238774A2A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3" creationId="{02CC37B1-C61B-2265-F76C-09B7CDC84149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16" creationId="{9997B092-D9D6-C6C9-4243-8AC825764B34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20" creationId="{E8C068F1-C350-E4F1-CE89-99B1525781E0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21" creationId="{F009EEFC-6E39-A421-FE9E-7D6663C2D38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27" creationId="{DE257625-8D4F-D9BD-74A1-8041D5C2BA9A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29" creationId="{81A33428-20C2-A3E6-522E-26F6F4B004A3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1" creationId="{9A194E4C-CFE2-2F33-E0AF-FA390DA4B28A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3" creationId="{948D4982-EE2B-18EB-3514-F337A880890B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4" creationId="{907D77AD-FFAB-0B6C-3249-9AAE3BF76E74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7" creationId="{8EEF17E8-6ED6-1C88-6344-4A26118E179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39" creationId="{5A6705D6-EE87-7850-8963-0B4F87131FE1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41" creationId="{A6C4D7FD-19CB-4500-E91D-71B18787D3D5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42" creationId="{05585C0E-5262-086B-9ADC-0E740CDC8416}"/>
          </ac:spMkLst>
        </pc:spChg>
        <pc:spChg chg="mod">
          <ac:chgData name="Hello Hello" userId="6a828ef3d50ac5ac" providerId="LiveId" clId="{D3918370-7E29-4CD0-B813-9D692616AF1B}" dt="2025-02-12T06:24:33.391" v="733" actId="207"/>
          <ac:spMkLst>
            <pc:docMk/>
            <pc:sldMk cId="598799285" sldId="353"/>
            <ac:spMk id="43" creationId="{8875CB88-CE61-5722-A0C0-DF54DF0260E1}"/>
          </ac:spMkLst>
        </pc:spChg>
        <pc:spChg chg="add mod">
          <ac:chgData name="Hello Hello" userId="6a828ef3d50ac5ac" providerId="LiveId" clId="{D3918370-7E29-4CD0-B813-9D692616AF1B}" dt="2025-02-12T06:23:04.901" v="698"/>
          <ac:spMkLst>
            <pc:docMk/>
            <pc:sldMk cId="598799285" sldId="353"/>
            <ac:spMk id="47" creationId="{1E4F5942-25B3-772C-D1AC-770EE4C44FF4}"/>
          </ac:spMkLst>
        </pc:spChg>
        <pc:spChg chg="add mod">
          <ac:chgData name="Hello Hello" userId="6a828ef3d50ac5ac" providerId="LiveId" clId="{D3918370-7E29-4CD0-B813-9D692616AF1B}" dt="2025-02-12T06:44:47.897" v="998"/>
          <ac:spMkLst>
            <pc:docMk/>
            <pc:sldMk cId="598799285" sldId="353"/>
            <ac:spMk id="48" creationId="{0B465B27-80F9-4614-AF9F-5FA062113C69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69" creationId="{75182876-8EED-E5A9-9199-612786E7319A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72" creationId="{840F0DD9-4B3D-0100-F267-D5E62AD94578}"/>
          </ac:spMkLst>
        </pc:spChg>
        <pc:spChg chg="del">
          <ac:chgData name="Hello Hello" userId="6a828ef3d50ac5ac" providerId="LiveId" clId="{D3918370-7E29-4CD0-B813-9D692616AF1B}" dt="2025-02-12T06:23:04.656" v="697" actId="478"/>
          <ac:spMkLst>
            <pc:docMk/>
            <pc:sldMk cId="598799285" sldId="353"/>
            <ac:spMk id="74" creationId="{7C60ED6E-8368-C45F-7962-1F29B02314FA}"/>
          </ac:spMkLst>
        </pc:spChg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691946931" sldId="35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532102966" sldId="355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525423160" sldId="356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204474693" sldId="357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4224388329" sldId="359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3138989345" sldId="360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695570852" sldId="361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023760670" sldId="362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2195008501" sldId="363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923423088" sldId="364"/>
        </pc:sldMkLst>
      </pc:sldChg>
      <pc:sldChg chg="del">
        <pc:chgData name="Hello Hello" userId="6a828ef3d50ac5ac" providerId="LiveId" clId="{D3918370-7E29-4CD0-B813-9D692616AF1B}" dt="2025-02-12T06:16:06.195" v="216" actId="47"/>
        <pc:sldMkLst>
          <pc:docMk/>
          <pc:sldMk cId="1924323837" sldId="365"/>
        </pc:sldMkLst>
      </pc:sldChg>
      <pc:sldChg chg="addSp delSp modSp mod">
        <pc:chgData name="Hello Hello" userId="6a828ef3d50ac5ac" providerId="LiveId" clId="{D3918370-7E29-4CD0-B813-9D692616AF1B}" dt="2025-02-12T06:44:50.222" v="1001"/>
        <pc:sldMkLst>
          <pc:docMk/>
          <pc:sldMk cId="2289605971" sldId="367"/>
        </pc:sldMkLst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2" creationId="{3DD37F65-C139-080B-B1C1-FDEA796BA3C5}"/>
          </ac:spMkLst>
        </pc:spChg>
        <pc:spChg chg="add mod">
          <ac:chgData name="Hello Hello" userId="6a828ef3d50ac5ac" providerId="LiveId" clId="{D3918370-7E29-4CD0-B813-9D692616AF1B}" dt="2025-02-12T06:24:18.387" v="730" actId="207"/>
          <ac:spMkLst>
            <pc:docMk/>
            <pc:sldMk cId="2289605971" sldId="367"/>
            <ac:spMk id="4" creationId="{1EC3F81B-417C-15CC-FF08-BD063A418855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5" creationId="{CED9A595-3868-4BB4-213E-8553685C40E0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7" creationId="{48A88F19-F3CB-2F74-7511-CE8E9101B433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8" creationId="{ABFF59E8-5D3F-AB3D-0BFF-3F127D5565BD}"/>
          </ac:spMkLst>
        </pc:spChg>
        <pc:spChg chg="mod">
          <ac:chgData name="Hello Hello" userId="6a828ef3d50ac5ac" providerId="LiveId" clId="{D3918370-7E29-4CD0-B813-9D692616AF1B}" dt="2025-02-12T06:19:50.211" v="501" actId="1076"/>
          <ac:spMkLst>
            <pc:docMk/>
            <pc:sldMk cId="2289605971" sldId="367"/>
            <ac:spMk id="9" creationId="{AB02CAC4-3E9E-6143-B6DF-7473463F0D5E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1" creationId="{7E548E40-DC34-F9F0-0630-C584A830125B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2" creationId="{FD27B4DC-30B9-A575-5250-4FA11254FC8E}"/>
          </ac:spMkLst>
        </pc:spChg>
        <pc:spChg chg="mod">
          <ac:chgData name="Hello Hello" userId="6a828ef3d50ac5ac" providerId="LiveId" clId="{D3918370-7E29-4CD0-B813-9D692616AF1B}" dt="2025-02-12T06:19:59.002" v="548" actId="1038"/>
          <ac:spMkLst>
            <pc:docMk/>
            <pc:sldMk cId="2289605971" sldId="367"/>
            <ac:spMk id="14" creationId="{1490A1BF-AEAF-25CE-AB3C-23C4B3831B1D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5" creationId="{F599078F-0FB6-AFB4-9087-441D38DD7541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16" creationId="{1DF48D95-BB66-CC12-F98C-2F826C3ACEA2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20" creationId="{83AD4AD9-64DC-7DD5-A46A-659E5CBF5C7B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1" creationId="{0B780A33-4AA6-FA2C-C94F-489CC4C086DC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2" creationId="{B8F8B11D-AE25-F489-7CD9-6D1E7C098313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23" creationId="{723EB874-8D02-75E6-2BAB-E3A179E0F66F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25" creationId="{697F8200-E087-43AD-FFF9-4251D3CB053E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27" creationId="{FB758445-E21F-EC7B-A0EB-048B2FC7EE73}"/>
          </ac:spMkLst>
        </pc:spChg>
        <pc:spChg chg="del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30" creationId="{07DB67AF-2830-2981-6AFA-EE81D16329F2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33" creationId="{A109C440-5CA2-8A39-C672-21E0F579E30A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39" creationId="{9667CBF2-E687-DAC4-08AD-32104456CA80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40" creationId="{2C3421F0-BA8B-9F9A-6694-0C3FD4C1A10A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42" creationId="{8E0E83B6-67CB-4E9E-C3C9-0CB505EB4869}"/>
          </ac:spMkLst>
        </pc:spChg>
        <pc:spChg chg="add mod">
          <ac:chgData name="Hello Hello" userId="6a828ef3d50ac5ac" providerId="LiveId" clId="{D3918370-7E29-4CD0-B813-9D692616AF1B}" dt="2025-02-12T06:22:37.095" v="692"/>
          <ac:spMkLst>
            <pc:docMk/>
            <pc:sldMk cId="2289605971" sldId="367"/>
            <ac:spMk id="45" creationId="{70DB390F-7FD5-18EA-86BC-3341414FB976}"/>
          </ac:spMkLst>
        </pc:spChg>
        <pc:spChg chg="add mod">
          <ac:chgData name="Hello Hello" userId="6a828ef3d50ac5ac" providerId="LiveId" clId="{D3918370-7E29-4CD0-B813-9D692616AF1B}" dt="2025-02-12T06:44:50.222" v="1001"/>
          <ac:spMkLst>
            <pc:docMk/>
            <pc:sldMk cId="2289605971" sldId="367"/>
            <ac:spMk id="49" creationId="{EC915CC6-EB6B-866F-AE60-6A9CB3829C48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67" creationId="{7CE45F4F-303C-6E29-2DFD-08409D0794F2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68" creationId="{1E255C42-7169-8A58-7A9B-8F2B330CA763}"/>
          </ac:spMkLst>
        </pc:spChg>
        <pc:spChg chg="mod">
          <ac:chgData name="Hello Hello" userId="6a828ef3d50ac5ac" providerId="LiveId" clId="{D3918370-7E29-4CD0-B813-9D692616AF1B}" dt="2025-02-12T06:19:55.316" v="535" actId="1038"/>
          <ac:spMkLst>
            <pc:docMk/>
            <pc:sldMk cId="2289605971" sldId="367"/>
            <ac:spMk id="69" creationId="{D3E07963-FC82-E7E0-B9C5-6740AB90323B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70" creationId="{01362C0C-402D-2941-1CB8-22951AD5692E}"/>
          </ac:spMkLst>
        </pc:spChg>
        <pc:spChg chg="del mod">
          <ac:chgData name="Hello Hello" userId="6a828ef3d50ac5ac" providerId="LiveId" clId="{D3918370-7E29-4CD0-B813-9D692616AF1B}" dt="2025-02-12T06:22:36.791" v="691" actId="478"/>
          <ac:spMkLst>
            <pc:docMk/>
            <pc:sldMk cId="2289605971" sldId="367"/>
            <ac:spMk id="72" creationId="{21CB5AB9-7DEB-7BC7-8036-52790394B131}"/>
          </ac:spMkLst>
        </pc:spChg>
      </pc:sldChg>
      <pc:sldChg chg="addSp delSp modSp mod">
        <pc:chgData name="Hello Hello" userId="6a828ef3d50ac5ac" providerId="LiveId" clId="{D3918370-7E29-4CD0-B813-9D692616AF1B}" dt="2025-02-12T06:44:50.683" v="1002"/>
        <pc:sldMkLst>
          <pc:docMk/>
          <pc:sldMk cId="215505605" sldId="368"/>
        </pc:sldMkLst>
        <pc:spChg chg="add mod">
          <ac:chgData name="Hello Hello" userId="6a828ef3d50ac5ac" providerId="LiveId" clId="{D3918370-7E29-4CD0-B813-9D692616AF1B}" dt="2025-02-12T06:19:04.894" v="472" actId="1076"/>
          <ac:spMkLst>
            <pc:docMk/>
            <pc:sldMk cId="215505605" sldId="368"/>
            <ac:spMk id="2" creationId="{F6228092-7B84-0C74-E9EF-616BEE094FA2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4" creationId="{EF40F61C-0DF0-1F4B-0529-9BE2CF4A60FF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5" creationId="{6FFDF882-45D5-16C9-2BE5-490ADE6DB21C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6" creationId="{1E6A2C2C-ABDA-0E59-B1F9-5A4F8C4C5758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7" creationId="{2114E746-5649-FE7E-27D8-42128908DE20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8" creationId="{1B9BF7F9-00BD-BEC9-1268-086138087A1A}"/>
          </ac:spMkLst>
        </pc:spChg>
        <pc:spChg chg="mod">
          <ac:chgData name="Hello Hello" userId="6a828ef3d50ac5ac" providerId="LiveId" clId="{D3918370-7E29-4CD0-B813-9D692616AF1B}" dt="2025-02-12T06:17:58.005" v="463" actId="20577"/>
          <ac:spMkLst>
            <pc:docMk/>
            <pc:sldMk cId="215505605" sldId="368"/>
            <ac:spMk id="9" creationId="{81EE97DF-FA6A-C3DD-F5F9-1C4BC7DDD68A}"/>
          </ac:spMkLst>
        </pc:spChg>
        <pc:spChg chg="mod">
          <ac:chgData name="Hello Hello" userId="6a828ef3d50ac5ac" providerId="LiveId" clId="{D3918370-7E29-4CD0-B813-9D692616AF1B}" dt="2025-02-12T06:24:12.273" v="729" actId="207"/>
          <ac:spMkLst>
            <pc:docMk/>
            <pc:sldMk cId="215505605" sldId="368"/>
            <ac:spMk id="10" creationId="{01A94477-259A-C3C5-19A5-B43F735D692C}"/>
          </ac:spMkLst>
        </pc:spChg>
        <pc:spChg chg="add del mod">
          <ac:chgData name="Hello Hello" userId="6a828ef3d50ac5ac" providerId="LiveId" clId="{D3918370-7E29-4CD0-B813-9D692616AF1B}" dt="2025-02-12T06:19:05.890" v="473" actId="478"/>
          <ac:spMkLst>
            <pc:docMk/>
            <pc:sldMk cId="215505605" sldId="368"/>
            <ac:spMk id="11" creationId="{9D651567-14F1-2B89-4F7F-777B2DD57F33}"/>
          </ac:spMkLst>
        </pc:spChg>
        <pc:spChg chg="del">
          <ac:chgData name="Hello Hello" userId="6a828ef3d50ac5ac" providerId="LiveId" clId="{D3918370-7E29-4CD0-B813-9D692616AF1B}" dt="2025-02-12T06:18:12.225" v="464" actId="478"/>
          <ac:spMkLst>
            <pc:docMk/>
            <pc:sldMk cId="215505605" sldId="368"/>
            <ac:spMk id="12" creationId="{9D59080B-E375-4CE6-9D4B-EE0A42C90715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14" creationId="{542A8BAA-D13A-3BEE-46F3-A1E5A9FA34BD}"/>
          </ac:spMkLst>
        </pc:spChg>
        <pc:spChg chg="mod">
          <ac:chgData name="Hello Hello" userId="6a828ef3d50ac5ac" providerId="LiveId" clId="{D3918370-7E29-4CD0-B813-9D692616AF1B}" dt="2025-02-12T06:20:56.425" v="586" actId="14100"/>
          <ac:spMkLst>
            <pc:docMk/>
            <pc:sldMk cId="215505605" sldId="368"/>
            <ac:spMk id="17" creationId="{2C4DE265-D317-3411-943A-551ABEF96744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19" creationId="{83A79562-36CB-F276-BC12-585F4FBC6731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0" creationId="{2779A87F-16B7-B9CF-DEFA-0AA4231D3DFC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1" creationId="{42C48B91-927C-8DD9-F0EC-57E7C81EE5E0}"/>
          </ac:spMkLst>
        </pc:spChg>
        <pc:spChg chg="mod">
          <ac:chgData name="Hello Hello" userId="6a828ef3d50ac5ac" providerId="LiveId" clId="{D3918370-7E29-4CD0-B813-9D692616AF1B}" dt="2025-02-12T06:21:59.874" v="605" actId="14100"/>
          <ac:spMkLst>
            <pc:docMk/>
            <pc:sldMk cId="215505605" sldId="368"/>
            <ac:spMk id="22" creationId="{17C1753D-E57E-BC6E-E0A3-70BDB4CD486A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23" creationId="{DD3A4E4E-C540-A9D6-89FF-7C4ED2C5A30D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4" creationId="{AE622B96-D4E5-4464-793C-950B8FA9E5E0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5" creationId="{9F27A327-033F-F596-047E-1DFC8F36A780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26" creationId="{A117B048-B375-13E3-C91A-498F024590A7}"/>
          </ac:spMkLst>
        </pc:spChg>
        <pc:spChg chg="add mod">
          <ac:chgData name="Hello Hello" userId="6a828ef3d50ac5ac" providerId="LiveId" clId="{D3918370-7E29-4CD0-B813-9D692616AF1B}" dt="2025-02-12T06:20:15.220" v="550"/>
          <ac:spMkLst>
            <pc:docMk/>
            <pc:sldMk cId="215505605" sldId="368"/>
            <ac:spMk id="27" creationId="{A2749D93-1D01-8677-A913-87CE92B02648}"/>
          </ac:spMkLst>
        </pc:spChg>
        <pc:spChg chg="add mod">
          <ac:chgData name="Hello Hello" userId="6a828ef3d50ac5ac" providerId="LiveId" clId="{D3918370-7E29-4CD0-B813-9D692616AF1B}" dt="2025-02-12T06:20:48.590" v="572" actId="1076"/>
          <ac:spMkLst>
            <pc:docMk/>
            <pc:sldMk cId="215505605" sldId="368"/>
            <ac:spMk id="28" creationId="{456B3390-5F08-C510-BB9A-A6CA0437D12E}"/>
          </ac:spMkLst>
        </pc:spChg>
        <pc:spChg chg="add mod">
          <ac:chgData name="Hello Hello" userId="6a828ef3d50ac5ac" providerId="LiveId" clId="{D3918370-7E29-4CD0-B813-9D692616AF1B}" dt="2025-02-12T06:21:39.873" v="590" actId="1038"/>
          <ac:spMkLst>
            <pc:docMk/>
            <pc:sldMk cId="215505605" sldId="368"/>
            <ac:spMk id="29" creationId="{9C454952-60C9-F4D7-1639-5BD3EC8BB502}"/>
          </ac:spMkLst>
        </pc:spChg>
        <pc:spChg chg="del mod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30" creationId="{38B2A968-8D2B-AD17-2744-C8681EC91C68}"/>
          </ac:spMkLst>
        </pc:spChg>
        <pc:spChg chg="add mod">
          <ac:chgData name="Hello Hello" userId="6a828ef3d50ac5ac" providerId="LiveId" clId="{D3918370-7E29-4CD0-B813-9D692616AF1B}" dt="2025-02-12T06:44:50.683" v="1002"/>
          <ac:spMkLst>
            <pc:docMk/>
            <pc:sldMk cId="215505605" sldId="368"/>
            <ac:spMk id="31" creationId="{57FB015A-9F5C-839E-EB9A-5E4BC1E3450E}"/>
          </ac:spMkLst>
        </pc:spChg>
        <pc:spChg chg="del">
          <ac:chgData name="Hello Hello" userId="6a828ef3d50ac5ac" providerId="LiveId" clId="{D3918370-7E29-4CD0-B813-9D692616AF1B}" dt="2025-02-12T06:20:14.990" v="549" actId="478"/>
          <ac:spMkLst>
            <pc:docMk/>
            <pc:sldMk cId="215505605" sldId="368"/>
            <ac:spMk id="41" creationId="{5383ADE9-2AC0-CEA0-42C2-53F724574BB1}"/>
          </ac:spMkLst>
        </pc:spChg>
        <pc:spChg chg="mod">
          <ac:chgData name="Hello Hello" userId="6a828ef3d50ac5ac" providerId="LiveId" clId="{D3918370-7E29-4CD0-B813-9D692616AF1B}" dt="2025-02-12T06:20:21.313" v="567" actId="1038"/>
          <ac:spMkLst>
            <pc:docMk/>
            <pc:sldMk cId="215505605" sldId="368"/>
            <ac:spMk id="67" creationId="{C479A40C-3E90-5A36-0639-C49556D4789D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68" creationId="{B05CFA9E-AEE4-6651-0321-C09EBB7DEDEE}"/>
          </ac:spMkLst>
        </pc:spChg>
        <pc:spChg chg="del mod">
          <ac:chgData name="Hello Hello" userId="6a828ef3d50ac5ac" providerId="LiveId" clId="{D3918370-7E29-4CD0-B813-9D692616AF1B}" dt="2025-02-12T06:22:21.604" v="636" actId="478"/>
          <ac:spMkLst>
            <pc:docMk/>
            <pc:sldMk cId="215505605" sldId="368"/>
            <ac:spMk id="69" creationId="{65907AC6-B0AA-247E-2028-1BE1F4DFA875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70" creationId="{39586D53-69B5-837B-0A7C-17BF03506C8A}"/>
          </ac:spMkLst>
        </pc:spChg>
        <pc:spChg chg="del">
          <ac:chgData name="Hello Hello" userId="6a828ef3d50ac5ac" providerId="LiveId" clId="{D3918370-7E29-4CD0-B813-9D692616AF1B}" dt="2025-02-12T06:22:21.604" v="636" actId="478"/>
          <ac:spMkLst>
            <pc:docMk/>
            <pc:sldMk cId="215505605" sldId="368"/>
            <ac:spMk id="71" creationId="{355D9EFD-84DF-6531-6B78-37A65452F7FA}"/>
          </ac:spMkLst>
        </pc:spChg>
        <pc:spChg chg="mod">
          <ac:chgData name="Hello Hello" userId="6a828ef3d50ac5ac" providerId="LiveId" clId="{D3918370-7E29-4CD0-B813-9D692616AF1B}" dt="2025-02-12T06:22:29.156" v="690" actId="1038"/>
          <ac:spMkLst>
            <pc:docMk/>
            <pc:sldMk cId="215505605" sldId="368"/>
            <ac:spMk id="72" creationId="{FA200EA0-9266-A7E8-0250-C02E173C2536}"/>
          </ac:spMkLst>
        </pc:spChg>
        <pc:spChg chg="del">
          <ac:chgData name="Hello Hello" userId="6a828ef3d50ac5ac" providerId="LiveId" clId="{D3918370-7E29-4CD0-B813-9D692616AF1B}" dt="2025-02-12T06:22:22.418" v="637" actId="478"/>
          <ac:spMkLst>
            <pc:docMk/>
            <pc:sldMk cId="215505605" sldId="368"/>
            <ac:spMk id="73" creationId="{7CB92AC3-452B-946E-665D-B3A9464E3BB6}"/>
          </ac:spMkLst>
        </pc:spChg>
      </pc:sldChg>
      <pc:sldChg chg="addSp delSp modSp mod">
        <pc:chgData name="Hello Hello" userId="6a828ef3d50ac5ac" providerId="LiveId" clId="{D3918370-7E29-4CD0-B813-9D692616AF1B}" dt="2025-02-12T06:44:48.545" v="999"/>
        <pc:sldMkLst>
          <pc:docMk/>
          <pc:sldMk cId="1090426411" sldId="369"/>
        </pc:sldMkLst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6" creationId="{6C07312C-6CD9-5D82-6CB8-7DF5FFEC4B43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2" creationId="{D9C82A87-4C7B-7B54-F3EE-9CFFF7E1B2A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4" creationId="{1E0AAF2D-DD80-5D63-5455-A20467FD57BC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7" creationId="{0223AF52-5CAC-E3D2-6A3B-50C6BA6EEDAB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8" creationId="{4EABD3EB-3CE1-0B6B-323D-7757F17AD49B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19" creationId="{3B691B00-599E-0191-E902-6D891522AF4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25" creationId="{BB2AA7BC-A8E7-D4DB-D365-37D7A8F1158E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28" creationId="{FA63F0E2-7CF4-EE4B-36AD-6D9AEDCD613C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4" creationId="{9C71E522-926E-DC70-C7EB-3EA99AED9A92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5" creationId="{72F1E294-618E-9E1A-B706-32BB2AE153C7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6" creationId="{67A69607-572F-BF75-5AD6-A9D4F778A532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37" creationId="{B3738E16-E9A8-8D21-5472-EAC501DB35AC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41" creationId="{8D77E1EF-60D8-6C2C-297B-02A6C8DFBE61}"/>
          </ac:spMkLst>
        </pc:spChg>
        <pc:spChg chg="add mod">
          <ac:chgData name="Hello Hello" userId="6a828ef3d50ac5ac" providerId="LiveId" clId="{D3918370-7E29-4CD0-B813-9D692616AF1B}" dt="2025-02-12T06:24:28.364" v="732" actId="207"/>
          <ac:spMkLst>
            <pc:docMk/>
            <pc:sldMk cId="1090426411" sldId="369"/>
            <ac:spMk id="45" creationId="{328D7756-0994-E811-1827-575BFCC565DD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46" creationId="{C0141068-C7E6-6347-C844-E04EACA7A9DE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48" creationId="{E3AB12B5-A895-D718-AF8F-06C7233225CA}"/>
          </ac:spMkLst>
        </pc:spChg>
        <pc:spChg chg="add mod">
          <ac:chgData name="Hello Hello" userId="6a828ef3d50ac5ac" providerId="LiveId" clId="{D3918370-7E29-4CD0-B813-9D692616AF1B}" dt="2025-02-12T06:23:00.969" v="696"/>
          <ac:spMkLst>
            <pc:docMk/>
            <pc:sldMk cId="1090426411" sldId="369"/>
            <ac:spMk id="50" creationId="{D7997A88-6AAC-7E35-A4F6-45220298B443}"/>
          </ac:spMkLst>
        </pc:spChg>
        <pc:spChg chg="add mod">
          <ac:chgData name="Hello Hello" userId="6a828ef3d50ac5ac" providerId="LiveId" clId="{D3918370-7E29-4CD0-B813-9D692616AF1B}" dt="2025-02-12T06:44:48.545" v="999"/>
          <ac:spMkLst>
            <pc:docMk/>
            <pc:sldMk cId="1090426411" sldId="369"/>
            <ac:spMk id="51" creationId="{E7D42DA9-BEE2-0CDB-BFB0-0FEC3A1C8D5A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67" creationId="{3041E073-7873-CABD-1D4D-3B17133004F9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68" creationId="{63CD42FA-A0E2-1AA4-3B74-E671CA393961}"/>
          </ac:spMkLst>
        </pc:spChg>
        <pc:spChg chg="del">
          <ac:chgData name="Hello Hello" userId="6a828ef3d50ac5ac" providerId="LiveId" clId="{D3918370-7E29-4CD0-B813-9D692616AF1B}" dt="2025-02-12T06:23:00.716" v="695" actId="478"/>
          <ac:spMkLst>
            <pc:docMk/>
            <pc:sldMk cId="1090426411" sldId="369"/>
            <ac:spMk id="73" creationId="{F071489C-A45F-982C-6B12-267C2CE1202B}"/>
          </ac:spMkLst>
        </pc:spChg>
      </pc:sldChg>
      <pc:sldChg chg="addSp delSp modSp mod">
        <pc:chgData name="Hello Hello" userId="6a828ef3d50ac5ac" providerId="LiveId" clId="{D3918370-7E29-4CD0-B813-9D692616AF1B}" dt="2025-02-12T06:44:47.496" v="997"/>
        <pc:sldMkLst>
          <pc:docMk/>
          <pc:sldMk cId="3240970954" sldId="370"/>
        </pc:sldMkLst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10" creationId="{76E14DA6-5E92-24BE-58B6-16F03DC1B666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11" creationId="{790829EF-9815-5284-48F6-52F40F516F81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4" creationId="{AAFDE817-96D8-F0B6-8A56-EC965F0C4EE5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5" creationId="{CEFDD083-05AF-EE68-47DE-1721B1EFCC6F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16" creationId="{FEAB7ADA-184D-842B-0AC7-124446002C3D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0" creationId="{13D7769B-82A8-D351-1AF8-B30E9C506800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5" creationId="{BBC01C1C-0531-78AE-E652-FDAD905DCDE5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26" creationId="{6FAD6D99-F720-ACD0-FF1B-62177A85928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4" creationId="{3E6F892B-4F4F-B3A4-9902-0000E28BF797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5" creationId="{CE26401C-FA33-8AA0-C9EC-9F0560CEEDBC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7" creationId="{327DF694-34AE-3F90-BB73-C17936BA9FA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38" creationId="{D5F3A022-E16B-EFB0-502C-412353651D41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41" creationId="{2820EEAE-39FB-43FA-8443-89D81B9F6D9B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46" creationId="{67DA3879-30E6-D0AA-37EC-27E0603EAF55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49" creationId="{E669E7F6-7317-DD96-F02F-DA40D20AB5A9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51" creationId="{EE125DD3-CD97-CC77-9BD9-DF2F07DD0727}"/>
          </ac:spMkLst>
        </pc:spChg>
        <pc:spChg chg="mod">
          <ac:chgData name="Hello Hello" userId="6a828ef3d50ac5ac" providerId="LiveId" clId="{D3918370-7E29-4CD0-B813-9D692616AF1B}" dt="2025-02-12T06:24:36.282" v="734" actId="207"/>
          <ac:spMkLst>
            <pc:docMk/>
            <pc:sldMk cId="3240970954" sldId="370"/>
            <ac:spMk id="52" creationId="{6C109E52-4867-A351-6B09-7ED0C775F9B3}"/>
          </ac:spMkLst>
        </pc:spChg>
        <pc:spChg chg="add mod">
          <ac:chgData name="Hello Hello" userId="6a828ef3d50ac5ac" providerId="LiveId" clId="{D3918370-7E29-4CD0-B813-9D692616AF1B}" dt="2025-02-12T06:23:08.712" v="700"/>
          <ac:spMkLst>
            <pc:docMk/>
            <pc:sldMk cId="3240970954" sldId="370"/>
            <ac:spMk id="53" creationId="{BC04D106-FFF5-BEC3-AD64-CB8B9C21533D}"/>
          </ac:spMkLst>
        </pc:spChg>
        <pc:spChg chg="add mod">
          <ac:chgData name="Hello Hello" userId="6a828ef3d50ac5ac" providerId="LiveId" clId="{D3918370-7E29-4CD0-B813-9D692616AF1B}" dt="2025-02-12T06:44:47.496" v="997"/>
          <ac:spMkLst>
            <pc:docMk/>
            <pc:sldMk cId="3240970954" sldId="370"/>
            <ac:spMk id="56" creationId="{CBC7A2C6-F857-49CF-8834-4BC6C887EA76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68" creationId="{BE5FEAE2-0674-4CC4-39CF-EA74A9F85548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72" creationId="{58F2FF08-0939-6F72-C01D-F86B60244C8D}"/>
          </ac:spMkLst>
        </pc:spChg>
        <pc:spChg chg="del">
          <ac:chgData name="Hello Hello" userId="6a828ef3d50ac5ac" providerId="LiveId" clId="{D3918370-7E29-4CD0-B813-9D692616AF1B}" dt="2025-02-12T06:23:08.476" v="699" actId="478"/>
          <ac:spMkLst>
            <pc:docMk/>
            <pc:sldMk cId="3240970954" sldId="370"/>
            <ac:spMk id="73" creationId="{C46EF997-4CD7-98FD-2E6A-316D89A46A10}"/>
          </ac:spMkLst>
        </pc:spChg>
      </pc:sldChg>
      <pc:sldChg chg="addSp delSp modSp mod">
        <pc:chgData name="Hello Hello" userId="6a828ef3d50ac5ac" providerId="LiveId" clId="{D3918370-7E29-4CD0-B813-9D692616AF1B}" dt="2025-02-12T06:44:47.021" v="996"/>
        <pc:sldMkLst>
          <pc:docMk/>
          <pc:sldMk cId="3016968020" sldId="371"/>
        </pc:sldMkLst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2" creationId="{D14C5C16-D812-B4F7-1B63-F8C0B8D3133A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5" creationId="{AE1BF0E6-5839-048E-ED56-B7521034E568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11" creationId="{95E6FBE7-22E8-99AD-8314-4E8A3111F371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12" creationId="{54B8E166-A93F-F0DB-F036-528605753CD4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16" creationId="{9B12A837-30A8-468E-4D51-42FDA41F4F3E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0" creationId="{01AE4C44-50B5-94DF-3E67-307BA4D511A4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2" creationId="{1F9C74C3-A01F-EE5E-D3C2-782154A39588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3" creationId="{E57416CB-582A-3C24-4453-7E1CA32B4ECD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5" creationId="{65C56061-B21F-4FBB-C7C7-4821F04433E0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26" creationId="{0129744E-DE1F-D76B-BDA0-C6E001344BEE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27" creationId="{84E7CC80-92F6-A838-2B19-E8A4CBDBE57E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30" creationId="{112D03DF-985F-B40F-B779-0BB939CF9E9F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37" creationId="{018B0F98-FA0C-4D0B-3241-CAF6D9212E54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39" creationId="{10D17209-08C5-6590-6D03-87224F349F21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0" creationId="{3EC8754A-31C5-9295-3BAC-F09D0E8E4C88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41" creationId="{42A2D778-09AF-AEE0-A22B-03A92EEF5132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3" creationId="{5E65C468-1954-6606-195E-ADEB7F67F266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4" creationId="{23200677-29EE-DE49-8D04-1DE09FA5D31E}"/>
          </ac:spMkLst>
        </pc:spChg>
        <pc:spChg chg="mod">
          <ac:chgData name="Hello Hello" userId="6a828ef3d50ac5ac" providerId="LiveId" clId="{D3918370-7E29-4CD0-B813-9D692616AF1B}" dt="2025-02-12T06:24:38.744" v="735" actId="207"/>
          <ac:spMkLst>
            <pc:docMk/>
            <pc:sldMk cId="3016968020" sldId="371"/>
            <ac:spMk id="45" creationId="{1EB172C8-242F-654E-0EB2-15B9D7C05EB8}"/>
          </ac:spMkLst>
        </pc:spChg>
        <pc:spChg chg="add mod">
          <ac:chgData name="Hello Hello" userId="6a828ef3d50ac5ac" providerId="LiveId" clId="{D3918370-7E29-4CD0-B813-9D692616AF1B}" dt="2025-02-12T06:23:12.108" v="702"/>
          <ac:spMkLst>
            <pc:docMk/>
            <pc:sldMk cId="3016968020" sldId="371"/>
            <ac:spMk id="47" creationId="{1037FD44-E9B2-19DD-CAFE-4D794D2AFEB1}"/>
          </ac:spMkLst>
        </pc:spChg>
        <pc:spChg chg="add mod">
          <ac:chgData name="Hello Hello" userId="6a828ef3d50ac5ac" providerId="LiveId" clId="{D3918370-7E29-4CD0-B813-9D692616AF1B}" dt="2025-02-12T06:44:47.021" v="996"/>
          <ac:spMkLst>
            <pc:docMk/>
            <pc:sldMk cId="3016968020" sldId="371"/>
            <ac:spMk id="48" creationId="{485C4790-1249-D391-8CE8-31DCA1F6A6D2}"/>
          </ac:spMkLst>
        </pc:spChg>
        <pc:spChg chg="del">
          <ac:chgData name="Hello Hello" userId="6a828ef3d50ac5ac" providerId="LiveId" clId="{D3918370-7E29-4CD0-B813-9D692616AF1B}" dt="2025-02-12T06:23:11.848" v="701" actId="478"/>
          <ac:spMkLst>
            <pc:docMk/>
            <pc:sldMk cId="3016968020" sldId="371"/>
            <ac:spMk id="68" creationId="{FFCA48DE-4A5C-5DC6-8A58-A6A50DBB7CD0}"/>
          </ac:spMkLst>
        </pc:spChg>
      </pc:sldChg>
      <pc:sldChg chg="del">
        <pc:chgData name="Hello Hello" userId="6a828ef3d50ac5ac" providerId="LiveId" clId="{D3918370-7E29-4CD0-B813-9D692616AF1B}" dt="2025-02-12T06:15:57.557" v="215" actId="47"/>
        <pc:sldMkLst>
          <pc:docMk/>
          <pc:sldMk cId="1281940381" sldId="372"/>
        </pc:sldMkLst>
      </pc:sldChg>
      <pc:sldChg chg="del">
        <pc:chgData name="Hello Hello" userId="6a828ef3d50ac5ac" providerId="LiveId" clId="{D3918370-7E29-4CD0-B813-9D692616AF1B}" dt="2025-02-12T06:15:56.718" v="214" actId="47"/>
        <pc:sldMkLst>
          <pc:docMk/>
          <pc:sldMk cId="1147371472" sldId="373"/>
        </pc:sldMkLst>
      </pc:sldChg>
      <pc:sldChg chg="addSp delSp modSp mod">
        <pc:chgData name="Hello Hello" userId="6a828ef3d50ac5ac" providerId="LiveId" clId="{D3918370-7E29-4CD0-B813-9D692616AF1B}" dt="2025-02-12T06:44:45.642" v="995"/>
        <pc:sldMkLst>
          <pc:docMk/>
          <pc:sldMk cId="817891884" sldId="375"/>
        </pc:sldMkLst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5" creationId="{3638E6EF-7BFA-C724-893A-3118C6A8398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6" creationId="{A0D7D212-12E9-C59E-4AB3-885D76FF894F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7" creationId="{1F0D4C0B-2B1E-5334-700E-B7AF0F16A21E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10" creationId="{B96BB552-8B58-ED11-CDFB-4E77B82B8FDC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13" creationId="{0211A9E2-6959-954B-FF5C-AED98598FC7B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17" creationId="{5DAF97EE-7868-DCD0-7D43-90D696B6B023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23" creationId="{C4309487-A6D5-BCDE-B960-6D240AA8107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4" creationId="{77E995AF-A4B6-A818-38C8-824DAF6FF672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5" creationId="{58D0B22C-2E56-1E2C-82FD-A65D189FBC18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6" creationId="{58EC1211-BAC2-D95B-D1D1-1DC906EFA7E9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38" creationId="{AE265F93-8A4F-35C5-091C-0858F5267B51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41" creationId="{9C3B3A58-7B5D-5AB3-20A6-10B3BB42E382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42" creationId="{DA9A9998-AA34-010A-DEE3-41BBF81CC303}"/>
          </ac:spMkLst>
        </pc:spChg>
        <pc:spChg chg="add mod">
          <ac:chgData name="Hello Hello" userId="6a828ef3d50ac5ac" providerId="LiveId" clId="{D3918370-7E29-4CD0-B813-9D692616AF1B}" dt="2025-02-12T06:23:14.748" v="704"/>
          <ac:spMkLst>
            <pc:docMk/>
            <pc:sldMk cId="817891884" sldId="375"/>
            <ac:spMk id="44" creationId="{89768F00-38AF-B9D8-E1FF-AC4A26AB0B03}"/>
          </ac:spMkLst>
        </pc:spChg>
        <pc:spChg chg="add mod">
          <ac:chgData name="Hello Hello" userId="6a828ef3d50ac5ac" providerId="LiveId" clId="{D3918370-7E29-4CD0-B813-9D692616AF1B}" dt="2025-02-12T06:24:44.811" v="736" actId="207"/>
          <ac:spMkLst>
            <pc:docMk/>
            <pc:sldMk cId="817891884" sldId="375"/>
            <ac:spMk id="45" creationId="{E5646BFD-F7F3-0ED8-EEBD-87E3791F980C}"/>
          </ac:spMkLst>
        </pc:spChg>
        <pc:spChg chg="add mod">
          <ac:chgData name="Hello Hello" userId="6a828ef3d50ac5ac" providerId="LiveId" clId="{D3918370-7E29-4CD0-B813-9D692616AF1B}" dt="2025-02-12T06:44:45.642" v="995"/>
          <ac:spMkLst>
            <pc:docMk/>
            <pc:sldMk cId="817891884" sldId="375"/>
            <ac:spMk id="47" creationId="{F72E339A-C901-E73D-EFAC-D5AC33E66E76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67" creationId="{80057699-9008-D2B4-0ADE-541AA74C87AE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69" creationId="{35734962-0241-E5F1-6FCF-3CF791FC4E5C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1" creationId="{5C539371-F13C-DE84-C3FF-721202D78BE8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3" creationId="{4719B864-9386-7121-3A02-1D3E167DD0AD}"/>
          </ac:spMkLst>
        </pc:spChg>
        <pc:spChg chg="del">
          <ac:chgData name="Hello Hello" userId="6a828ef3d50ac5ac" providerId="LiveId" clId="{D3918370-7E29-4CD0-B813-9D692616AF1B}" dt="2025-02-12T06:23:14.562" v="703" actId="478"/>
          <ac:spMkLst>
            <pc:docMk/>
            <pc:sldMk cId="817891884" sldId="375"/>
            <ac:spMk id="74" creationId="{D4E46662-CDDC-9AEE-F246-024C5849357B}"/>
          </ac:spMkLst>
        </pc:spChg>
      </pc:sldChg>
      <pc:sldChg chg="addSp delSp modSp mod modAnim">
        <pc:chgData name="Hello Hello" userId="6a828ef3d50ac5ac" providerId="LiveId" clId="{D3918370-7E29-4CD0-B813-9D692616AF1B}" dt="2025-02-12T06:44:44.573" v="993"/>
        <pc:sldMkLst>
          <pc:docMk/>
          <pc:sldMk cId="1381215737" sldId="376"/>
        </pc:sldMkLst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5" creationId="{13F7504C-0CE0-031A-05D6-35C09B51EADA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6" creationId="{87F23BE4-B08D-8788-4BFC-B9B7C018971E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7" creationId="{24B377EB-0C65-DD5C-F88F-4345746FF946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19" creationId="{FE842D3B-431E-D458-2C32-BA14AF796D74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22" creationId="{3DA229DF-1BD9-8046-AF7C-2EA6B0E7B4F9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26" creationId="{D8B23F86-744A-6F4D-5892-82FD97CADC21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30" creationId="{6651BE89-8753-4CA6-0844-0E36B198D0DD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42" creationId="{FC743295-8928-D4AD-54EF-3DD10FDA7F64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50" creationId="{49E213DA-1181-4E77-C51D-6F9C340F05C8}"/>
          </ac:spMkLst>
        </pc:spChg>
        <pc:spChg chg="add mod">
          <ac:chgData name="Hello Hello" userId="6a828ef3d50ac5ac" providerId="LiveId" clId="{D3918370-7E29-4CD0-B813-9D692616AF1B}" dt="2025-02-12T06:24:51.842" v="738" actId="207"/>
          <ac:spMkLst>
            <pc:docMk/>
            <pc:sldMk cId="1381215737" sldId="376"/>
            <ac:spMk id="60" creationId="{28CF3EDE-493E-74D6-4CA3-EF56E53C3995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65" creationId="{3519CF11-25E1-DD63-36EC-314FC8C857FE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66" creationId="{C907A89A-2CC8-8058-450D-8753F1374BB9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69" creationId="{3F3DAC88-BFE6-8EEB-41C4-D47651D9DB31}"/>
          </ac:spMkLst>
        </pc:spChg>
        <pc:spChg chg="del">
          <ac:chgData name="Hello Hello" userId="6a828ef3d50ac5ac" providerId="LiveId" clId="{D3918370-7E29-4CD0-B813-9D692616AF1B}" dt="2025-02-12T06:23:22.465" v="707" actId="478"/>
          <ac:spMkLst>
            <pc:docMk/>
            <pc:sldMk cId="1381215737" sldId="376"/>
            <ac:spMk id="72" creationId="{C35A23EA-6EC8-7ABD-7402-7DE142BB422B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77" creationId="{8A174A3C-F457-39EC-EABD-324A743C85E9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79" creationId="{21060E9F-0BC6-30C3-0395-1318CBE647C7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2" creationId="{F2E6158B-4F96-6D7B-3B99-2423764F3420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3" creationId="{B3E04443-9C0B-74B9-90B3-F1BC15627E89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4" creationId="{26F1CC95-D5DF-8804-C998-53CA267E9B83}"/>
          </ac:spMkLst>
        </pc:spChg>
        <pc:spChg chg="add mod">
          <ac:chgData name="Hello Hello" userId="6a828ef3d50ac5ac" providerId="LiveId" clId="{D3918370-7E29-4CD0-B813-9D692616AF1B}" dt="2025-02-12T06:23:22.731" v="708"/>
          <ac:spMkLst>
            <pc:docMk/>
            <pc:sldMk cId="1381215737" sldId="376"/>
            <ac:spMk id="88" creationId="{FB7578CC-FF4C-3BA5-F286-D5A1F5936900}"/>
          </ac:spMkLst>
        </pc:spChg>
        <pc:spChg chg="add mod">
          <ac:chgData name="Hello Hello" userId="6a828ef3d50ac5ac" providerId="LiveId" clId="{D3918370-7E29-4CD0-B813-9D692616AF1B}" dt="2025-02-12T06:44:44.573" v="993"/>
          <ac:spMkLst>
            <pc:docMk/>
            <pc:sldMk cId="1381215737" sldId="376"/>
            <ac:spMk id="92" creationId="{81733BA1-85E7-B466-7160-5EECD4996366}"/>
          </ac:spMkLst>
        </pc:sp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28" creationId="{41CF6B2B-D569-7A53-5E6E-69510D747F23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1" creationId="{AC5E17E1-1797-9493-E075-CD35FF3974DB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3" creationId="{AF781E88-9274-29D5-0E26-7D947CAA79DA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4" creationId="{15D6740A-62BB-5971-0C3E-E9E12A1ACD5A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5" creationId="{358806C9-1E79-341A-AFF4-CBA4CD78F9E7}"/>
          </ac:cxnSpMkLst>
        </pc:cxnChg>
        <pc:cxnChg chg="add mod">
          <ac:chgData name="Hello Hello" userId="6a828ef3d50ac5ac" providerId="LiveId" clId="{D3918370-7E29-4CD0-B813-9D692616AF1B}" dt="2025-02-12T05:25:21.520" v="129"/>
          <ac:cxnSpMkLst>
            <pc:docMk/>
            <pc:sldMk cId="1381215737" sldId="376"/>
            <ac:cxnSpMk id="36" creationId="{74892D17-FFA4-8E55-0CCB-81C1CCD90A35}"/>
          </ac:cxnSpMkLst>
        </pc:cxnChg>
        <pc:cxnChg chg="add mod">
          <ac:chgData name="Hello Hello" userId="6a828ef3d50ac5ac" providerId="LiveId" clId="{D3918370-7E29-4CD0-B813-9D692616AF1B}" dt="2025-02-12T05:25:37.087" v="130"/>
          <ac:cxnSpMkLst>
            <pc:docMk/>
            <pc:sldMk cId="1381215737" sldId="376"/>
            <ac:cxnSpMk id="46" creationId="{CEB80D55-B08B-507C-E684-AAA108DA4B73}"/>
          </ac:cxnSpMkLst>
        </pc:cxnChg>
        <pc:cxnChg chg="del mod">
          <ac:chgData name="Hello Hello" userId="6a828ef3d50ac5ac" providerId="LiveId" clId="{D3918370-7E29-4CD0-B813-9D692616AF1B}" dt="2025-02-12T05:25:18.682" v="125" actId="478"/>
          <ac:cxnSpMkLst>
            <pc:docMk/>
            <pc:sldMk cId="1381215737" sldId="376"/>
            <ac:cxnSpMk id="47" creationId="{63C79AC4-AF7A-BBA7-92F5-98551D224015}"/>
          </ac:cxnSpMkLst>
        </pc:cxnChg>
        <pc:cxnChg chg="del">
          <ac:chgData name="Hello Hello" userId="6a828ef3d50ac5ac" providerId="LiveId" clId="{D3918370-7E29-4CD0-B813-9D692616AF1B}" dt="2025-02-12T05:25:19.380" v="126" actId="478"/>
          <ac:cxnSpMkLst>
            <pc:docMk/>
            <pc:sldMk cId="1381215737" sldId="376"/>
            <ac:cxnSpMk id="48" creationId="{23D589DF-7A82-4675-3451-5B20BE1F7850}"/>
          </ac:cxnSpMkLst>
        </pc:cxnChg>
        <pc:cxnChg chg="del mod">
          <ac:chgData name="Hello Hello" userId="6a828ef3d50ac5ac" providerId="LiveId" clId="{D3918370-7E29-4CD0-B813-9D692616AF1B}" dt="2025-02-12T05:25:20.035" v="127" actId="478"/>
          <ac:cxnSpMkLst>
            <pc:docMk/>
            <pc:sldMk cId="1381215737" sldId="376"/>
            <ac:cxnSpMk id="52" creationId="{58BE055D-8135-D09B-ECDE-1ADF8E1B13CB}"/>
          </ac:cxnSpMkLst>
        </pc:cxnChg>
        <pc:cxnChg chg="del mod">
          <ac:chgData name="Hello Hello" userId="6a828ef3d50ac5ac" providerId="LiveId" clId="{D3918370-7E29-4CD0-B813-9D692616AF1B}" dt="2025-02-12T05:25:17.438" v="123" actId="478"/>
          <ac:cxnSpMkLst>
            <pc:docMk/>
            <pc:sldMk cId="1381215737" sldId="376"/>
            <ac:cxnSpMk id="57" creationId="{73A7089E-ED25-B10B-05E2-BEDEDA2FF116}"/>
          </ac:cxnSpMkLst>
        </pc:cxnChg>
        <pc:cxnChg chg="del mod">
          <ac:chgData name="Hello Hello" userId="6a828ef3d50ac5ac" providerId="LiveId" clId="{D3918370-7E29-4CD0-B813-9D692616AF1B}" dt="2025-02-12T05:25:16.505" v="122" actId="478"/>
          <ac:cxnSpMkLst>
            <pc:docMk/>
            <pc:sldMk cId="1381215737" sldId="376"/>
            <ac:cxnSpMk id="58" creationId="{F88A6C92-D813-3A6F-FE0D-83DAA7DF6F27}"/>
          </ac:cxnSpMkLst>
        </pc:cxnChg>
        <pc:cxnChg chg="del mod">
          <ac:chgData name="Hello Hello" userId="6a828ef3d50ac5ac" providerId="LiveId" clId="{D3918370-7E29-4CD0-B813-9D692616AF1B}" dt="2025-02-12T05:25:20.665" v="128" actId="478"/>
          <ac:cxnSpMkLst>
            <pc:docMk/>
            <pc:sldMk cId="1381215737" sldId="376"/>
            <ac:cxnSpMk id="59" creationId="{CE8CE71B-038B-EA5A-F5A4-6FBD8E4C8290}"/>
          </ac:cxnSpMkLst>
        </pc:cxnChg>
        <pc:cxnChg chg="del">
          <ac:chgData name="Hello Hello" userId="6a828ef3d50ac5ac" providerId="LiveId" clId="{D3918370-7E29-4CD0-B813-9D692616AF1B}" dt="2025-02-12T05:25:18.067" v="124" actId="478"/>
          <ac:cxnSpMkLst>
            <pc:docMk/>
            <pc:sldMk cId="1381215737" sldId="376"/>
            <ac:cxnSpMk id="62" creationId="{71398565-E988-AA46-5267-C28B95209A30}"/>
          </ac:cxnSpMkLst>
        </pc:cxnChg>
      </pc:sldChg>
      <pc:sldChg chg="addSp delSp modSp mod">
        <pc:chgData name="Hello Hello" userId="6a828ef3d50ac5ac" providerId="LiveId" clId="{D3918370-7E29-4CD0-B813-9D692616AF1B}" dt="2025-02-12T06:44:45.068" v="994"/>
        <pc:sldMkLst>
          <pc:docMk/>
          <pc:sldMk cId="3172243111" sldId="385"/>
        </pc:sldMkLst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6" creationId="{FBD3C3D4-B739-82D8-D047-E3886C2F06B2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7" creationId="{F22602E3-9D10-4E21-D54E-B41D030709A4}"/>
          </ac:spMkLst>
        </pc:spChg>
        <pc:spChg chg="mod">
          <ac:chgData name="Hello Hello" userId="6a828ef3d50ac5ac" providerId="LiveId" clId="{D3918370-7E29-4CD0-B813-9D692616AF1B}" dt="2025-02-12T06:24:48.071" v="737" actId="207"/>
          <ac:spMkLst>
            <pc:docMk/>
            <pc:sldMk cId="3172243111" sldId="385"/>
            <ac:spMk id="9" creationId="{43405AB4-17B6-8B4D-4CE4-48D5C9C9540C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10" creationId="{F5FA5D88-0A55-4B93-BC87-9FBBF6258405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3" creationId="{F670179F-2499-1E5E-BB88-D6406C77707F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4" creationId="{B975FFDF-3E50-021D-B753-80035EF1232A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7" creationId="{D61413E3-B4D1-789B-8EC4-B133A9EB5B2C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19" creationId="{9DFEA363-A0C2-0464-1E72-3E912AD3540E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0" creationId="{15A38794-7678-763D-EDFC-441AFF356A87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2" creationId="{B13A4423-3F27-83F2-1365-23F274EE49E1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5" creationId="{33F2FA38-F9CB-BDE9-6AF2-CD6E3992132C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26" creationId="{3B83B996-4AEE-29AD-8F88-CEBD118F7AB6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1" creationId="{97A50334-FECA-F81E-DE10-C44CC5FAF536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5" creationId="{A0EE8F28-EBED-8CA3-1306-62B062F0DAA7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7" creationId="{F3D6B02A-4303-7CA3-AF8A-8DA531C06905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39" creationId="{3E007B7D-65C0-F608-9ABB-0CF4C686D6C8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40" creationId="{A77877C2-1A07-8816-70E2-85BCC47D21B8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42" creationId="{6FB898FE-1445-29F5-612C-EA7AEDDA5DE3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43" creationId="{E819B34E-BAC2-45B2-2908-30327FF7465E}"/>
          </ac:spMkLst>
        </pc:spChg>
        <pc:spChg chg="add mod">
          <ac:chgData name="Hello Hello" userId="6a828ef3d50ac5ac" providerId="LiveId" clId="{D3918370-7E29-4CD0-B813-9D692616AF1B}" dt="2025-02-12T06:23:19.262" v="706"/>
          <ac:spMkLst>
            <pc:docMk/>
            <pc:sldMk cId="3172243111" sldId="385"/>
            <ac:spMk id="51" creationId="{84734D72-FCBF-9EA6-EEEE-36CF8BBEB3A6}"/>
          </ac:spMkLst>
        </pc:spChg>
        <pc:spChg chg="add mod">
          <ac:chgData name="Hello Hello" userId="6a828ef3d50ac5ac" providerId="LiveId" clId="{D3918370-7E29-4CD0-B813-9D692616AF1B}" dt="2025-02-12T06:44:45.068" v="994"/>
          <ac:spMkLst>
            <pc:docMk/>
            <pc:sldMk cId="3172243111" sldId="385"/>
            <ac:spMk id="53" creationId="{CA588B0B-9A9C-6E60-D74B-C0F251B04BF7}"/>
          </ac:spMkLst>
        </pc:spChg>
        <pc:spChg chg="del">
          <ac:chgData name="Hello Hello" userId="6a828ef3d50ac5ac" providerId="LiveId" clId="{D3918370-7E29-4CD0-B813-9D692616AF1B}" dt="2025-02-12T06:23:19.049" v="705" actId="478"/>
          <ac:spMkLst>
            <pc:docMk/>
            <pc:sldMk cId="3172243111" sldId="385"/>
            <ac:spMk id="69" creationId="{531AD3B1-CC47-1643-3831-2D1D032D164C}"/>
          </ac:spMkLst>
        </pc:spChg>
      </pc:sldChg>
      <pc:sldChg chg="addSp delSp modSp mod">
        <pc:chgData name="Hello Hello" userId="6a828ef3d50ac5ac" providerId="LiveId" clId="{D3918370-7E29-4CD0-B813-9D692616AF1B}" dt="2025-02-12T06:44:32.768" v="982"/>
        <pc:sldMkLst>
          <pc:docMk/>
          <pc:sldMk cId="797036340" sldId="388"/>
        </pc:sldMkLst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" creationId="{64AC79F9-414C-8A62-E2D3-0D24944B1C9B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10" creationId="{42E91FEC-422F-2FA1-5C95-FE4E6242203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2" creationId="{F7C3161F-0FEF-3122-2258-C06E1C381FF1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4" creationId="{E8EDC825-E4DA-6683-783C-E26570EF8389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15" creationId="{FAC4BE89-9042-CBFB-B651-8EAF7AE7B4D4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22" creationId="{D45038FD-992C-77F9-9B89-1CA0487B548E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24" creationId="{6BF1D3B0-5700-937C-38C3-E9C60473CA37}"/>
          </ac:spMkLst>
        </pc:spChg>
        <pc:spChg chg="mod">
          <ac:chgData name="Hello Hello" userId="6a828ef3d50ac5ac" providerId="LiveId" clId="{D3918370-7E29-4CD0-B813-9D692616AF1B}" dt="2025-02-12T06:15:14.670" v="213" actId="20577"/>
          <ac:spMkLst>
            <pc:docMk/>
            <pc:sldMk cId="797036340" sldId="388"/>
            <ac:spMk id="28" creationId="{89CBD8B7-0A81-B77C-62DA-B1E47DC4FDF3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5" creationId="{95B34067-A092-32DC-C102-1E7FBF6D4E9F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6" creationId="{0226ECCC-396D-FC13-B172-9277D1B4E5A2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38" creationId="{703EE068-C4B2-BEAF-6A9C-31DAC9BEC080}"/>
          </ac:spMkLst>
        </pc:spChg>
        <pc:spChg chg="mod">
          <ac:chgData name="Hello Hello" userId="6a828ef3d50ac5ac" providerId="LiveId" clId="{D3918370-7E29-4CD0-B813-9D692616AF1B}" dt="2025-02-12T06:25:30.073" v="748" actId="207"/>
          <ac:spMkLst>
            <pc:docMk/>
            <pc:sldMk cId="797036340" sldId="388"/>
            <ac:spMk id="43" creationId="{8D710950-73C3-30D7-C860-226FD9BC0BD5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4" creationId="{CD31ABBF-84B9-E769-AA4B-C127B0D95589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5" creationId="{4AA8D8FB-460B-38DD-DA43-F3EA38A56DA7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49" creationId="{6B20C53C-1490-9801-CFF4-7F96B4CA4870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50" creationId="{0DD736A3-2BB2-956C-8C01-C5B535C93FF5}"/>
          </ac:spMkLst>
        </pc:spChg>
        <pc:spChg chg="add mod">
          <ac:chgData name="Hello Hello" userId="6a828ef3d50ac5ac" providerId="LiveId" clId="{D3918370-7E29-4CD0-B813-9D692616AF1B}" dt="2025-02-12T06:24:02.112" v="728"/>
          <ac:spMkLst>
            <pc:docMk/>
            <pc:sldMk cId="797036340" sldId="388"/>
            <ac:spMk id="51" creationId="{0E74D071-ABCF-C829-964E-25194916F2C4}"/>
          </ac:spMkLst>
        </pc:spChg>
        <pc:spChg chg="add mod">
          <ac:chgData name="Hello Hello" userId="6a828ef3d50ac5ac" providerId="LiveId" clId="{D3918370-7E29-4CD0-B813-9D692616AF1B}" dt="2025-02-12T06:44:32.768" v="982"/>
          <ac:spMkLst>
            <pc:docMk/>
            <pc:sldMk cId="797036340" sldId="388"/>
            <ac:spMk id="52" creationId="{61E7C87B-9269-8D71-2DD3-001E74555DDF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0" creationId="{7C30D365-69D5-6FB7-B0AA-2BA8B6B5A609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2" creationId="{911DDF0C-0F6D-3F29-C383-8C5FB7DE8FB8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3" creationId="{82FDC139-5F4C-C798-2CB1-7E08B1A3A08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4" creationId="{58B4AFBB-D311-0A4F-498A-6620481BB3D5}"/>
          </ac:spMkLst>
        </pc:spChg>
        <pc:spChg chg="del">
          <ac:chgData name="Hello Hello" userId="6a828ef3d50ac5ac" providerId="LiveId" clId="{D3918370-7E29-4CD0-B813-9D692616AF1B}" dt="2025-02-12T06:24:01.884" v="727" actId="478"/>
          <ac:spMkLst>
            <pc:docMk/>
            <pc:sldMk cId="797036340" sldId="388"/>
            <ac:spMk id="75" creationId="{7E93F323-12A1-7FF7-7E04-45C7A72EF592}"/>
          </ac:spMkLst>
        </pc:spChg>
      </pc:sldChg>
      <pc:sldChg chg="addSp delSp modSp mod">
        <pc:chgData name="Hello Hello" userId="6a828ef3d50ac5ac" providerId="LiveId" clId="{D3918370-7E29-4CD0-B813-9D692616AF1B}" dt="2025-02-12T06:44:33.790" v="983"/>
        <pc:sldMkLst>
          <pc:docMk/>
          <pc:sldMk cId="2654543829" sldId="389"/>
        </pc:sldMkLst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" creationId="{1C8B116F-2466-2578-5EC1-F16D1F0A5321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6" creationId="{96C06586-0D46-FEE7-A69F-9B0C3D5FAF6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9" creationId="{3517055C-7C30-173A-C33F-F77A623CF642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3" creationId="{2DE7CB28-18DA-9E1B-32FC-631D259D3B0F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5" creationId="{BFB13F9D-3DA2-B9F0-530F-5996D4119DE7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6" creationId="{98A416DF-3886-E5D9-7896-EFDEE5867455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18" creationId="{63ADADC2-2301-C170-DDA5-9619091F9808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20" creationId="{B55BD2CB-3E6A-6D63-2457-C450C8CF2228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26" creationId="{BAD4A32E-BEF7-ECA3-F7DD-182AA47E953D}"/>
          </ac:spMkLst>
        </pc:spChg>
        <pc:spChg chg="mod">
          <ac:chgData name="Hello Hello" userId="6a828ef3d50ac5ac" providerId="LiveId" clId="{D3918370-7E29-4CD0-B813-9D692616AF1B}" dt="2025-02-12T05:29:52.623" v="204" actId="20577"/>
          <ac:spMkLst>
            <pc:docMk/>
            <pc:sldMk cId="2654543829" sldId="389"/>
            <ac:spMk id="27" creationId="{F98F4CFD-EEA4-0D23-10BA-2B2461CA60F6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29" creationId="{E27299E4-4D92-AD81-58C0-F6204BD02FE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5" creationId="{DC90E3CC-62A1-0048-4047-7020B78E6091}"/>
          </ac:spMkLst>
        </pc:spChg>
        <pc:spChg chg="mod">
          <ac:chgData name="Hello Hello" userId="6a828ef3d50ac5ac" providerId="LiveId" clId="{D3918370-7E29-4CD0-B813-9D692616AF1B}" dt="2025-02-12T06:25:26.515" v="747" actId="207"/>
          <ac:spMkLst>
            <pc:docMk/>
            <pc:sldMk cId="2654543829" sldId="389"/>
            <ac:spMk id="36" creationId="{713008F6-F42E-7707-23D9-3F4EFBEB153A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8" creationId="{B0BBAB22-3066-9D6A-D890-42D318D4745D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39" creationId="{8CBE21AA-A0FA-CABD-E5B7-4FA4302663B3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42" creationId="{1189F8F0-B7CD-8130-F97B-2AB2EDE0D48F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3" creationId="{3A60B4EB-96BB-C812-248E-1CE9773269D3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4" creationId="{CAFC3F17-1E69-D016-FF79-93370D7BB0A3}"/>
          </ac:spMkLst>
        </pc:spChg>
        <pc:spChg chg="add mod">
          <ac:chgData name="Hello Hello" userId="6a828ef3d50ac5ac" providerId="LiveId" clId="{D3918370-7E29-4CD0-B813-9D692616AF1B}" dt="2025-02-12T06:23:58.639" v="726"/>
          <ac:spMkLst>
            <pc:docMk/>
            <pc:sldMk cId="2654543829" sldId="389"/>
            <ac:spMk id="47" creationId="{68C810D0-5844-DEB7-C85B-B2035CA265E6}"/>
          </ac:spMkLst>
        </pc:spChg>
        <pc:spChg chg="add mod">
          <ac:chgData name="Hello Hello" userId="6a828ef3d50ac5ac" providerId="LiveId" clId="{D3918370-7E29-4CD0-B813-9D692616AF1B}" dt="2025-02-12T06:44:33.790" v="983"/>
          <ac:spMkLst>
            <pc:docMk/>
            <pc:sldMk cId="2654543829" sldId="389"/>
            <ac:spMk id="49" creationId="{56E22A88-21F1-08EF-4B5C-A8BD2797FEF4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68" creationId="{205AF6B0-B971-AC9C-3216-78D519282926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72" creationId="{0409C45C-78BA-ADE4-9B7A-98E50E265673}"/>
          </ac:spMkLst>
        </pc:spChg>
        <pc:spChg chg="del">
          <ac:chgData name="Hello Hello" userId="6a828ef3d50ac5ac" providerId="LiveId" clId="{D3918370-7E29-4CD0-B813-9D692616AF1B}" dt="2025-02-12T06:23:58.434" v="725" actId="478"/>
          <ac:spMkLst>
            <pc:docMk/>
            <pc:sldMk cId="2654543829" sldId="389"/>
            <ac:spMk id="74" creationId="{B70ACE48-29C6-4AEE-CF71-A7633857BACF}"/>
          </ac:spMkLst>
        </pc:spChg>
      </pc:sldChg>
      <pc:sldChg chg="addSp delSp modSp mod delAnim modAnim">
        <pc:chgData name="Hello Hello" userId="6a828ef3d50ac5ac" providerId="LiveId" clId="{D3918370-7E29-4CD0-B813-9D692616AF1B}" dt="2025-02-12T06:44:37.357" v="985"/>
        <pc:sldMkLst>
          <pc:docMk/>
          <pc:sldMk cId="1929710826" sldId="390"/>
        </pc:sldMkLst>
        <pc:spChg chg="mod">
          <ac:chgData name="Hello Hello" userId="6a828ef3d50ac5ac" providerId="LiveId" clId="{D3918370-7E29-4CD0-B813-9D692616AF1B}" dt="2025-02-12T05:29:13.765" v="195" actId="20577"/>
          <ac:spMkLst>
            <pc:docMk/>
            <pc:sldMk cId="1929710826" sldId="390"/>
            <ac:spMk id="9" creationId="{3B4ED378-3DE2-F5F9-B18F-C8DFEF1186EA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4" creationId="{98439D81-7DA4-B2A5-0C4D-490A8488680E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5" creationId="{30D2194F-C4A9-B1D6-E565-48E4AFE311A1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16" creationId="{17F0F50A-4FA3-2033-2F46-BD641D9A8E8B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2" creationId="{080C2C00-04C0-1AFF-C30C-6BAC1A9ECEAF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3" creationId="{9CB7DCC3-BAC1-7F50-FCFF-0FB0CAAEA723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5" creationId="{18EBD3CF-8173-FCA6-0FCF-162442A75FC6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26" creationId="{4AED6F72-5D98-2E56-6C33-2B114DCDFF48}"/>
          </ac:spMkLst>
        </pc:spChg>
        <pc:spChg chg="mod">
          <ac:chgData name="Hello Hello" userId="6a828ef3d50ac5ac" providerId="LiveId" clId="{D3918370-7E29-4CD0-B813-9D692616AF1B}" dt="2025-02-12T06:30:21.002" v="755" actId="207"/>
          <ac:spMkLst>
            <pc:docMk/>
            <pc:sldMk cId="1929710826" sldId="390"/>
            <ac:spMk id="31" creationId="{9AA68502-8B29-7AA9-9850-30773ABA07F9}"/>
          </ac:spMkLst>
        </pc:spChg>
        <pc:spChg chg="add mod">
          <ac:chgData name="Hello Hello" userId="6a828ef3d50ac5ac" providerId="LiveId" clId="{D3918370-7E29-4CD0-B813-9D692616AF1B}" dt="2025-02-12T05:28:49.847" v="193"/>
          <ac:spMkLst>
            <pc:docMk/>
            <pc:sldMk cId="1929710826" sldId="390"/>
            <ac:spMk id="32" creationId="{428FFBB4-CE7B-50D2-4AEE-D8D00BDFDADB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3" creationId="{EC9C774F-8B60-9562-5E8D-565C795634D4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5" creationId="{591C6EA9-678D-E7C5-02AD-3446D23A34F8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6" creationId="{9B678FCA-D574-F2E4-72E1-4D3B1F7E2A35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39" creationId="{C8F754C1-12F1-FEE8-10E5-ADFC2B46B4F6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41" creationId="{60027C38-FD3E-44DF-F722-C976F50D402B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43" creationId="{068E6871-45AD-7CE7-7297-9BFE4F97504E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47" creationId="{90AD3A65-A322-37B3-02AC-FF731FEF650B}"/>
          </ac:spMkLst>
        </pc:spChg>
        <pc:spChg chg="mod">
          <ac:chgData name="Hello Hello" userId="6a828ef3d50ac5ac" providerId="LiveId" clId="{D3918370-7E29-4CD0-B813-9D692616AF1B}" dt="2025-02-12T06:33:17.344" v="804" actId="207"/>
          <ac:spMkLst>
            <pc:docMk/>
            <pc:sldMk cId="1929710826" sldId="390"/>
            <ac:spMk id="48" creationId="{04E49CFD-7432-B207-13CF-EFE3B4C50935}"/>
          </ac:spMkLst>
        </pc:spChg>
        <pc:spChg chg="del mod">
          <ac:chgData name="Hello Hello" userId="6a828ef3d50ac5ac" providerId="LiveId" clId="{D3918370-7E29-4CD0-B813-9D692616AF1B}" dt="2025-02-12T05:28:44.128" v="190" actId="478"/>
          <ac:spMkLst>
            <pc:docMk/>
            <pc:sldMk cId="1929710826" sldId="390"/>
            <ac:spMk id="50" creationId="{6DF2BF19-2469-E00F-8B0D-901695A5FE53}"/>
          </ac:spMkLst>
        </pc:spChg>
        <pc:spChg chg="mod">
          <ac:chgData name="Hello Hello" userId="6a828ef3d50ac5ac" providerId="LiveId" clId="{D3918370-7E29-4CD0-B813-9D692616AF1B}" dt="2025-02-12T06:25:20.854" v="746" actId="207"/>
          <ac:spMkLst>
            <pc:docMk/>
            <pc:sldMk cId="1929710826" sldId="390"/>
            <ac:spMk id="51" creationId="{7E8E9654-E1CC-B04B-8797-F439CD30E123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2" creationId="{C7A294BD-9F16-7064-5044-9BE514AD8B0A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5" creationId="{74A5D5A0-5AAE-49BF-F194-E1C651F86793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6" creationId="{E5A9D3B5-3182-0BED-5451-72722F749909}"/>
          </ac:spMkLst>
        </pc:spChg>
        <pc:spChg chg="add mod">
          <ac:chgData name="Hello Hello" userId="6a828ef3d50ac5ac" providerId="LiveId" clId="{D3918370-7E29-4CD0-B813-9D692616AF1B}" dt="2025-02-12T06:23:54.811" v="724"/>
          <ac:spMkLst>
            <pc:docMk/>
            <pc:sldMk cId="1929710826" sldId="390"/>
            <ac:spMk id="57" creationId="{480343D8-B906-38AB-DD6D-B52E7AE3128B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67" creationId="{065E731F-4A17-820F-E3CC-4E303F117724}"/>
          </ac:spMkLst>
        </pc:spChg>
        <pc:spChg chg="del">
          <ac:chgData name="Hello Hello" userId="6a828ef3d50ac5ac" providerId="LiveId" clId="{D3918370-7E29-4CD0-B813-9D692616AF1B}" dt="2025-02-12T06:23:54.613" v="723" actId="478"/>
          <ac:spMkLst>
            <pc:docMk/>
            <pc:sldMk cId="1929710826" sldId="390"/>
            <ac:spMk id="74" creationId="{8BE455C0-D2AD-AD06-9D36-2884ABDCD8C9}"/>
          </ac:spMkLst>
        </pc:spChg>
        <pc:spChg chg="add mod">
          <ac:chgData name="Hello Hello" userId="6a828ef3d50ac5ac" providerId="LiveId" clId="{D3918370-7E29-4CD0-B813-9D692616AF1B}" dt="2025-02-12T06:44:37.357" v="985"/>
          <ac:spMkLst>
            <pc:docMk/>
            <pc:sldMk cId="1929710826" sldId="390"/>
            <ac:spMk id="84" creationId="{17B93B37-E682-CEAF-3535-D48A03CF7043}"/>
          </ac:spMkLst>
        </pc:spChg>
        <pc:cxnChg chg="add del mod">
          <ac:chgData name="Hello Hello" userId="6a828ef3d50ac5ac" providerId="LiveId" clId="{D3918370-7E29-4CD0-B813-9D692616AF1B}" dt="2025-02-12T06:36:33.027" v="868" actId="14100"/>
          <ac:cxnSpMkLst>
            <pc:docMk/>
            <pc:sldMk cId="1929710826" sldId="390"/>
            <ac:cxnSpMk id="64" creationId="{9BE9E131-C8DB-D343-8451-A58989B4B143}"/>
          </ac:cxnSpMkLst>
        </pc:cxnChg>
      </pc:sldChg>
      <pc:sldChg chg="addSp delSp modSp mod addAnim delAnim modAnim">
        <pc:chgData name="Hello Hello" userId="6a828ef3d50ac5ac" providerId="LiveId" clId="{D3918370-7E29-4CD0-B813-9D692616AF1B}" dt="2025-02-12T06:44:38.810" v="986"/>
        <pc:sldMkLst>
          <pc:docMk/>
          <pc:sldMk cId="3543658123" sldId="391"/>
        </pc:sldMkLst>
        <pc:spChg chg="mod">
          <ac:chgData name="Hello Hello" userId="6a828ef3d50ac5ac" providerId="LiveId" clId="{D3918370-7E29-4CD0-B813-9D692616AF1B}" dt="2025-02-12T05:27:26.186" v="186" actId="20577"/>
          <ac:spMkLst>
            <pc:docMk/>
            <pc:sldMk cId="3543658123" sldId="391"/>
            <ac:spMk id="4" creationId="{EDC00C2B-9A80-C34A-4A59-CB987E3AA7CE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11" creationId="{7BE004D1-C12A-2E42-8689-AE83E614CE12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0" creationId="{70FA3334-CC02-052E-FA09-10EB547D98CC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2" creationId="{D8DC9CB4-6B70-7091-5613-E13EC3726E68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24" creationId="{E00ABDAD-595F-74A7-983C-360B0BDABB9C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7" creationId="{69C4B090-AA9C-B082-5405-B6E844E9F8F9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8" creationId="{C0286809-0ED6-772F-0269-04422C83AEE9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29" creationId="{39A36ADE-4766-43E8-382E-EC9E88470FA0}"/>
          </ac:spMkLst>
        </pc:spChg>
        <pc:spChg chg="add mod">
          <ac:chgData name="Hello Hello" userId="6a828ef3d50ac5ac" providerId="LiveId" clId="{D3918370-7E29-4CD0-B813-9D692616AF1B}" dt="2025-02-12T06:25:18.104" v="745" actId="207"/>
          <ac:spMkLst>
            <pc:docMk/>
            <pc:sldMk cId="3543658123" sldId="391"/>
            <ac:spMk id="34" creationId="{3BD98E47-BBEC-98A1-B96D-7B8588DD3F8D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42" creationId="{9D65E22D-D155-667A-D443-C60740AEC7A5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46" creationId="{5134CCB2-D3CA-C70F-A753-18399C30EB61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49" creationId="{943C422A-C744-0F73-100D-7BFA05435504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2" creationId="{FD2C70E2-B483-A263-10B6-33592F2EAD0C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4" creationId="{CAF312D8-F35D-6EE0-BDDB-B53A15271624}"/>
          </ac:spMkLst>
        </pc:spChg>
        <pc:spChg chg="add mod">
          <ac:chgData name="Hello Hello" userId="6a828ef3d50ac5ac" providerId="LiveId" clId="{D3918370-7E29-4CD0-B813-9D692616AF1B}" dt="2025-02-12T06:23:51.892" v="722"/>
          <ac:spMkLst>
            <pc:docMk/>
            <pc:sldMk cId="3543658123" sldId="391"/>
            <ac:spMk id="56" creationId="{7228F42B-5A94-ABAF-F01A-BF4FAAA4B08C}"/>
          </ac:spMkLst>
        </pc:spChg>
        <pc:spChg chg="add mod">
          <ac:chgData name="Hello Hello" userId="6a828ef3d50ac5ac" providerId="LiveId" clId="{D3918370-7E29-4CD0-B813-9D692616AF1B}" dt="2025-02-12T06:44:38.810" v="986"/>
          <ac:spMkLst>
            <pc:docMk/>
            <pc:sldMk cId="3543658123" sldId="391"/>
            <ac:spMk id="57" creationId="{08795284-E88A-9F17-D061-B3D5B47D04D6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68" creationId="{C36A4638-A9BE-F81B-A339-9CF1140EDA0C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1" creationId="{BBEBB0EE-9D64-C96B-F0FA-74CE330AD264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2" creationId="{9286707F-08FF-5BF2-2695-3F050C7FF3C8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3" creationId="{405B80EC-108A-6845-00F5-F25C59376305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4" creationId="{100BADE6-11D1-70E7-8B70-F6D44AE4D9BD}"/>
          </ac:spMkLst>
        </pc:spChg>
        <pc:spChg chg="del">
          <ac:chgData name="Hello Hello" userId="6a828ef3d50ac5ac" providerId="LiveId" clId="{D3918370-7E29-4CD0-B813-9D692616AF1B}" dt="2025-02-12T06:23:51.623" v="721" actId="478"/>
          <ac:spMkLst>
            <pc:docMk/>
            <pc:sldMk cId="3543658123" sldId="391"/>
            <ac:spMk id="75" creationId="{AA0DB883-E1A2-8E84-A201-9A616951B148}"/>
          </ac:spMkLst>
        </pc:spChg>
        <pc:spChg chg="add del mod">
          <ac:chgData name="Hello Hello" userId="6a828ef3d50ac5ac" providerId="LiveId" clId="{D3918370-7E29-4CD0-B813-9D692616AF1B}" dt="2025-02-12T05:28:46.899" v="192" actId="478"/>
          <ac:spMkLst>
            <pc:docMk/>
            <pc:sldMk cId="3543658123" sldId="391"/>
            <ac:spMk id="96" creationId="{E064B74A-9DEB-DD8F-A0AC-A7E4F033CA97}"/>
          </ac:spMkLst>
        </pc:spChg>
      </pc:sldChg>
      <pc:sldChg chg="addSp delSp modSp mod modAnim">
        <pc:chgData name="Hello Hello" userId="6a828ef3d50ac5ac" providerId="LiveId" clId="{D3918370-7E29-4CD0-B813-9D692616AF1B}" dt="2025-02-12T06:44:43.295" v="992"/>
        <pc:sldMkLst>
          <pc:docMk/>
          <pc:sldMk cId="347363804" sldId="394"/>
        </pc:sldMkLst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17" creationId="{5173EC17-67A9-8922-23A8-A83565844BC2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0" creationId="{928A84C5-0387-FBCF-C7DE-E14DEFBB598D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4" creationId="{231B7C26-B908-D3E0-B569-621305B5B0DA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26" creationId="{DD16864D-EE1E-5F5C-0E07-C0AFD1410465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42" creationId="{3FC7327C-EBFE-0E95-9EFD-1A3494F472DE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63" creationId="{CBEF31FA-8A7C-5013-134F-AB15EC1E8899}"/>
          </ac:spMkLst>
        </pc:spChg>
        <pc:spChg chg="mod">
          <ac:chgData name="Hello Hello" userId="6a828ef3d50ac5ac" providerId="LiveId" clId="{D3918370-7E29-4CD0-B813-9D692616AF1B}" dt="2025-02-12T06:24:55.358" v="739" actId="207"/>
          <ac:spMkLst>
            <pc:docMk/>
            <pc:sldMk cId="347363804" sldId="394"/>
            <ac:spMk id="65" creationId="{E4EDB210-5A88-D26E-72C9-C96E7DE27EAD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66" creationId="{5B7147E9-4DB7-C7D5-9F9C-0619EB49FD85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68" creationId="{1E6B00B8-0419-075E-103C-142AEF17BC8A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69" creationId="{DE7F635E-1341-7576-10F4-5652251894AF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0" creationId="{754815F3-FEFD-9A0A-C291-C8373F1297A0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1" creationId="{DDBAFD91-063E-58F1-8C53-F92F1549466E}"/>
          </ac:spMkLst>
        </pc:spChg>
        <pc:spChg chg="del">
          <ac:chgData name="Hello Hello" userId="6a828ef3d50ac5ac" providerId="LiveId" clId="{D3918370-7E29-4CD0-B813-9D692616AF1B}" dt="2025-02-12T06:23:27.863" v="709" actId="478"/>
          <ac:spMkLst>
            <pc:docMk/>
            <pc:sldMk cId="347363804" sldId="394"/>
            <ac:spMk id="74" creationId="{0459B718-A5E5-A549-0B2A-6CCC143F6016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76" creationId="{BBD1E42D-E416-D1AC-884D-B383D8889DDC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1" creationId="{2BD829BE-A7BD-9DB3-44FC-9BAFAF33348E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4" creationId="{90B3B803-965B-1FBD-2916-DACC148DF65C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5" creationId="{11C9154C-4437-2EE3-68EF-DB99CF32A0B6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7" creationId="{092E0EB1-5D98-CE68-03F5-690C54F309D8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88" creationId="{C3985FE6-ADA1-08AE-7ADA-15F565DDFB44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90" creationId="{49EE542A-5367-026E-E74B-7C9C57EDC049}"/>
          </ac:spMkLst>
        </pc:spChg>
        <pc:spChg chg="add mod">
          <ac:chgData name="Hello Hello" userId="6a828ef3d50ac5ac" providerId="LiveId" clId="{D3918370-7E29-4CD0-B813-9D692616AF1B}" dt="2025-02-12T06:23:28.109" v="710"/>
          <ac:spMkLst>
            <pc:docMk/>
            <pc:sldMk cId="347363804" sldId="394"/>
            <ac:spMk id="91" creationId="{50361BA0-DB42-6C94-EC96-EE8FA0951300}"/>
          </ac:spMkLst>
        </pc:spChg>
        <pc:spChg chg="add mod">
          <ac:chgData name="Hello Hello" userId="6a828ef3d50ac5ac" providerId="LiveId" clId="{D3918370-7E29-4CD0-B813-9D692616AF1B}" dt="2025-02-12T06:44:43.295" v="992"/>
          <ac:spMkLst>
            <pc:docMk/>
            <pc:sldMk cId="347363804" sldId="394"/>
            <ac:spMk id="94" creationId="{37AB4C7E-DE36-6FD8-6058-9222D694DCAA}"/>
          </ac:spMkLst>
        </pc:sp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3" creationId="{BF860131-866E-66D5-3C56-9EFEEB32CBD3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4" creationId="{575152CD-F932-AE19-7294-0631410B5CF3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5" creationId="{FDD474DB-75DD-4F41-BD5A-6717C6A94F92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36" creationId="{533A0ABE-05C9-D802-8508-9634091A2852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46" creationId="{F07A232A-A7FE-3BD7-44D0-7BE8F85E66B6}"/>
          </ac:cxnSpMkLst>
        </pc:cxnChg>
        <pc:cxnChg chg="del mod">
          <ac:chgData name="Hello Hello" userId="6a828ef3d50ac5ac" providerId="LiveId" clId="{D3918370-7E29-4CD0-B813-9D692616AF1B}" dt="2025-02-12T05:25:54.045" v="136" actId="478"/>
          <ac:cxnSpMkLst>
            <pc:docMk/>
            <pc:sldMk cId="347363804" sldId="394"/>
            <ac:cxnSpMk id="47" creationId="{4873DA65-091D-E32E-7F9F-A6E995D327CE}"/>
          </ac:cxnSpMkLst>
        </pc:cxnChg>
        <pc:cxnChg chg="del">
          <ac:chgData name="Hello Hello" userId="6a828ef3d50ac5ac" providerId="LiveId" clId="{D3918370-7E29-4CD0-B813-9D692616AF1B}" dt="2025-02-12T05:25:52.726" v="134" actId="478"/>
          <ac:cxnSpMkLst>
            <pc:docMk/>
            <pc:sldMk cId="347363804" sldId="394"/>
            <ac:cxnSpMk id="48" creationId="{48D00ED2-3A3E-DBE1-B788-F8808A606898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49" creationId="{87096B14-8252-C122-BE95-2BC8A0A5822D}"/>
          </ac:cxnSpMkLst>
        </pc:cxnChg>
        <pc:cxnChg chg="add mod">
          <ac:chgData name="Hello Hello" userId="6a828ef3d50ac5ac" providerId="LiveId" clId="{D3918370-7E29-4CD0-B813-9D692616AF1B}" dt="2025-02-12T05:25:55.443" v="138"/>
          <ac:cxnSpMkLst>
            <pc:docMk/>
            <pc:sldMk cId="347363804" sldId="394"/>
            <ac:cxnSpMk id="50" creationId="{11C457E5-1B14-8B1C-116F-1DAF43A885F9}"/>
          </ac:cxnSpMkLst>
        </pc:cxnChg>
        <pc:cxnChg chg="del mod">
          <ac:chgData name="Hello Hello" userId="6a828ef3d50ac5ac" providerId="LiveId" clId="{D3918370-7E29-4CD0-B813-9D692616AF1B}" dt="2025-02-12T05:25:53.342" v="135" actId="478"/>
          <ac:cxnSpMkLst>
            <pc:docMk/>
            <pc:sldMk cId="347363804" sldId="394"/>
            <ac:cxnSpMk id="52" creationId="{27944F80-2976-3E57-DFBA-1EDC9E4CF17C}"/>
          </ac:cxnSpMkLst>
        </pc:cxnChg>
        <pc:cxnChg chg="del mod">
          <ac:chgData name="Hello Hello" userId="6a828ef3d50ac5ac" providerId="LiveId" clId="{D3918370-7E29-4CD0-B813-9D692616AF1B}" dt="2025-02-12T05:25:51.525" v="132" actId="478"/>
          <ac:cxnSpMkLst>
            <pc:docMk/>
            <pc:sldMk cId="347363804" sldId="394"/>
            <ac:cxnSpMk id="57" creationId="{17DC424B-565C-ED31-2FC4-280131B83429}"/>
          </ac:cxnSpMkLst>
        </pc:cxnChg>
        <pc:cxnChg chg="del">
          <ac:chgData name="Hello Hello" userId="6a828ef3d50ac5ac" providerId="LiveId" clId="{D3918370-7E29-4CD0-B813-9D692616AF1B}" dt="2025-02-12T05:25:51.024" v="131" actId="478"/>
          <ac:cxnSpMkLst>
            <pc:docMk/>
            <pc:sldMk cId="347363804" sldId="394"/>
            <ac:cxnSpMk id="58" creationId="{7D55EAF2-92DD-1930-F068-0E5BD1DBC0DD}"/>
          </ac:cxnSpMkLst>
        </pc:cxnChg>
        <pc:cxnChg chg="del mod">
          <ac:chgData name="Hello Hello" userId="6a828ef3d50ac5ac" providerId="LiveId" clId="{D3918370-7E29-4CD0-B813-9D692616AF1B}" dt="2025-02-12T05:25:52.120" v="133" actId="478"/>
          <ac:cxnSpMkLst>
            <pc:docMk/>
            <pc:sldMk cId="347363804" sldId="394"/>
            <ac:cxnSpMk id="59" creationId="{0B864D56-2C88-ACF8-4BB2-C25676BDAC92}"/>
          </ac:cxnSpMkLst>
        </pc:cxnChg>
        <pc:cxnChg chg="del">
          <ac:chgData name="Hello Hello" userId="6a828ef3d50ac5ac" providerId="LiveId" clId="{D3918370-7E29-4CD0-B813-9D692616AF1B}" dt="2025-02-12T05:25:54.650" v="137" actId="478"/>
          <ac:cxnSpMkLst>
            <pc:docMk/>
            <pc:sldMk cId="347363804" sldId="394"/>
            <ac:cxnSpMk id="62" creationId="{2F6B8827-7BD7-02D2-EBDA-09DF367CC5FE}"/>
          </ac:cxnSpMkLst>
        </pc:cxnChg>
      </pc:sldChg>
      <pc:sldChg chg="addSp delSp modSp mod modAnim">
        <pc:chgData name="Hello Hello" userId="6a828ef3d50ac5ac" providerId="LiveId" clId="{D3918370-7E29-4CD0-B813-9D692616AF1B}" dt="2025-02-12T06:44:42.797" v="991"/>
        <pc:sldMkLst>
          <pc:docMk/>
          <pc:sldMk cId="1000315803" sldId="395"/>
        </pc:sldMkLst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4" creationId="{C54226E3-BAF6-2CE6-BE90-B5C96CC10382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7" creationId="{45FDE619-A570-E82E-F0D3-0D199C5CEB02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8" creationId="{2B6D9056-11F8-A7FF-99AE-9D518ADFCBF6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19" creationId="{EFCD8844-F6FA-1659-968F-0DC1D8315BB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0" creationId="{5070B3C2-ECCC-5B73-C75B-8E2FEB3763C8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3" creationId="{0AD32B44-FF38-0F95-D047-B471A096D38F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26" creationId="{9AF01663-E77A-729B-B84A-1C46DABF50C8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41" creationId="{60E3BCF1-9955-8CD6-1960-1B86D1101FBC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46" creationId="{069F27B8-B24F-7F1E-12F3-E39C65DCDB47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51" creationId="{ECB22D36-2612-8578-EE67-F1387E7EC10F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53" creationId="{BFDF74E1-2655-C27A-B702-43A4F029EBB0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60" creationId="{F3F3D9FB-7247-7E0B-C180-897DBBD46E48}"/>
          </ac:spMkLst>
        </pc:spChg>
        <pc:spChg chg="mod">
          <ac:chgData name="Hello Hello" userId="6a828ef3d50ac5ac" providerId="LiveId" clId="{D3918370-7E29-4CD0-B813-9D692616AF1B}" dt="2025-02-12T06:25:00.893" v="740" actId="207"/>
          <ac:spMkLst>
            <pc:docMk/>
            <pc:sldMk cId="1000315803" sldId="395"/>
            <ac:spMk id="61" creationId="{512B7F64-2352-E040-D5B1-075F398CCDC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71" creationId="{6976EF58-627D-A182-728A-474E76D34540}"/>
          </ac:spMkLst>
        </pc:spChg>
        <pc:spChg chg="del">
          <ac:chgData name="Hello Hello" userId="6a828ef3d50ac5ac" providerId="LiveId" clId="{D3918370-7E29-4CD0-B813-9D692616AF1B}" dt="2025-02-12T06:23:32.552" v="711" actId="478"/>
          <ac:spMkLst>
            <pc:docMk/>
            <pc:sldMk cId="1000315803" sldId="395"/>
            <ac:spMk id="74" creationId="{C3CD8A26-D545-0320-2B2E-03AE5A89BA2A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79" creationId="{08143895-E8C3-43D0-DC43-60AB9A4CD570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0" creationId="{839F73D7-D78F-C6F9-BA06-989E21E36A71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2" creationId="{3B693B4E-BBA6-E3DF-BA4F-1B725242B1CA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3" creationId="{AA79A144-7313-5570-8FC2-36DC2FDA1E05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6" creationId="{90D44D87-79CE-844E-C70A-9DEEECD8523E}"/>
          </ac:spMkLst>
        </pc:spChg>
        <pc:spChg chg="add mod">
          <ac:chgData name="Hello Hello" userId="6a828ef3d50ac5ac" providerId="LiveId" clId="{D3918370-7E29-4CD0-B813-9D692616AF1B}" dt="2025-02-12T06:23:32.810" v="712"/>
          <ac:spMkLst>
            <pc:docMk/>
            <pc:sldMk cId="1000315803" sldId="395"/>
            <ac:spMk id="89" creationId="{906FA1E0-455F-AF57-38E1-70272F5F8795}"/>
          </ac:spMkLst>
        </pc:spChg>
        <pc:spChg chg="add mod">
          <ac:chgData name="Hello Hello" userId="6a828ef3d50ac5ac" providerId="LiveId" clId="{D3918370-7E29-4CD0-B813-9D692616AF1B}" dt="2025-02-12T06:44:42.797" v="991"/>
          <ac:spMkLst>
            <pc:docMk/>
            <pc:sldMk cId="1000315803" sldId="395"/>
            <ac:spMk id="90" creationId="{E7131ADE-C7D5-982A-A8EC-6F3F5884EE70}"/>
          </ac:spMkLst>
        </pc:sp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4" creationId="{E1790A21-0655-4D99-E0B7-B8F44DCE3ADB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9" creationId="{0D1A9F4E-1828-6B9A-4BA0-FD82EF814987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28" creationId="{C12C7A14-6CE4-202E-F46C-29EAB89931DA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1" creationId="{B4BA34D2-0438-FFA2-7E93-E58680DE33C7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3" creationId="{C1EF2798-E8D9-EB56-3678-8B323115D2AB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4" creationId="{0EAB7F6B-1319-EA06-A264-0275269ADA9C}"/>
          </ac:cxnSpMkLst>
        </pc:cxnChg>
        <pc:cxnChg chg="add mod">
          <ac:chgData name="Hello Hello" userId="6a828ef3d50ac5ac" providerId="LiveId" clId="{D3918370-7E29-4CD0-B813-9D692616AF1B}" dt="2025-02-12T05:26:08.495" v="146"/>
          <ac:cxnSpMkLst>
            <pc:docMk/>
            <pc:sldMk cId="1000315803" sldId="395"/>
            <ac:cxnSpMk id="35" creationId="{48DF94A1-6C87-843E-9239-CA57ADBAAFAB}"/>
          </ac:cxnSpMkLst>
        </pc:cxnChg>
        <pc:cxnChg chg="del">
          <ac:chgData name="Hello Hello" userId="6a828ef3d50ac5ac" providerId="LiveId" clId="{D3918370-7E29-4CD0-B813-9D692616AF1B}" dt="2025-02-12T05:26:06.533" v="144" actId="478"/>
          <ac:cxnSpMkLst>
            <pc:docMk/>
            <pc:sldMk cId="1000315803" sldId="395"/>
            <ac:cxnSpMk id="47" creationId="{E8525001-425C-F9B1-7541-E12D6625036B}"/>
          </ac:cxnSpMkLst>
        </pc:cxnChg>
        <pc:cxnChg chg="del">
          <ac:chgData name="Hello Hello" userId="6a828ef3d50ac5ac" providerId="LiveId" clId="{D3918370-7E29-4CD0-B813-9D692616AF1B}" dt="2025-02-12T05:26:05.745" v="142" actId="478"/>
          <ac:cxnSpMkLst>
            <pc:docMk/>
            <pc:sldMk cId="1000315803" sldId="395"/>
            <ac:cxnSpMk id="48" creationId="{BB6F4E88-3B9E-1D3F-5A70-8F9E59FAD2F7}"/>
          </ac:cxnSpMkLst>
        </pc:cxnChg>
        <pc:cxnChg chg="del">
          <ac:chgData name="Hello Hello" userId="6a828ef3d50ac5ac" providerId="LiveId" clId="{D3918370-7E29-4CD0-B813-9D692616AF1B}" dt="2025-02-12T05:26:06.104" v="143" actId="478"/>
          <ac:cxnSpMkLst>
            <pc:docMk/>
            <pc:sldMk cId="1000315803" sldId="395"/>
            <ac:cxnSpMk id="52" creationId="{EC6F5DDF-42B3-B330-67EB-9D7436A886D7}"/>
          </ac:cxnSpMkLst>
        </pc:cxnChg>
        <pc:cxnChg chg="del">
          <ac:chgData name="Hello Hello" userId="6a828ef3d50ac5ac" providerId="LiveId" clId="{D3918370-7E29-4CD0-B813-9D692616AF1B}" dt="2025-02-12T05:26:04.453" v="140" actId="478"/>
          <ac:cxnSpMkLst>
            <pc:docMk/>
            <pc:sldMk cId="1000315803" sldId="395"/>
            <ac:cxnSpMk id="57" creationId="{ACDA04F7-B9E7-17C3-6BB7-62937C304B86}"/>
          </ac:cxnSpMkLst>
        </pc:cxnChg>
        <pc:cxnChg chg="del">
          <ac:chgData name="Hello Hello" userId="6a828ef3d50ac5ac" providerId="LiveId" clId="{D3918370-7E29-4CD0-B813-9D692616AF1B}" dt="2025-02-12T05:26:03.919" v="139" actId="478"/>
          <ac:cxnSpMkLst>
            <pc:docMk/>
            <pc:sldMk cId="1000315803" sldId="395"/>
            <ac:cxnSpMk id="58" creationId="{5D3EB930-5C62-79D8-9CE3-CAF200DA1722}"/>
          </ac:cxnSpMkLst>
        </pc:cxnChg>
        <pc:cxnChg chg="del">
          <ac:chgData name="Hello Hello" userId="6a828ef3d50ac5ac" providerId="LiveId" clId="{D3918370-7E29-4CD0-B813-9D692616AF1B}" dt="2025-02-12T05:26:05.051" v="141" actId="478"/>
          <ac:cxnSpMkLst>
            <pc:docMk/>
            <pc:sldMk cId="1000315803" sldId="395"/>
            <ac:cxnSpMk id="59" creationId="{8DEFAC3B-3057-AF68-ED5A-3CEC039D2681}"/>
          </ac:cxnSpMkLst>
        </pc:cxnChg>
        <pc:cxnChg chg="del">
          <ac:chgData name="Hello Hello" userId="6a828ef3d50ac5ac" providerId="LiveId" clId="{D3918370-7E29-4CD0-B813-9D692616AF1B}" dt="2025-02-12T05:26:07.342" v="145" actId="478"/>
          <ac:cxnSpMkLst>
            <pc:docMk/>
            <pc:sldMk cId="1000315803" sldId="395"/>
            <ac:cxnSpMk id="62" creationId="{1B62536D-BCED-0D9C-6EA0-9DDAE487E351}"/>
          </ac:cxnSpMkLst>
        </pc:cxnChg>
      </pc:sldChg>
      <pc:sldChg chg="addSp delSp modSp mod modAnim">
        <pc:chgData name="Hello Hello" userId="6a828ef3d50ac5ac" providerId="LiveId" clId="{D3918370-7E29-4CD0-B813-9D692616AF1B}" dt="2025-02-12T06:44:42.270" v="990"/>
        <pc:sldMkLst>
          <pc:docMk/>
          <pc:sldMk cId="966284381" sldId="396"/>
        </pc:sldMkLst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19" creationId="{02FBF6FA-F42A-1DC9-DE16-AAB95AF8293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23" creationId="{48A42189-15C3-776B-3C7D-CA7C7EAF13EF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30" creationId="{51838E16-6939-630B-BCFD-8CE4027917E5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36" creationId="{28F22941-1F3E-6FAC-AC4B-F90246FD7FA9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41" creationId="{DCA8EE47-8D72-152F-D5C4-77511AB6FAFF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42" creationId="{E28F7082-15F8-4DE0-EC59-3504D68FDCE2}"/>
          </ac:spMkLst>
        </pc:spChg>
        <pc:spChg chg="add del">
          <ac:chgData name="Hello Hello" userId="6a828ef3d50ac5ac" providerId="LiveId" clId="{D3918370-7E29-4CD0-B813-9D692616AF1B}" dt="2025-02-12T05:26:14.637" v="152" actId="478"/>
          <ac:spMkLst>
            <pc:docMk/>
            <pc:sldMk cId="966284381" sldId="396"/>
            <ac:spMk id="45" creationId="{0600B5A1-EB62-5E0B-F388-D52941D6AD8A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49" creationId="{493BD57E-A915-581D-C50D-48FA155F8DE6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53" creationId="{C3DAF073-F6C3-0C2A-78E4-9EE2EE81591B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0" creationId="{4B4D2E45-7F40-5036-4208-A3394BA1677A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1" creationId="{E8E145BB-AE85-6DD1-FD44-F03756471D23}"/>
          </ac:spMkLst>
        </pc:spChg>
        <pc:spChg chg="mod">
          <ac:chgData name="Hello Hello" userId="6a828ef3d50ac5ac" providerId="LiveId" clId="{D3918370-7E29-4CD0-B813-9D692616AF1B}" dt="2025-02-12T06:25:04.607" v="741" actId="207"/>
          <ac:spMkLst>
            <pc:docMk/>
            <pc:sldMk cId="966284381" sldId="396"/>
            <ac:spMk id="63" creationId="{D3026B3B-A3A1-2DA4-4CFA-56A28E761325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4" creationId="{47055E17-83A5-3858-21CB-D050C025C040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66" creationId="{1747C00D-4EC0-05B4-CC56-7D415CDB0380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7" creationId="{F5D48360-7ACB-56FC-DC2A-AEB5175CC81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8" creationId="{A0090879-CA4F-6596-8CC4-C1D108BD7802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69" creationId="{39681221-9A74-9525-6DC7-D46A6C5779CE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70" creationId="{A9E1721A-30F7-185C-22A2-34CAB1CA4138}"/>
          </ac:spMkLst>
        </pc:spChg>
        <pc:spChg chg="del">
          <ac:chgData name="Hello Hello" userId="6a828ef3d50ac5ac" providerId="LiveId" clId="{D3918370-7E29-4CD0-B813-9D692616AF1B}" dt="2025-02-12T06:23:36.748" v="713" actId="478"/>
          <ac:spMkLst>
            <pc:docMk/>
            <pc:sldMk cId="966284381" sldId="396"/>
            <ac:spMk id="71" creationId="{9B42FA4B-82F5-FE00-1094-8F24E8A449B8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79" creationId="{0EFE54B3-63BF-8F25-C39E-442C65D717B1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81" creationId="{985E2F4A-79E9-EEE6-BB23-24ED43874F99}"/>
          </ac:spMkLst>
        </pc:spChg>
        <pc:spChg chg="add mod">
          <ac:chgData name="Hello Hello" userId="6a828ef3d50ac5ac" providerId="LiveId" clId="{D3918370-7E29-4CD0-B813-9D692616AF1B}" dt="2025-02-12T06:23:36.985" v="714"/>
          <ac:spMkLst>
            <pc:docMk/>
            <pc:sldMk cId="966284381" sldId="396"/>
            <ac:spMk id="89" creationId="{239290FF-88F6-CCBB-15C9-C249E7498D37}"/>
          </ac:spMkLst>
        </pc:spChg>
        <pc:spChg chg="add mod">
          <ac:chgData name="Hello Hello" userId="6a828ef3d50ac5ac" providerId="LiveId" clId="{D3918370-7E29-4CD0-B813-9D692616AF1B}" dt="2025-02-12T06:44:42.270" v="990"/>
          <ac:spMkLst>
            <pc:docMk/>
            <pc:sldMk cId="966284381" sldId="396"/>
            <ac:spMk id="90" creationId="{9204CF5C-902D-A872-8876-4CBF7F3DD38F}"/>
          </ac:spMkLst>
        </pc:sp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4" creationId="{D47B6847-1DEC-761B-C90E-30E0D6E240A2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9" creationId="{E4E02FFB-FDF5-05B9-83B5-0B3872549AE6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28" creationId="{B8DF39D3-E577-5EAC-C8F3-32E13B6A2C52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1" creationId="{AD4851BE-F8C4-6416-F336-9F8C1CDE77E1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3" creationId="{54341FDF-C598-7CDC-A368-D9ACE8F8EC0B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4" creationId="{277DCE78-8522-ABD3-D5C6-DE5FEB81823C}"/>
          </ac:cxnSpMkLst>
        </pc:cxnChg>
        <pc:cxnChg chg="add mod">
          <ac:chgData name="Hello Hello" userId="6a828ef3d50ac5ac" providerId="LiveId" clId="{D3918370-7E29-4CD0-B813-9D692616AF1B}" dt="2025-02-12T05:26:18.191" v="156"/>
          <ac:cxnSpMkLst>
            <pc:docMk/>
            <pc:sldMk cId="966284381" sldId="396"/>
            <ac:cxnSpMk id="35" creationId="{EFCA65D6-6D62-193C-7D10-FDEF910666B1}"/>
          </ac:cxnSpMkLst>
        </pc:cxnChg>
        <pc:cxnChg chg="del">
          <ac:chgData name="Hello Hello" userId="6a828ef3d50ac5ac" providerId="LiveId" clId="{D3918370-7E29-4CD0-B813-9D692616AF1B}" dt="2025-02-12T05:26:16.572" v="154" actId="478"/>
          <ac:cxnSpMkLst>
            <pc:docMk/>
            <pc:sldMk cId="966284381" sldId="396"/>
            <ac:cxnSpMk id="47" creationId="{E1014C10-EA8D-29A2-B1E0-2E866F897B18}"/>
          </ac:cxnSpMkLst>
        </pc:cxnChg>
        <pc:cxnChg chg="del">
          <ac:chgData name="Hello Hello" userId="6a828ef3d50ac5ac" providerId="LiveId" clId="{D3918370-7E29-4CD0-B813-9D692616AF1B}" dt="2025-02-12T05:26:16.116" v="153" actId="478"/>
          <ac:cxnSpMkLst>
            <pc:docMk/>
            <pc:sldMk cId="966284381" sldId="396"/>
            <ac:cxnSpMk id="48" creationId="{67BEBCD7-8DE5-6B8E-6DEE-4B7FF0971322}"/>
          </ac:cxnSpMkLst>
        </pc:cxnChg>
        <pc:cxnChg chg="del">
          <ac:chgData name="Hello Hello" userId="6a828ef3d50ac5ac" providerId="LiveId" clId="{D3918370-7E29-4CD0-B813-9D692616AF1B}" dt="2025-02-12T05:26:12.940" v="150" actId="478"/>
          <ac:cxnSpMkLst>
            <pc:docMk/>
            <pc:sldMk cId="966284381" sldId="396"/>
            <ac:cxnSpMk id="52" creationId="{A103A630-F48F-2B0F-C6A0-322CF854F45B}"/>
          </ac:cxnSpMkLst>
        </pc:cxnChg>
        <pc:cxnChg chg="del">
          <ac:chgData name="Hello Hello" userId="6a828ef3d50ac5ac" providerId="LiveId" clId="{D3918370-7E29-4CD0-B813-9D692616AF1B}" dt="2025-02-12T05:26:11.435" v="148" actId="478"/>
          <ac:cxnSpMkLst>
            <pc:docMk/>
            <pc:sldMk cId="966284381" sldId="396"/>
            <ac:cxnSpMk id="57" creationId="{4053911B-73ED-027F-CEF4-55A569A059B4}"/>
          </ac:cxnSpMkLst>
        </pc:cxnChg>
        <pc:cxnChg chg="del">
          <ac:chgData name="Hello Hello" userId="6a828ef3d50ac5ac" providerId="LiveId" clId="{D3918370-7E29-4CD0-B813-9D692616AF1B}" dt="2025-02-12T05:26:10.885" v="147" actId="478"/>
          <ac:cxnSpMkLst>
            <pc:docMk/>
            <pc:sldMk cId="966284381" sldId="396"/>
            <ac:cxnSpMk id="58" creationId="{D4C07404-4997-6312-2CEB-171AE8894E70}"/>
          </ac:cxnSpMkLst>
        </pc:cxnChg>
        <pc:cxnChg chg="del">
          <ac:chgData name="Hello Hello" userId="6a828ef3d50ac5ac" providerId="LiveId" clId="{D3918370-7E29-4CD0-B813-9D692616AF1B}" dt="2025-02-12T05:26:12.147" v="149" actId="478"/>
          <ac:cxnSpMkLst>
            <pc:docMk/>
            <pc:sldMk cId="966284381" sldId="396"/>
            <ac:cxnSpMk id="59" creationId="{784DBB30-6109-1F33-FE94-2CD8D069FFE0}"/>
          </ac:cxnSpMkLst>
        </pc:cxnChg>
        <pc:cxnChg chg="del">
          <ac:chgData name="Hello Hello" userId="6a828ef3d50ac5ac" providerId="LiveId" clId="{D3918370-7E29-4CD0-B813-9D692616AF1B}" dt="2025-02-12T05:26:17.314" v="155" actId="478"/>
          <ac:cxnSpMkLst>
            <pc:docMk/>
            <pc:sldMk cId="966284381" sldId="396"/>
            <ac:cxnSpMk id="62" creationId="{79831CAC-AF20-7DEF-DF97-C39E1835F898}"/>
          </ac:cxnSpMkLst>
        </pc:cxnChg>
      </pc:sldChg>
      <pc:sldChg chg="addSp delSp modSp mod modAnim">
        <pc:chgData name="Hello Hello" userId="6a828ef3d50ac5ac" providerId="LiveId" clId="{D3918370-7E29-4CD0-B813-9D692616AF1B}" dt="2025-02-12T06:44:41.769" v="989"/>
        <pc:sldMkLst>
          <pc:docMk/>
          <pc:sldMk cId="655029018" sldId="397"/>
        </pc:sldMkLst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2" creationId="{5A9F45BE-F3E9-8602-FC71-AC2B46C034DC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6" creationId="{4E47FBA9-AFF9-6E72-AA71-1D5029DF20D9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19" creationId="{026C1401-C11D-32D1-7B8D-7834E0B3098A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3" creationId="{43624611-352E-0F7C-7592-8A919AADF0F0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4" creationId="{A4E52ABD-82DE-4EBF-0055-7041ADDCEEC2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25" creationId="{66718BAA-8DDB-A9A5-925E-1866CF2903B1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41" creationId="{E9F7D431-AD83-0C5D-D780-8F87071EBDB9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42" creationId="{D7619982-45FB-4742-4D7F-BFBDCB8C825D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50" creationId="{9D00A9DA-D73B-73C6-0E69-054DFC66150C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51" creationId="{1944F881-40E2-2A5F-CDCA-E66AC6E6C509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60" creationId="{18868596-430C-4E00-2818-1A960AE43B5F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63" creationId="{9BDB73FF-3404-A9DA-4043-A4E9C114CDF3}"/>
          </ac:spMkLst>
        </pc:spChg>
        <pc:spChg chg="add mod">
          <ac:chgData name="Hello Hello" userId="6a828ef3d50ac5ac" providerId="LiveId" clId="{D3918370-7E29-4CD0-B813-9D692616AF1B}" dt="2025-02-12T06:25:07.763" v="742" actId="207"/>
          <ac:spMkLst>
            <pc:docMk/>
            <pc:sldMk cId="655029018" sldId="397"/>
            <ac:spMk id="64" creationId="{291D6B8E-99DE-DA70-54AB-F353D10B57B5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68" creationId="{0C4C756E-F285-4D0B-67FF-345895E92E01}"/>
          </ac:spMkLst>
        </pc:spChg>
        <pc:spChg chg="del">
          <ac:chgData name="Hello Hello" userId="6a828ef3d50ac5ac" providerId="LiveId" clId="{D3918370-7E29-4CD0-B813-9D692616AF1B}" dt="2025-02-12T06:23:40.495" v="715" actId="478"/>
          <ac:spMkLst>
            <pc:docMk/>
            <pc:sldMk cId="655029018" sldId="397"/>
            <ac:spMk id="74" creationId="{8902EDCA-869F-E26E-CEAD-2BA795081356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76" creationId="{2066C09E-E2CD-F491-FBEB-C72663A76E0B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77" creationId="{78122BDC-28B1-E7F6-1932-6B11C6C29BDE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1" creationId="{05DC52B0-622E-BC19-29C3-D03ECCF72780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3" creationId="{F38A970D-DF0C-3E62-C802-AC607EEDBCB6}"/>
          </ac:spMkLst>
        </pc:spChg>
        <pc:spChg chg="add mod">
          <ac:chgData name="Hello Hello" userId="6a828ef3d50ac5ac" providerId="LiveId" clId="{D3918370-7E29-4CD0-B813-9D692616AF1B}" dt="2025-02-12T06:23:40.664" v="716"/>
          <ac:spMkLst>
            <pc:docMk/>
            <pc:sldMk cId="655029018" sldId="397"/>
            <ac:spMk id="88" creationId="{4A214890-2B85-A74A-2C41-25F52CAD8888}"/>
          </ac:spMkLst>
        </pc:spChg>
        <pc:spChg chg="add mod">
          <ac:chgData name="Hello Hello" userId="6a828ef3d50ac5ac" providerId="LiveId" clId="{D3918370-7E29-4CD0-B813-9D692616AF1B}" dt="2025-02-12T06:44:41.769" v="989"/>
          <ac:spMkLst>
            <pc:docMk/>
            <pc:sldMk cId="655029018" sldId="397"/>
            <ac:spMk id="90" creationId="{8285FDCB-4709-5068-6474-61D78192BADF}"/>
          </ac:spMkLst>
        </pc:sp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4" creationId="{608B8702-FEFD-2390-B2B0-87E0D47FE89A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9" creationId="{1C02F9B6-4B2C-F612-2A48-A0B6FA3CA723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28" creationId="{6BA971BA-37D6-61D6-385C-E99DCBF15D02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1" creationId="{499C29A0-2CDD-4F15-5798-CEE804F42DDF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3" creationId="{89549787-86DB-4723-55F5-2184715FBE7A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4" creationId="{B197FC04-A534-D771-DADC-877ECD903F10}"/>
          </ac:cxnSpMkLst>
        </pc:cxnChg>
        <pc:cxnChg chg="add mod">
          <ac:chgData name="Hello Hello" userId="6a828ef3d50ac5ac" providerId="LiveId" clId="{D3918370-7E29-4CD0-B813-9D692616AF1B}" dt="2025-02-12T05:26:30.512" v="164"/>
          <ac:cxnSpMkLst>
            <pc:docMk/>
            <pc:sldMk cId="655029018" sldId="397"/>
            <ac:cxnSpMk id="35" creationId="{97813BC5-3B2C-55B9-136C-BF4D49EAF216}"/>
          </ac:cxnSpMkLst>
        </pc:cxnChg>
        <pc:cxnChg chg="del">
          <ac:chgData name="Hello Hello" userId="6a828ef3d50ac5ac" providerId="LiveId" clId="{D3918370-7E29-4CD0-B813-9D692616AF1B}" dt="2025-02-12T05:26:21.152" v="157" actId="478"/>
          <ac:cxnSpMkLst>
            <pc:docMk/>
            <pc:sldMk cId="655029018" sldId="397"/>
            <ac:cxnSpMk id="47" creationId="{F069812D-B91B-8EB0-465D-269500336274}"/>
          </ac:cxnSpMkLst>
        </pc:cxnChg>
        <pc:cxnChg chg="del">
          <ac:chgData name="Hello Hello" userId="6a828ef3d50ac5ac" providerId="LiveId" clId="{D3918370-7E29-4CD0-B813-9D692616AF1B}" dt="2025-02-12T05:26:21.828" v="158" actId="478"/>
          <ac:cxnSpMkLst>
            <pc:docMk/>
            <pc:sldMk cId="655029018" sldId="397"/>
            <ac:cxnSpMk id="48" creationId="{7C67897C-95A8-C159-1992-9891A9AF48F8}"/>
          </ac:cxnSpMkLst>
        </pc:cxnChg>
        <pc:cxnChg chg="del">
          <ac:chgData name="Hello Hello" userId="6a828ef3d50ac5ac" providerId="LiveId" clId="{D3918370-7E29-4CD0-B813-9D692616AF1B}" dt="2025-02-12T05:26:22.495" v="159" actId="478"/>
          <ac:cxnSpMkLst>
            <pc:docMk/>
            <pc:sldMk cId="655029018" sldId="397"/>
            <ac:cxnSpMk id="52" creationId="{E4D5C811-D81D-E421-A9F0-A06735F44F84}"/>
          </ac:cxnSpMkLst>
        </pc:cxnChg>
        <pc:cxnChg chg="del">
          <ac:chgData name="Hello Hello" userId="6a828ef3d50ac5ac" providerId="LiveId" clId="{D3918370-7E29-4CD0-B813-9D692616AF1B}" dt="2025-02-12T05:26:24.697" v="161" actId="478"/>
          <ac:cxnSpMkLst>
            <pc:docMk/>
            <pc:sldMk cId="655029018" sldId="397"/>
            <ac:cxnSpMk id="57" creationId="{2AF59F19-C77C-7CEB-4106-1DA2F99278B8}"/>
          </ac:cxnSpMkLst>
        </pc:cxnChg>
        <pc:cxnChg chg="del">
          <ac:chgData name="Hello Hello" userId="6a828ef3d50ac5ac" providerId="LiveId" clId="{D3918370-7E29-4CD0-B813-9D692616AF1B}" dt="2025-02-12T05:26:24.223" v="160" actId="478"/>
          <ac:cxnSpMkLst>
            <pc:docMk/>
            <pc:sldMk cId="655029018" sldId="397"/>
            <ac:cxnSpMk id="58" creationId="{B2D7845F-11B8-CAD0-BE9D-0178709D29BB}"/>
          </ac:cxnSpMkLst>
        </pc:cxnChg>
        <pc:cxnChg chg="del">
          <ac:chgData name="Hello Hello" userId="6a828ef3d50ac5ac" providerId="LiveId" clId="{D3918370-7E29-4CD0-B813-9D692616AF1B}" dt="2025-02-12T05:26:25.583" v="162" actId="478"/>
          <ac:cxnSpMkLst>
            <pc:docMk/>
            <pc:sldMk cId="655029018" sldId="397"/>
            <ac:cxnSpMk id="59" creationId="{1836CDD1-0C69-9950-EB35-4B7367DDA753}"/>
          </ac:cxnSpMkLst>
        </pc:cxnChg>
        <pc:cxnChg chg="del">
          <ac:chgData name="Hello Hello" userId="6a828ef3d50ac5ac" providerId="LiveId" clId="{D3918370-7E29-4CD0-B813-9D692616AF1B}" dt="2025-02-12T05:26:26.347" v="163" actId="478"/>
          <ac:cxnSpMkLst>
            <pc:docMk/>
            <pc:sldMk cId="655029018" sldId="397"/>
            <ac:cxnSpMk id="62" creationId="{567E48D6-F38E-3542-16ED-E3A4A1E90987}"/>
          </ac:cxnSpMkLst>
        </pc:cxnChg>
      </pc:sldChg>
      <pc:sldChg chg="addSp delSp modSp mod modAnim">
        <pc:chgData name="Hello Hello" userId="6a828ef3d50ac5ac" providerId="LiveId" clId="{D3918370-7E29-4CD0-B813-9D692616AF1B}" dt="2025-02-12T06:44:39.834" v="988"/>
        <pc:sldMkLst>
          <pc:docMk/>
          <pc:sldMk cId="2454256304" sldId="398"/>
        </pc:sldMkLst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6" creationId="{8A3F321A-E702-1F4F-528D-70B3C622C270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7" creationId="{7443747C-7FDA-94FF-D02B-387799366BF9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19" creationId="{FEE6F2F9-2905-3DC1-BBAE-151BD62BEA24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1" creationId="{C507A6C2-3322-7D22-9DE2-F90E3B7E5424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2" creationId="{1DDDE6C4-3FCE-9B3D-3363-C8A20C0E791E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3" creationId="{885C7DDF-B25F-BA21-5D30-69FC7E68FC9D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4" creationId="{95897607-C671-6273-6B50-9A6F58BC2B35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25" creationId="{7BC06DD1-05F2-710B-CD8C-6DC5F8D6F8D6}"/>
          </ac:spMkLst>
        </pc:spChg>
        <pc:spChg chg="mod">
          <ac:chgData name="Hello Hello" userId="6a828ef3d50ac5ac" providerId="LiveId" clId="{D3918370-7E29-4CD0-B813-9D692616AF1B}" dt="2025-02-12T06:14:33.308" v="206" actId="20577"/>
          <ac:spMkLst>
            <pc:docMk/>
            <pc:sldMk cId="2454256304" sldId="398"/>
            <ac:spMk id="37" creationId="{847C866C-2605-60BE-0984-36782341D28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1" creationId="{FF38004D-6E80-6661-CA24-069ACD2FF6D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3" creationId="{A30A675B-B827-5B29-E27D-C2A356FF279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65" creationId="{7E769EEA-B369-7DFE-1896-9ECE2AE5B1FE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67" creationId="{3184D90A-244C-CCEF-B7EB-62156441CB18}"/>
          </ac:spMkLst>
        </pc:spChg>
        <pc:spChg chg="del">
          <ac:chgData name="Hello Hello" userId="6a828ef3d50ac5ac" providerId="LiveId" clId="{D3918370-7E29-4CD0-B813-9D692616AF1B}" dt="2025-02-12T06:23:43.778" v="717" actId="478"/>
          <ac:spMkLst>
            <pc:docMk/>
            <pc:sldMk cId="2454256304" sldId="398"/>
            <ac:spMk id="70" creationId="{4ABE85BA-16A6-0251-F8CD-00A6C20E9250}"/>
          </ac:spMkLst>
        </pc:spChg>
        <pc:spChg chg="mod">
          <ac:chgData name="Hello Hello" userId="6a828ef3d50ac5ac" providerId="LiveId" clId="{D3918370-7E29-4CD0-B813-9D692616AF1B}" dt="2025-02-12T06:25:12.119" v="743" actId="207"/>
          <ac:spMkLst>
            <pc:docMk/>
            <pc:sldMk cId="2454256304" sldId="398"/>
            <ac:spMk id="77" creationId="{64B609B2-9F40-0753-DB0A-6125A578B31A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0" creationId="{B93B58EE-DEF4-0021-7942-E4E9F8E68DC7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2" creationId="{226B5374-525C-187D-8DB5-042B0BE5815F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3" creationId="{4BB6E068-F5DE-AB99-7106-33EA8F7685DB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4" creationId="{A2802BA8-7B43-4214-BF8B-9EFE65F6AE5C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7" creationId="{B939F808-1B27-3D3D-3BF8-623C1BD0DE12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89" creationId="{3E58876F-D2C8-4297-A578-F075D8876E87}"/>
          </ac:spMkLst>
        </pc:spChg>
        <pc:spChg chg="add mod">
          <ac:chgData name="Hello Hello" userId="6a828ef3d50ac5ac" providerId="LiveId" clId="{D3918370-7E29-4CD0-B813-9D692616AF1B}" dt="2025-02-12T06:23:44.081" v="718"/>
          <ac:spMkLst>
            <pc:docMk/>
            <pc:sldMk cId="2454256304" sldId="398"/>
            <ac:spMk id="91" creationId="{54740FB3-4184-CBFF-23A2-9C8DF8CA89EB}"/>
          </ac:spMkLst>
        </pc:spChg>
        <pc:spChg chg="add mod">
          <ac:chgData name="Hello Hello" userId="6a828ef3d50ac5ac" providerId="LiveId" clId="{D3918370-7E29-4CD0-B813-9D692616AF1B}" dt="2025-02-12T06:44:39.834" v="988"/>
          <ac:spMkLst>
            <pc:docMk/>
            <pc:sldMk cId="2454256304" sldId="398"/>
            <ac:spMk id="92" creationId="{3C1866C8-881A-5859-57D1-BFB2A0478641}"/>
          </ac:spMkLst>
        </pc:sp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9" creationId="{39291499-B6D6-8695-2872-8309566ACFD1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1" creationId="{5C9D93EC-C654-AB2F-1CE8-9DB56FDC1167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3" creationId="{5A73DB5C-8B3D-7F6D-27A9-D068ACD676D6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4" creationId="{40A4FFF8-4B14-AB08-9C79-AB139056B04A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5" creationId="{3E88423E-5C7D-1207-A26F-C960087D5CDD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36" creationId="{0C62383F-EA46-679C-4D45-DD5B2CDE736D}"/>
          </ac:cxnSpMkLst>
        </pc:cxnChg>
        <pc:cxnChg chg="add mod">
          <ac:chgData name="Hello Hello" userId="6a828ef3d50ac5ac" providerId="LiveId" clId="{D3918370-7E29-4CD0-B813-9D692616AF1B}" dt="2025-02-12T05:26:41.283" v="172"/>
          <ac:cxnSpMkLst>
            <pc:docMk/>
            <pc:sldMk cId="2454256304" sldId="398"/>
            <ac:cxnSpMk id="46" creationId="{4986216C-69C0-AB82-8CB4-A188C7623E17}"/>
          </ac:cxnSpMkLst>
        </pc:cxnChg>
        <pc:cxnChg chg="del">
          <ac:chgData name="Hello Hello" userId="6a828ef3d50ac5ac" providerId="LiveId" clId="{D3918370-7E29-4CD0-B813-9D692616AF1B}" dt="2025-02-12T05:26:37.417" v="168" actId="478"/>
          <ac:cxnSpMkLst>
            <pc:docMk/>
            <pc:sldMk cId="2454256304" sldId="398"/>
            <ac:cxnSpMk id="47" creationId="{0615596E-F646-7F0F-AD45-F6CBF8A72340}"/>
          </ac:cxnSpMkLst>
        </pc:cxnChg>
        <pc:cxnChg chg="del">
          <ac:chgData name="Hello Hello" userId="6a828ef3d50ac5ac" providerId="LiveId" clId="{D3918370-7E29-4CD0-B813-9D692616AF1B}" dt="2025-02-12T05:26:39.900" v="170" actId="478"/>
          <ac:cxnSpMkLst>
            <pc:docMk/>
            <pc:sldMk cId="2454256304" sldId="398"/>
            <ac:cxnSpMk id="48" creationId="{949DE7A0-0600-3DB1-D3B5-CADF8EC204BF}"/>
          </ac:cxnSpMkLst>
        </pc:cxnChg>
        <pc:cxnChg chg="del">
          <ac:chgData name="Hello Hello" userId="6a828ef3d50ac5ac" providerId="LiveId" clId="{D3918370-7E29-4CD0-B813-9D692616AF1B}" dt="2025-02-12T05:26:39.211" v="169" actId="478"/>
          <ac:cxnSpMkLst>
            <pc:docMk/>
            <pc:sldMk cId="2454256304" sldId="398"/>
            <ac:cxnSpMk id="52" creationId="{C905D0DE-C9BA-FD32-4B5C-C6C357CA17B6}"/>
          </ac:cxnSpMkLst>
        </pc:cxnChg>
        <pc:cxnChg chg="del">
          <ac:chgData name="Hello Hello" userId="6a828ef3d50ac5ac" providerId="LiveId" clId="{D3918370-7E29-4CD0-B813-9D692616AF1B}" dt="2025-02-12T05:26:34.781" v="166" actId="478"/>
          <ac:cxnSpMkLst>
            <pc:docMk/>
            <pc:sldMk cId="2454256304" sldId="398"/>
            <ac:cxnSpMk id="57" creationId="{6CD2BE61-E56E-AE47-3C18-859103307B7A}"/>
          </ac:cxnSpMkLst>
        </pc:cxnChg>
        <pc:cxnChg chg="del">
          <ac:chgData name="Hello Hello" userId="6a828ef3d50ac5ac" providerId="LiveId" clId="{D3918370-7E29-4CD0-B813-9D692616AF1B}" dt="2025-02-12T05:26:34.265" v="165" actId="478"/>
          <ac:cxnSpMkLst>
            <pc:docMk/>
            <pc:sldMk cId="2454256304" sldId="398"/>
            <ac:cxnSpMk id="58" creationId="{D33A84B1-E063-FEAA-C1FA-B257959B5D4C}"/>
          </ac:cxnSpMkLst>
        </pc:cxnChg>
        <pc:cxnChg chg="del">
          <ac:chgData name="Hello Hello" userId="6a828ef3d50ac5ac" providerId="LiveId" clId="{D3918370-7E29-4CD0-B813-9D692616AF1B}" dt="2025-02-12T05:26:35.687" v="167" actId="478"/>
          <ac:cxnSpMkLst>
            <pc:docMk/>
            <pc:sldMk cId="2454256304" sldId="398"/>
            <ac:cxnSpMk id="59" creationId="{216F37E1-DE43-9CF4-2D7E-6FBCB4A1995B}"/>
          </ac:cxnSpMkLst>
        </pc:cxnChg>
        <pc:cxnChg chg="del">
          <ac:chgData name="Hello Hello" userId="6a828ef3d50ac5ac" providerId="LiveId" clId="{D3918370-7E29-4CD0-B813-9D692616AF1B}" dt="2025-02-12T05:26:40.375" v="171" actId="478"/>
          <ac:cxnSpMkLst>
            <pc:docMk/>
            <pc:sldMk cId="2454256304" sldId="398"/>
            <ac:cxnSpMk id="62" creationId="{34EE70F4-F618-0B2C-D45E-7BAF7B22C852}"/>
          </ac:cxnSpMkLst>
        </pc:cxnChg>
      </pc:sldChg>
      <pc:sldChg chg="addSp delSp modSp mod modAnim">
        <pc:chgData name="Hello Hello" userId="6a828ef3d50ac5ac" providerId="LiveId" clId="{D3918370-7E29-4CD0-B813-9D692616AF1B}" dt="2025-02-12T06:44:39.332" v="987"/>
        <pc:sldMkLst>
          <pc:docMk/>
          <pc:sldMk cId="3943896810" sldId="399"/>
        </pc:sldMkLst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12" creationId="{92E9B77C-603D-1F7F-B3A3-799F4F9E2DCE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19" creationId="{05742880-2DCB-DB68-5444-16E4CC4F3EB9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0" creationId="{B7D0C3C4-3876-FFC8-F51A-6ED3DC4AE2CF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4" creationId="{D3F86D9E-5083-16DE-1498-103A549BD91A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5" creationId="{BEC1C53D-C4E2-2C7A-CB4C-3C3CB0B139CF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26" creationId="{1E5603A8-8BF9-9CB3-B2B1-5E260928E0F0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30" creationId="{563C0D28-9ADD-D767-DA5D-8F2231A460BC}"/>
          </ac:spMkLst>
        </pc:spChg>
        <pc:spChg chg="mod">
          <ac:chgData name="Hello Hello" userId="6a828ef3d50ac5ac" providerId="LiveId" clId="{D3918370-7E29-4CD0-B813-9D692616AF1B}" dt="2025-02-12T06:14:36.295" v="208" actId="20577"/>
          <ac:spMkLst>
            <pc:docMk/>
            <pc:sldMk cId="3943896810" sldId="399"/>
            <ac:spMk id="37" creationId="{1B2FD0E7-7D00-E547-1DB9-F8704E3C1DB4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51" creationId="{0A073E47-808C-A511-3152-F75EEC424728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53" creationId="{B67CB0E1-A8A3-B239-465E-E34964E30721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60" creationId="{31A3B991-3DA7-173C-6CF5-0B35A3A787B1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61" creationId="{0714B6DB-C819-093A-F693-FD83EF8C0DBE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69" creationId="{6AE15AAC-98C6-907D-5862-4174643CB952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73" creationId="{5423B386-AC68-8378-3D8F-5AC5701A1DBC}"/>
          </ac:spMkLst>
        </pc:spChg>
        <pc:spChg chg="del">
          <ac:chgData name="Hello Hello" userId="6a828ef3d50ac5ac" providerId="LiveId" clId="{D3918370-7E29-4CD0-B813-9D692616AF1B}" dt="2025-02-12T06:23:48.279" v="719" actId="478"/>
          <ac:spMkLst>
            <pc:docMk/>
            <pc:sldMk cId="3943896810" sldId="399"/>
            <ac:spMk id="74" creationId="{CEDB68F2-615F-8EB2-E1A4-7DB35250F9B2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0" creationId="{C5FFB367-B847-81EE-8755-48526C4FB623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4" creationId="{A70C434E-6F83-1FB5-8191-9F9854130717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7" creationId="{86D9E688-7E1A-530E-9663-47E185B6F132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8" creationId="{1E695018-D6E8-6B3D-4268-61575CBBFB06}"/>
          </ac:spMkLst>
        </pc:spChg>
        <pc:spChg chg="add mod">
          <ac:chgData name="Hello Hello" userId="6a828ef3d50ac5ac" providerId="LiveId" clId="{D3918370-7E29-4CD0-B813-9D692616AF1B}" dt="2025-02-12T06:23:48.526" v="720"/>
          <ac:spMkLst>
            <pc:docMk/>
            <pc:sldMk cId="3943896810" sldId="399"/>
            <ac:spMk id="89" creationId="{0EC7266C-A0C7-2B00-0300-566F29222D17}"/>
          </ac:spMkLst>
        </pc:spChg>
        <pc:spChg chg="add mod">
          <ac:chgData name="Hello Hello" userId="6a828ef3d50ac5ac" providerId="LiveId" clId="{D3918370-7E29-4CD0-B813-9D692616AF1B}" dt="2025-02-12T06:25:15.004" v="744" actId="207"/>
          <ac:spMkLst>
            <pc:docMk/>
            <pc:sldMk cId="3943896810" sldId="399"/>
            <ac:spMk id="90" creationId="{F0869111-12CB-6DB2-9801-DB9917190D07}"/>
          </ac:spMkLst>
        </pc:spChg>
        <pc:spChg chg="add mod">
          <ac:chgData name="Hello Hello" userId="6a828ef3d50ac5ac" providerId="LiveId" clId="{D3918370-7E29-4CD0-B813-9D692616AF1B}" dt="2025-02-12T06:44:39.332" v="987"/>
          <ac:spMkLst>
            <pc:docMk/>
            <pc:sldMk cId="3943896810" sldId="399"/>
            <ac:spMk id="91" creationId="{7EF93600-DE88-B6D3-9F29-967DE86EA521}"/>
          </ac:spMkLst>
        </pc:sp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4" creationId="{C30128D1-22FD-C7D4-C987-775561AFEFC0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28" creationId="{8AA728DE-2B63-899D-8EC2-E2FFBC9DA1E4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1" creationId="{9EC203AE-FC41-FE73-24DE-EC66F918E8F0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3" creationId="{9536B161-962B-6852-365A-D888CBD1EF6F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4" creationId="{2EDEDA04-8954-E57F-FED3-407B5E13CF83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5" creationId="{38FBD2D6-DEE8-B957-3EB0-1EF400594554}"/>
          </ac:cxnSpMkLst>
        </pc:cxnChg>
        <pc:cxnChg chg="add mod">
          <ac:chgData name="Hello Hello" userId="6a828ef3d50ac5ac" providerId="LiveId" clId="{D3918370-7E29-4CD0-B813-9D692616AF1B}" dt="2025-02-12T05:26:53.754" v="180"/>
          <ac:cxnSpMkLst>
            <pc:docMk/>
            <pc:sldMk cId="3943896810" sldId="399"/>
            <ac:cxnSpMk id="36" creationId="{EF30E91B-CBF6-92FE-AA6A-EA591B99B119}"/>
          </ac:cxnSpMkLst>
        </pc:cxnChg>
        <pc:cxnChg chg="del">
          <ac:chgData name="Hello Hello" userId="6a828ef3d50ac5ac" providerId="LiveId" clId="{D3918370-7E29-4CD0-B813-9D692616AF1B}" dt="2025-02-12T05:26:52.234" v="178" actId="478"/>
          <ac:cxnSpMkLst>
            <pc:docMk/>
            <pc:sldMk cId="3943896810" sldId="399"/>
            <ac:cxnSpMk id="47" creationId="{5E22935F-36BD-A158-DF43-74683955882A}"/>
          </ac:cxnSpMkLst>
        </pc:cxnChg>
        <pc:cxnChg chg="del">
          <ac:chgData name="Hello Hello" userId="6a828ef3d50ac5ac" providerId="LiveId" clId="{D3918370-7E29-4CD0-B813-9D692616AF1B}" dt="2025-02-12T05:26:51.183" v="176" actId="478"/>
          <ac:cxnSpMkLst>
            <pc:docMk/>
            <pc:sldMk cId="3943896810" sldId="399"/>
            <ac:cxnSpMk id="48" creationId="{84A8AB44-17AD-5C8B-947E-54BAFDF9999A}"/>
          </ac:cxnSpMkLst>
        </pc:cxnChg>
        <pc:cxnChg chg="del">
          <ac:chgData name="Hello Hello" userId="6a828ef3d50ac5ac" providerId="LiveId" clId="{D3918370-7E29-4CD0-B813-9D692616AF1B}" dt="2025-02-12T05:26:51.835" v="177" actId="478"/>
          <ac:cxnSpMkLst>
            <pc:docMk/>
            <pc:sldMk cId="3943896810" sldId="399"/>
            <ac:cxnSpMk id="52" creationId="{71595A1B-9310-55D6-7784-932C2D776538}"/>
          </ac:cxnSpMkLst>
        </pc:cxnChg>
        <pc:cxnChg chg="del">
          <ac:chgData name="Hello Hello" userId="6a828ef3d50ac5ac" providerId="LiveId" clId="{D3918370-7E29-4CD0-B813-9D692616AF1B}" dt="2025-02-12T05:26:49.233" v="173" actId="478"/>
          <ac:cxnSpMkLst>
            <pc:docMk/>
            <pc:sldMk cId="3943896810" sldId="399"/>
            <ac:cxnSpMk id="57" creationId="{CE088E25-F833-416D-E095-ECB2D41D96B8}"/>
          </ac:cxnSpMkLst>
        </pc:cxnChg>
        <pc:cxnChg chg="del">
          <ac:chgData name="Hello Hello" userId="6a828ef3d50ac5ac" providerId="LiveId" clId="{D3918370-7E29-4CD0-B813-9D692616AF1B}" dt="2025-02-12T05:26:49.786" v="174" actId="478"/>
          <ac:cxnSpMkLst>
            <pc:docMk/>
            <pc:sldMk cId="3943896810" sldId="399"/>
            <ac:cxnSpMk id="58" creationId="{D69DD853-120F-48C7-5C72-A9397467CEEF}"/>
          </ac:cxnSpMkLst>
        </pc:cxnChg>
        <pc:cxnChg chg="del">
          <ac:chgData name="Hello Hello" userId="6a828ef3d50ac5ac" providerId="LiveId" clId="{D3918370-7E29-4CD0-B813-9D692616AF1B}" dt="2025-02-12T05:26:50.419" v="175" actId="478"/>
          <ac:cxnSpMkLst>
            <pc:docMk/>
            <pc:sldMk cId="3943896810" sldId="399"/>
            <ac:cxnSpMk id="59" creationId="{4F9AAD22-EBB2-F6E6-9C00-6B7877DFCA6F}"/>
          </ac:cxnSpMkLst>
        </pc:cxnChg>
        <pc:cxnChg chg="del">
          <ac:chgData name="Hello Hello" userId="6a828ef3d50ac5ac" providerId="LiveId" clId="{D3918370-7E29-4CD0-B813-9D692616AF1B}" dt="2025-02-12T05:26:52.875" v="179" actId="478"/>
          <ac:cxnSpMkLst>
            <pc:docMk/>
            <pc:sldMk cId="3943896810" sldId="399"/>
            <ac:cxnSpMk id="62" creationId="{1B581AD5-80EE-139A-3243-B13A8B397CC0}"/>
          </ac:cxnSpMkLst>
        </pc:cxnChg>
      </pc:sldChg>
      <pc:sldChg chg="addSp delSp modSp add mod modAnim">
        <pc:chgData name="Hello Hello" userId="6a828ef3d50ac5ac" providerId="LiveId" clId="{D3918370-7E29-4CD0-B813-9D692616AF1B}" dt="2025-02-12T06:45:02.555" v="1004" actId="207"/>
        <pc:sldMkLst>
          <pc:docMk/>
          <pc:sldMk cId="4097606864" sldId="400"/>
        </pc:sldMkLst>
        <pc:spChg chg="mod">
          <ac:chgData name="Hello Hello" userId="6a828ef3d50ac5ac" providerId="LiveId" clId="{D3918370-7E29-4CD0-B813-9D692616AF1B}" dt="2025-02-12T06:31:18.010" v="788" actId="20577"/>
          <ac:spMkLst>
            <pc:docMk/>
            <pc:sldMk cId="4097606864" sldId="400"/>
            <ac:spMk id="2" creationId="{AABBD1D2-1186-9554-7917-4D02CC38B3D5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4" creationId="{33207639-BFF8-7BA0-CDB3-F3805E150151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5" creationId="{67217711-2CD7-DD97-10FF-05FCB92D6EBC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6" creationId="{25F8BC82-4A69-3807-C48D-01FF4ED50EF7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7" creationId="{0909E8CC-C224-8676-B7C4-C45CE3E4224C}"/>
          </ac:spMkLst>
        </pc:spChg>
        <pc:spChg chg="mod">
          <ac:chgData name="Hello Hello" userId="6a828ef3d50ac5ac" providerId="LiveId" clId="{D3918370-7E29-4CD0-B813-9D692616AF1B}" dt="2025-02-12T06:41:31.947" v="939" actId="1076"/>
          <ac:spMkLst>
            <pc:docMk/>
            <pc:sldMk cId="4097606864" sldId="400"/>
            <ac:spMk id="9" creationId="{688F6145-7ECD-3253-9F09-6D528C3B5F82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10" creationId="{C152BB4A-37F8-6F37-C501-EAC3D160B888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11" creationId="{912709E3-64D7-3721-2749-379C92C69E0C}"/>
          </ac:spMkLst>
        </pc:spChg>
        <pc:spChg chg="add mod">
          <ac:chgData name="Hello Hello" userId="6a828ef3d50ac5ac" providerId="LiveId" clId="{D3918370-7E29-4CD0-B813-9D692616AF1B}" dt="2025-02-12T06:34:32.852" v="848" actId="20577"/>
          <ac:spMkLst>
            <pc:docMk/>
            <pc:sldMk cId="4097606864" sldId="400"/>
            <ac:spMk id="12" creationId="{136D7430-A6E1-C776-97BE-6ABC328E807A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4" creationId="{1C5D7095-6222-E34B-E6F7-836ABF0E90CF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6" creationId="{6FA3BB73-701C-3B1A-6182-D604365100BF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7" creationId="{925AE7E6-08F8-8B2C-8482-43027A8833B1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8" creationId="{E1F6FA6F-F358-1E5B-7E1C-17DC030F5A06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19" creationId="{E98E9F30-D7D9-F4BA-B764-C4BE228C4DD8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0" creationId="{637A7833-C012-27FC-2594-25E59E7F4880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2" creationId="{E91BE4A7-CE16-6D03-72BB-8A87939875B9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3" creationId="{2484A914-4053-840D-196D-9D1241309F13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4" creationId="{3A890E81-1101-DBBE-3BBB-FC8974BCF826}"/>
          </ac:spMkLst>
        </pc:spChg>
        <pc:spChg chg="add mod">
          <ac:chgData name="Hello Hello" userId="6a828ef3d50ac5ac" providerId="LiveId" clId="{D3918370-7E29-4CD0-B813-9D692616AF1B}" dt="2025-02-12T06:41:21.859" v="937" actId="1076"/>
          <ac:spMkLst>
            <pc:docMk/>
            <pc:sldMk cId="4097606864" sldId="400"/>
            <ac:spMk id="26" creationId="{C63034F4-F428-D30E-9BF2-C12E1AB48F6B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28" creationId="{83A97029-A515-4ED9-6FE3-79AF9045C0D5}"/>
          </ac:spMkLst>
        </pc:spChg>
        <pc:spChg chg="mod">
          <ac:chgData name="Hello Hello" userId="6a828ef3d50ac5ac" providerId="LiveId" clId="{D3918370-7E29-4CD0-B813-9D692616AF1B}" dt="2025-02-12T06:37:20.465" v="872" actId="1076"/>
          <ac:spMkLst>
            <pc:docMk/>
            <pc:sldMk cId="4097606864" sldId="400"/>
            <ac:spMk id="29" creationId="{52A7BDFC-5083-27F0-58E1-0F27AD37D4DF}"/>
          </ac:spMkLst>
        </pc:spChg>
        <pc:spChg chg="mod">
          <ac:chgData name="Hello Hello" userId="6a828ef3d50ac5ac" providerId="LiveId" clId="{D3918370-7E29-4CD0-B813-9D692616AF1B}" dt="2025-02-12T06:32:31.291" v="800" actId="207"/>
          <ac:spMkLst>
            <pc:docMk/>
            <pc:sldMk cId="4097606864" sldId="400"/>
            <ac:spMk id="31" creationId="{805B72E6-DA6B-0935-021D-CF42DD9BA68B}"/>
          </ac:spMkLst>
        </pc:spChg>
        <pc:spChg chg="mod">
          <ac:chgData name="Hello Hello" userId="6a828ef3d50ac5ac" providerId="LiveId" clId="{D3918370-7E29-4CD0-B813-9D692616AF1B}" dt="2025-02-12T06:39:17.579" v="892" actId="1036"/>
          <ac:spMkLst>
            <pc:docMk/>
            <pc:sldMk cId="4097606864" sldId="400"/>
            <ac:spMk id="32" creationId="{87029B9F-7330-368F-EBF8-390813D94E77}"/>
          </ac:spMkLst>
        </pc:spChg>
        <pc:spChg chg="mod">
          <ac:chgData name="Hello Hello" userId="6a828ef3d50ac5ac" providerId="LiveId" clId="{D3918370-7E29-4CD0-B813-9D692616AF1B}" dt="2025-02-12T06:39:08.930" v="890" actId="1036"/>
          <ac:spMkLst>
            <pc:docMk/>
            <pc:sldMk cId="4097606864" sldId="400"/>
            <ac:spMk id="48" creationId="{68A8BA7E-449D-8BA0-50EC-4B4672C4DEF6}"/>
          </ac:spMkLst>
        </pc:spChg>
        <pc:spChg chg="mod">
          <ac:chgData name="Hello Hello" userId="6a828ef3d50ac5ac" providerId="LiveId" clId="{D3918370-7E29-4CD0-B813-9D692616AF1B}" dt="2025-02-12T06:45:02.555" v="1004" actId="207"/>
          <ac:spMkLst>
            <pc:docMk/>
            <pc:sldMk cId="4097606864" sldId="400"/>
            <ac:spMk id="51" creationId="{80358183-1CB3-2B1D-1D5F-FDADB89C9FD1}"/>
          </ac:spMkLst>
        </pc:spChg>
        <pc:spChg chg="add mod">
          <ac:chgData name="Hello Hello" userId="6a828ef3d50ac5ac" providerId="LiveId" clId="{D3918370-7E29-4CD0-B813-9D692616AF1B}" dt="2025-02-12T06:41:27.609" v="938" actId="1076"/>
          <ac:spMkLst>
            <pc:docMk/>
            <pc:sldMk cId="4097606864" sldId="400"/>
            <ac:spMk id="73" creationId="{3EDDAF44-AC99-E564-F4A9-6C5AB6E87985}"/>
          </ac:spMkLst>
        </pc:spChg>
        <pc:spChg chg="add mod">
          <ac:chgData name="Hello Hello" userId="6a828ef3d50ac5ac" providerId="LiveId" clId="{D3918370-7E29-4CD0-B813-9D692616AF1B}" dt="2025-02-12T06:41:01.374" v="923"/>
          <ac:spMkLst>
            <pc:docMk/>
            <pc:sldMk cId="4097606864" sldId="400"/>
            <ac:spMk id="74" creationId="{2955149C-A19D-0232-2F9A-E8D94FE92DE0}"/>
          </ac:spMkLst>
        </pc:spChg>
        <pc:spChg chg="add mod">
          <ac:chgData name="Hello Hello" userId="6a828ef3d50ac5ac" providerId="LiveId" clId="{D3918370-7E29-4CD0-B813-9D692616AF1B}" dt="2025-02-12T06:44:59.110" v="1003" actId="207"/>
          <ac:spMkLst>
            <pc:docMk/>
            <pc:sldMk cId="4097606864" sldId="400"/>
            <ac:spMk id="75" creationId="{7D6ED0E1-61A3-C262-8584-58119D123658}"/>
          </ac:spMkLst>
        </pc:spChg>
        <pc:spChg chg="add mod">
          <ac:chgData name="Hello Hello" userId="6a828ef3d50ac5ac" providerId="LiveId" clId="{D3918370-7E29-4CD0-B813-9D692616AF1B}" dt="2025-02-12T06:44:34.361" v="984"/>
          <ac:spMkLst>
            <pc:docMk/>
            <pc:sldMk cId="4097606864" sldId="400"/>
            <ac:spMk id="76" creationId="{CD401310-F747-83C4-F10E-5BA4426D19A4}"/>
          </ac:spMkLst>
        </pc:spChg>
        <pc:cxnChg chg="mod ord">
          <ac:chgData name="Hello Hello" userId="6a828ef3d50ac5ac" providerId="LiveId" clId="{D3918370-7E29-4CD0-B813-9D692616AF1B}" dt="2025-02-12T06:40:42.664" v="920" actId="167"/>
          <ac:cxnSpMkLst>
            <pc:docMk/>
            <pc:sldMk cId="4097606864" sldId="400"/>
            <ac:cxnSpMk id="30" creationId="{EC717409-A0E9-4A92-0995-DE3AF8DE6458}"/>
          </ac:cxnSpMkLst>
        </pc:cxnChg>
        <pc:cxnChg chg="add del mod">
          <ac:chgData name="Hello Hello" userId="6a828ef3d50ac5ac" providerId="LiveId" clId="{D3918370-7E29-4CD0-B813-9D692616AF1B}" dt="2025-02-12T06:38:09.210" v="880" actId="478"/>
          <ac:cxnSpMkLst>
            <pc:docMk/>
            <pc:sldMk cId="4097606864" sldId="400"/>
            <ac:cxnSpMk id="41" creationId="{87A219A8-1F3E-AA03-3ADA-1C88808F5B77}"/>
          </ac:cxnSpMkLst>
        </pc:cxnChg>
        <pc:cxnChg chg="add del mod">
          <ac:chgData name="Hello Hello" userId="6a828ef3d50ac5ac" providerId="LiveId" clId="{D3918370-7E29-4CD0-B813-9D692616AF1B}" dt="2025-02-12T06:38:29.077" v="886" actId="478"/>
          <ac:cxnSpMkLst>
            <pc:docMk/>
            <pc:sldMk cId="4097606864" sldId="400"/>
            <ac:cxnSpMk id="50" creationId="{C6557404-4DFE-16A2-6F6A-63CD2D1AD028}"/>
          </ac:cxnSpMkLst>
        </pc:cxnChg>
        <pc:cxnChg chg="add mod ord">
          <ac:chgData name="Hello Hello" userId="6a828ef3d50ac5ac" providerId="LiveId" clId="{D3918370-7E29-4CD0-B813-9D692616AF1B}" dt="2025-02-12T06:39:52.337" v="913" actId="167"/>
          <ac:cxnSpMkLst>
            <pc:docMk/>
            <pc:sldMk cId="4097606864" sldId="400"/>
            <ac:cxnSpMk id="66" creationId="{7A839807-3FB8-29A5-F2F3-FD5F798D36F2}"/>
          </ac:cxnSpMkLst>
        </pc:cxnChg>
      </pc:sldChg>
      <pc:sldChg chg="add del">
        <pc:chgData name="Hello Hello" userId="6a828ef3d50ac5ac" providerId="LiveId" clId="{D3918370-7E29-4CD0-B813-9D692616AF1B}" dt="2025-02-12T06:37:53.637" v="875" actId="47"/>
        <pc:sldMkLst>
          <pc:docMk/>
          <pc:sldMk cId="528506376" sldId="401"/>
        </pc:sldMkLst>
      </pc:sldChg>
      <pc:sldChg chg="modSp mod">
        <pc:chgData name="Hello Hello" userId="6a828ef3d50ac5ac" providerId="LiveId" clId="{D3918370-7E29-4CD0-B813-9D692616AF1B}" dt="2025-02-14T22:02:16.696" v="1389" actId="1076"/>
        <pc:sldMkLst>
          <pc:docMk/>
          <pc:sldMk cId="79193485" sldId="403"/>
        </pc:sldMkLst>
        <pc:spChg chg="mod">
          <ac:chgData name="Hello Hello" userId="6a828ef3d50ac5ac" providerId="LiveId" clId="{D3918370-7E29-4CD0-B813-9D692616AF1B}" dt="2025-02-14T22:02:16.696" v="1389" actId="1076"/>
          <ac:spMkLst>
            <pc:docMk/>
            <pc:sldMk cId="79193485" sldId="403"/>
            <ac:spMk id="27" creationId="{56313CD5-FD40-46F4-0B9E-5054CB7E0388}"/>
          </ac:spMkLst>
        </pc:spChg>
      </pc:sldChg>
      <pc:sldChg chg="addSp delSp modSp add mod">
        <pc:chgData name="Hello Hello" userId="6a828ef3d50ac5ac" providerId="LiveId" clId="{D3918370-7E29-4CD0-B813-9D692616AF1B}" dt="2025-02-14T22:00:08.497" v="1388" actId="20577"/>
        <pc:sldMkLst>
          <pc:docMk/>
          <pc:sldMk cId="2855731423" sldId="404"/>
        </pc:sldMkLst>
        <pc:spChg chg="mod">
          <ac:chgData name="Hello Hello" userId="6a828ef3d50ac5ac" providerId="LiveId" clId="{D3918370-7E29-4CD0-B813-9D692616AF1B}" dt="2025-02-14T21:58:17.180" v="1337" actId="20577"/>
          <ac:spMkLst>
            <pc:docMk/>
            <pc:sldMk cId="2855731423" sldId="404"/>
            <ac:spMk id="2" creationId="{1E8FCE1F-4118-EA37-65D8-F652D0353310}"/>
          </ac:spMkLst>
        </pc:spChg>
        <pc:spChg chg="mod">
          <ac:chgData name="Hello Hello" userId="6a828ef3d50ac5ac" providerId="LiveId" clId="{D3918370-7E29-4CD0-B813-9D692616AF1B}" dt="2025-02-14T21:46:07.343" v="1030" actId="20577"/>
          <ac:spMkLst>
            <pc:docMk/>
            <pc:sldMk cId="2855731423" sldId="404"/>
            <ac:spMk id="3" creationId="{E8F745EC-4B58-247F-D07D-706DCBCFB3C3}"/>
          </ac:spMkLst>
        </pc:spChg>
        <pc:spChg chg="mod">
          <ac:chgData name="Hello Hello" userId="6a828ef3d50ac5ac" providerId="LiveId" clId="{D3918370-7E29-4CD0-B813-9D692616AF1B}" dt="2025-02-14T22:00:02.276" v="1381" actId="20577"/>
          <ac:spMkLst>
            <pc:docMk/>
            <pc:sldMk cId="2855731423" sldId="404"/>
            <ac:spMk id="12" creationId="{DA6A2335-99EE-9008-28FD-2EAD5CF42F4A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3" creationId="{E771DAA6-0A8E-A845-31EF-817854E9C7C6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4" creationId="{898AF193-14D7-7D5C-671D-5D3B60A7F1A0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5" creationId="{CCD1867A-5FC3-40A5-1E86-11A675D42A6F}"/>
          </ac:spMkLst>
        </pc:spChg>
        <pc:spChg chg="del">
          <ac:chgData name="Hello Hello" userId="6a828ef3d50ac5ac" providerId="LiveId" clId="{D3918370-7E29-4CD0-B813-9D692616AF1B}" dt="2025-02-14T21:55:49.424" v="1151" actId="478"/>
          <ac:spMkLst>
            <pc:docMk/>
            <pc:sldMk cId="2855731423" sldId="404"/>
            <ac:spMk id="16" creationId="{ADC1434B-3B2B-14CB-09B9-8DE427B03A6C}"/>
          </ac:spMkLst>
        </pc:spChg>
        <pc:spChg chg="add mod">
          <ac:chgData name="Hello Hello" userId="6a828ef3d50ac5ac" providerId="LiveId" clId="{D3918370-7E29-4CD0-B813-9D692616AF1B}" dt="2025-02-14T22:00:08.497" v="1388" actId="20577"/>
          <ac:spMkLst>
            <pc:docMk/>
            <pc:sldMk cId="2855731423" sldId="404"/>
            <ac:spMk id="18" creationId="{A911AE75-778F-4915-E029-567225DC1C70}"/>
          </ac:spMkLst>
        </pc:spChg>
        <pc:cxnChg chg="add mod">
          <ac:chgData name="Hello Hello" userId="6a828ef3d50ac5ac" providerId="LiveId" clId="{D3918370-7E29-4CD0-B813-9D692616AF1B}" dt="2025-02-14T21:59:23.582" v="1352" actId="1076"/>
          <ac:cxnSpMkLst>
            <pc:docMk/>
            <pc:sldMk cId="2855731423" sldId="404"/>
            <ac:cxnSpMk id="20" creationId="{CB26CD9D-83C9-C61D-5F9E-F4680B35D829}"/>
          </ac:cxnSpMkLst>
        </pc:cxnChg>
        <pc:cxnChg chg="add mod">
          <ac:chgData name="Hello Hello" userId="6a828ef3d50ac5ac" providerId="LiveId" clId="{D3918370-7E29-4CD0-B813-9D692616AF1B}" dt="2025-02-14T21:59:28.444" v="1358" actId="1036"/>
          <ac:cxnSpMkLst>
            <pc:docMk/>
            <pc:sldMk cId="2855731423" sldId="404"/>
            <ac:cxnSpMk id="21" creationId="{D7DAC3D3-B392-E547-8667-38970F48DAF3}"/>
          </ac:cxnSpMkLst>
        </pc:cxnChg>
      </pc:sldChg>
    </pc:docChg>
  </pc:docChgLst>
  <pc:docChgLst>
    <pc:chgData name="Hello Hello" userId="6a828ef3d50ac5ac" providerId="LiveId" clId="{FEEF4180-5DDC-4E54-91FC-D139122C2D64}"/>
    <pc:docChg chg="undo custSel addSld delSld modSld sldOrd">
      <pc:chgData name="Hello Hello" userId="6a828ef3d50ac5ac" providerId="LiveId" clId="{FEEF4180-5DDC-4E54-91FC-D139122C2D64}" dt="2025-01-26T23:36:35.317" v="833" actId="1076"/>
      <pc:docMkLst>
        <pc:docMk/>
      </pc:docMkLst>
      <pc:sldChg chg="addSp delSp modSp mod">
        <pc:chgData name="Hello Hello" userId="6a828ef3d50ac5ac" providerId="LiveId" clId="{FEEF4180-5DDC-4E54-91FC-D139122C2D64}" dt="2025-01-26T23:01:17.897" v="163" actId="1076"/>
        <pc:sldMkLst>
          <pc:docMk/>
          <pc:sldMk cId="2502617556" sldId="317"/>
        </pc:sldMkLst>
        <pc:spChg chg="del">
          <ac:chgData name="Hello Hello" userId="6a828ef3d50ac5ac" providerId="LiveId" clId="{FEEF4180-5DDC-4E54-91FC-D139122C2D64}" dt="2025-01-26T22:52:00.831" v="119" actId="478"/>
          <ac:spMkLst>
            <pc:docMk/>
            <pc:sldMk cId="2502617556" sldId="317"/>
            <ac:spMk id="12" creationId="{8BA36194-743C-E98A-38CF-38EB960F73BC}"/>
          </ac:spMkLst>
        </pc:spChg>
        <pc:spChg chg="del">
          <ac:chgData name="Hello Hello" userId="6a828ef3d50ac5ac" providerId="LiveId" clId="{FEEF4180-5DDC-4E54-91FC-D139122C2D64}" dt="2025-01-26T22:51:59.709" v="118" actId="478"/>
          <ac:spMkLst>
            <pc:docMk/>
            <pc:sldMk cId="2502617556" sldId="317"/>
            <ac:spMk id="13" creationId="{DFAEE6F2-881E-D861-B02E-A6341E0556B0}"/>
          </ac:spMkLst>
        </pc:spChg>
        <pc:spChg chg="del">
          <ac:chgData name="Hello Hello" userId="6a828ef3d50ac5ac" providerId="LiveId" clId="{FEEF4180-5DDC-4E54-91FC-D139122C2D64}" dt="2025-01-26T22:51:55.964" v="115" actId="478"/>
          <ac:spMkLst>
            <pc:docMk/>
            <pc:sldMk cId="2502617556" sldId="317"/>
            <ac:spMk id="14" creationId="{6AD359AF-96D6-98F4-4AB7-5DF35326FB9B}"/>
          </ac:spMkLst>
        </pc:spChg>
        <pc:spChg chg="del">
          <ac:chgData name="Hello Hello" userId="6a828ef3d50ac5ac" providerId="LiveId" clId="{FEEF4180-5DDC-4E54-91FC-D139122C2D64}" dt="2025-01-26T22:51:58.913" v="117" actId="478"/>
          <ac:spMkLst>
            <pc:docMk/>
            <pc:sldMk cId="2502617556" sldId="317"/>
            <ac:spMk id="16" creationId="{3106F518-3FFD-14DC-D9B2-FC7BBE10DF46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7" creationId="{D918B757-39E0-8810-64CC-2F51F9110075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8" creationId="{E948E9B9-33AA-6311-2EAD-5E25226828BA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19" creationId="{699872F5-9A47-098C-56C6-9BA95E6C182A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20" creationId="{636555DB-7F48-CB9B-75EC-DB5D22306489}"/>
          </ac:spMkLst>
        </pc:spChg>
        <pc:spChg chg="mod">
          <ac:chgData name="Hello Hello" userId="6a828ef3d50ac5ac" providerId="LiveId" clId="{FEEF4180-5DDC-4E54-91FC-D139122C2D64}" dt="2025-01-26T22:52:23.668" v="152" actId="1037"/>
          <ac:spMkLst>
            <pc:docMk/>
            <pc:sldMk cId="2502617556" sldId="317"/>
            <ac:spMk id="21" creationId="{6BB6DC15-9E31-C470-0BDE-C14577301E2C}"/>
          </ac:spMkLst>
        </pc:spChg>
        <pc:spChg chg="del">
          <ac:chgData name="Hello Hello" userId="6a828ef3d50ac5ac" providerId="LiveId" clId="{FEEF4180-5DDC-4E54-91FC-D139122C2D64}" dt="2025-01-26T22:51:57.991" v="116" actId="478"/>
          <ac:spMkLst>
            <pc:docMk/>
            <pc:sldMk cId="2502617556" sldId="317"/>
            <ac:spMk id="44" creationId="{B52EE8B4-823E-B6BB-F67C-322DBF4FD48D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4" creationId="{3D2095AB-78FE-D1D3-97FB-56FDFD1AC54A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5" creationId="{2A04CC25-8AB7-EAC8-43DB-EDC53E25C251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6" creationId="{70C85F4A-B039-7DAE-821F-7554C2D9A23E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7" creationId="{C1B14DEB-A956-592C-E969-EA74FA22B20F}"/>
          </ac:spMkLst>
        </pc:spChg>
        <pc:spChg chg="add mod">
          <ac:chgData name="Hello Hello" userId="6a828ef3d50ac5ac" providerId="LiveId" clId="{FEEF4180-5DDC-4E54-91FC-D139122C2D64}" dt="2025-01-26T22:51:52.859" v="114" actId="1037"/>
          <ac:spMkLst>
            <pc:docMk/>
            <pc:sldMk cId="2502617556" sldId="317"/>
            <ac:spMk id="58" creationId="{B9633CA8-E106-F35B-B395-BD5B31127DD4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59" creationId="{D8161C5B-78A8-FDBD-1DE4-171D6856320B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60" creationId="{C13F7530-7EE9-FDEA-2B32-94DD190BCBF9}"/>
          </ac:spMkLst>
        </pc:spChg>
        <pc:spChg chg="add mod">
          <ac:chgData name="Hello Hello" userId="6a828ef3d50ac5ac" providerId="LiveId" clId="{FEEF4180-5DDC-4E54-91FC-D139122C2D64}" dt="2025-01-26T23:01:17.897" v="163" actId="1076"/>
          <ac:spMkLst>
            <pc:docMk/>
            <pc:sldMk cId="2502617556" sldId="317"/>
            <ac:spMk id="61" creationId="{603FAEE6-D0AE-09BA-49FB-258C7B2AB99E}"/>
          </ac:spMkLst>
        </pc:spChg>
      </pc:sldChg>
      <pc:sldChg chg="modSp mod">
        <pc:chgData name="Hello Hello" userId="6a828ef3d50ac5ac" providerId="LiveId" clId="{FEEF4180-5DDC-4E54-91FC-D139122C2D64}" dt="2025-01-26T23:03:09.064" v="194" actId="20577"/>
        <pc:sldMkLst>
          <pc:docMk/>
          <pc:sldMk cId="546018510" sldId="318"/>
        </pc:sldMkLst>
        <pc:spChg chg="mod">
          <ac:chgData name="Hello Hello" userId="6a828ef3d50ac5ac" providerId="LiveId" clId="{FEEF4180-5DDC-4E54-91FC-D139122C2D64}" dt="2025-01-26T23:00:58.742" v="161" actId="20577"/>
          <ac:spMkLst>
            <pc:docMk/>
            <pc:sldMk cId="546018510" sldId="318"/>
            <ac:spMk id="3" creationId="{DAA499CD-54B0-61B4-8F04-00DD4A9FF514}"/>
          </ac:spMkLst>
        </pc:spChg>
        <pc:spChg chg="mod">
          <ac:chgData name="Hello Hello" userId="6a828ef3d50ac5ac" providerId="LiveId" clId="{FEEF4180-5DDC-4E54-91FC-D139122C2D64}" dt="2025-01-26T23:03:09.064" v="194" actId="20577"/>
          <ac:spMkLst>
            <pc:docMk/>
            <pc:sldMk cId="546018510" sldId="318"/>
            <ac:spMk id="18" creationId="{A74F2D20-3946-FA01-07C5-B00FA2DFB839}"/>
          </ac:spMkLst>
        </pc:spChg>
      </pc:sldChg>
      <pc:sldChg chg="addSp modSp">
        <pc:chgData name="Hello Hello" userId="6a828ef3d50ac5ac" providerId="LiveId" clId="{FEEF4180-5DDC-4E54-91FC-D139122C2D64}" dt="2025-01-26T23:02:12.107" v="164"/>
        <pc:sldMkLst>
          <pc:docMk/>
          <pc:sldMk cId="3621660520" sldId="320"/>
        </pc:sldMkLst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2" creationId="{2146E066-3F7C-2E4A-3B45-AF6297755A70}"/>
          </ac:spMkLst>
        </pc:spChg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6" creationId="{4D92CF3F-16F3-0097-D02E-DC96AC453C38}"/>
          </ac:spMkLst>
        </pc:spChg>
        <pc:spChg chg="add mod">
          <ac:chgData name="Hello Hello" userId="6a828ef3d50ac5ac" providerId="LiveId" clId="{FEEF4180-5DDC-4E54-91FC-D139122C2D64}" dt="2025-01-26T23:02:12.107" v="164"/>
          <ac:spMkLst>
            <pc:docMk/>
            <pc:sldMk cId="3621660520" sldId="320"/>
            <ac:spMk id="12" creationId="{1D78B059-46BA-54F7-D97A-72DBFBD9AA9F}"/>
          </ac:spMkLst>
        </pc:spChg>
      </pc:sldChg>
      <pc:sldChg chg="addSp modSp mod">
        <pc:chgData name="Hello Hello" userId="6a828ef3d50ac5ac" providerId="LiveId" clId="{FEEF4180-5DDC-4E54-91FC-D139122C2D64}" dt="2025-01-26T22:51:20.014" v="81" actId="1076"/>
        <pc:sldMkLst>
          <pc:docMk/>
          <pc:sldMk cId="528720344" sldId="324"/>
        </pc:sldMkLst>
        <pc:spChg chg="add mod">
          <ac:chgData name="Hello Hello" userId="6a828ef3d50ac5ac" providerId="LiveId" clId="{FEEF4180-5DDC-4E54-91FC-D139122C2D64}" dt="2025-01-26T22:51:20.014" v="81" actId="1076"/>
          <ac:spMkLst>
            <pc:docMk/>
            <pc:sldMk cId="528720344" sldId="324"/>
            <ac:spMk id="7" creationId="{E4423FD0-F6B6-1E82-2D92-876BA7C39997}"/>
          </ac:spMkLst>
        </pc:spChg>
        <pc:spChg chg="add mod">
          <ac:chgData name="Hello Hello" userId="6a828ef3d50ac5ac" providerId="LiveId" clId="{FEEF4180-5DDC-4E54-91FC-D139122C2D64}" dt="2025-01-26T22:51:20.014" v="81" actId="1076"/>
          <ac:spMkLst>
            <pc:docMk/>
            <pc:sldMk cId="528720344" sldId="324"/>
            <ac:spMk id="8" creationId="{7D3B874D-3E3A-4AC1-2EFE-72C227B84FBF}"/>
          </ac:spMkLst>
        </pc:spChg>
      </pc:sldChg>
      <pc:sldChg chg="modSp mod">
        <pc:chgData name="Hello Hello" userId="6a828ef3d50ac5ac" providerId="LiveId" clId="{FEEF4180-5DDC-4E54-91FC-D139122C2D64}" dt="2025-01-26T22:42:41.188" v="26" actId="20577"/>
        <pc:sldMkLst>
          <pc:docMk/>
          <pc:sldMk cId="4268578267" sldId="325"/>
        </pc:sldMkLst>
        <pc:spChg chg="mod">
          <ac:chgData name="Hello Hello" userId="6a828ef3d50ac5ac" providerId="LiveId" clId="{FEEF4180-5DDC-4E54-91FC-D139122C2D64}" dt="2025-01-26T22:40:38.201" v="22" actId="1076"/>
          <ac:spMkLst>
            <pc:docMk/>
            <pc:sldMk cId="4268578267" sldId="325"/>
            <ac:spMk id="2" creationId="{81D9BF95-CD4B-2A4A-1B52-F37C51EDD74B}"/>
          </ac:spMkLst>
        </pc:spChg>
        <pc:spChg chg="mod">
          <ac:chgData name="Hello Hello" userId="6a828ef3d50ac5ac" providerId="LiveId" clId="{FEEF4180-5DDC-4E54-91FC-D139122C2D64}" dt="2025-01-26T22:42:41.188" v="26" actId="20577"/>
          <ac:spMkLst>
            <pc:docMk/>
            <pc:sldMk cId="4268578267" sldId="325"/>
            <ac:spMk id="14" creationId="{00CB8201-2160-7545-A337-1090C34A817F}"/>
          </ac:spMkLst>
        </pc:spChg>
        <pc:spChg chg="mod">
          <ac:chgData name="Hello Hello" userId="6a828ef3d50ac5ac" providerId="LiveId" clId="{FEEF4180-5DDC-4E54-91FC-D139122C2D64}" dt="2025-01-26T22:40:34.476" v="21" actId="1036"/>
          <ac:spMkLst>
            <pc:docMk/>
            <pc:sldMk cId="4268578267" sldId="325"/>
            <ac:spMk id="15" creationId="{47DFB006-B2B7-8E40-6565-FA2E9DECB7CB}"/>
          </ac:spMkLst>
        </pc:spChg>
        <pc:spChg chg="mod">
          <ac:chgData name="Hello Hello" userId="6a828ef3d50ac5ac" providerId="LiveId" clId="{FEEF4180-5DDC-4E54-91FC-D139122C2D64}" dt="2025-01-26T22:42:38.578" v="23" actId="20577"/>
          <ac:spMkLst>
            <pc:docMk/>
            <pc:sldMk cId="4268578267" sldId="325"/>
            <ac:spMk id="16" creationId="{F24EE977-A73A-5FEA-3473-F110993C04B1}"/>
          </ac:spMkLst>
        </pc:spChg>
        <pc:graphicFrameChg chg="mod">
          <ac:chgData name="Hello Hello" userId="6a828ef3d50ac5ac" providerId="LiveId" clId="{FEEF4180-5DDC-4E54-91FC-D139122C2D64}" dt="2025-01-26T22:40:29.898" v="1"/>
          <ac:graphicFrameMkLst>
            <pc:docMk/>
            <pc:sldMk cId="4268578267" sldId="325"/>
            <ac:graphicFrameMk id="13" creationId="{ED8373F3-52D9-5F48-C611-E9746983395A}"/>
          </ac:graphicFrameMkLst>
        </pc:graphicFrameChg>
      </pc:sldChg>
      <pc:sldChg chg="modSp mod">
        <pc:chgData name="Hello Hello" userId="6a828ef3d50ac5ac" providerId="LiveId" clId="{FEEF4180-5DDC-4E54-91FC-D139122C2D64}" dt="2025-01-26T22:43:24.321" v="27" actId="255"/>
        <pc:sldMkLst>
          <pc:docMk/>
          <pc:sldMk cId="2246400995" sldId="326"/>
        </pc:sldMkLst>
        <pc:spChg chg="mod">
          <ac:chgData name="Hello Hello" userId="6a828ef3d50ac5ac" providerId="LiveId" clId="{FEEF4180-5DDC-4E54-91FC-D139122C2D64}" dt="2025-01-26T22:43:24.321" v="27" actId="255"/>
          <ac:spMkLst>
            <pc:docMk/>
            <pc:sldMk cId="2246400995" sldId="326"/>
            <ac:spMk id="9" creationId="{1D82E79B-3AB6-F4C9-1645-2061A0AA6CAC}"/>
          </ac:spMkLst>
        </pc:spChg>
      </pc:sldChg>
      <pc:sldChg chg="ord">
        <pc:chgData name="Hello Hello" userId="6a828ef3d50ac5ac" providerId="LiveId" clId="{FEEF4180-5DDC-4E54-91FC-D139122C2D64}" dt="2025-01-26T22:48:48.808" v="79"/>
        <pc:sldMkLst>
          <pc:docMk/>
          <pc:sldMk cId="1979261949" sldId="329"/>
        </pc:sldMkLst>
      </pc:sldChg>
      <pc:sldChg chg="modSp mod">
        <pc:chgData name="Hello Hello" userId="6a828ef3d50ac5ac" providerId="LiveId" clId="{FEEF4180-5DDC-4E54-91FC-D139122C2D64}" dt="2025-01-26T22:44:46.099" v="28" actId="113"/>
        <pc:sldMkLst>
          <pc:docMk/>
          <pc:sldMk cId="4171786321" sldId="331"/>
        </pc:sldMkLst>
        <pc:spChg chg="mod">
          <ac:chgData name="Hello Hello" userId="6a828ef3d50ac5ac" providerId="LiveId" clId="{FEEF4180-5DDC-4E54-91FC-D139122C2D64}" dt="2025-01-26T22:44:46.099" v="28" actId="113"/>
          <ac:spMkLst>
            <pc:docMk/>
            <pc:sldMk cId="4171786321" sldId="331"/>
            <ac:spMk id="14" creationId="{CF75FEC9-DA1B-7295-71E9-7041F2997BD5}"/>
          </ac:spMkLst>
        </pc:spChg>
      </pc:sldChg>
      <pc:sldChg chg="ord">
        <pc:chgData name="Hello Hello" userId="6a828ef3d50ac5ac" providerId="LiveId" clId="{FEEF4180-5DDC-4E54-91FC-D139122C2D64}" dt="2025-01-26T22:48:36.767" v="77"/>
        <pc:sldMkLst>
          <pc:docMk/>
          <pc:sldMk cId="1562042872" sldId="332"/>
        </pc:sldMkLst>
      </pc:sldChg>
      <pc:sldChg chg="ord">
        <pc:chgData name="Hello Hello" userId="6a828ef3d50ac5ac" providerId="LiveId" clId="{FEEF4180-5DDC-4E54-91FC-D139122C2D64}" dt="2025-01-26T22:48:36.767" v="77"/>
        <pc:sldMkLst>
          <pc:docMk/>
          <pc:sldMk cId="308309016" sldId="333"/>
        </pc:sldMkLst>
      </pc:sldChg>
      <pc:sldChg chg="modSp mod">
        <pc:chgData name="Hello Hello" userId="6a828ef3d50ac5ac" providerId="LiveId" clId="{FEEF4180-5DDC-4E54-91FC-D139122C2D64}" dt="2025-01-26T23:00:45.109" v="160" actId="20577"/>
        <pc:sldMkLst>
          <pc:docMk/>
          <pc:sldMk cId="4270520071" sldId="334"/>
        </pc:sldMkLst>
        <pc:spChg chg="mod">
          <ac:chgData name="Hello Hello" userId="6a828ef3d50ac5ac" providerId="LiveId" clId="{FEEF4180-5DDC-4E54-91FC-D139122C2D64}" dt="2025-01-26T23:00:45.109" v="160" actId="20577"/>
          <ac:spMkLst>
            <pc:docMk/>
            <pc:sldMk cId="4270520071" sldId="334"/>
            <ac:spMk id="3" creationId="{340BA4C4-23D5-F448-06C5-5BED63FA4CD8}"/>
          </ac:spMkLst>
        </pc:spChg>
        <pc:spChg chg="mod">
          <ac:chgData name="Hello Hello" userId="6a828ef3d50ac5ac" providerId="LiveId" clId="{FEEF4180-5DDC-4E54-91FC-D139122C2D64}" dt="2025-01-26T22:46:36.738" v="75" actId="1035"/>
          <ac:spMkLst>
            <pc:docMk/>
            <pc:sldMk cId="4270520071" sldId="334"/>
            <ac:spMk id="69" creationId="{FC48CA7B-6C50-5114-63F3-46010EE3F53F}"/>
          </ac:spMkLst>
        </pc:spChg>
      </pc:sldChg>
      <pc:sldChg chg="addSp delSp modSp mod delAnim modAnim">
        <pc:chgData name="Hello Hello" userId="6a828ef3d50ac5ac" providerId="LiveId" clId="{FEEF4180-5DDC-4E54-91FC-D139122C2D64}" dt="2025-01-26T23:11:02.713" v="329" actId="1076"/>
        <pc:sldMkLst>
          <pc:docMk/>
          <pc:sldMk cId="2851240601" sldId="335"/>
        </pc:sldMkLst>
        <pc:spChg chg="add mod">
          <ac:chgData name="Hello Hello" userId="6a828ef3d50ac5ac" providerId="LiveId" clId="{FEEF4180-5DDC-4E54-91FC-D139122C2D64}" dt="2025-01-26T23:04:57.821" v="203" actId="20577"/>
          <ac:spMkLst>
            <pc:docMk/>
            <pc:sldMk cId="2851240601" sldId="335"/>
            <ac:spMk id="2" creationId="{BF9113A3-5427-84C5-13B4-781A8552D460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3" creationId="{41F97772-D4FB-9C01-E6CF-8FBE142F2BA5}"/>
          </ac:spMkLst>
        </pc:spChg>
        <pc:spChg chg="add del mod">
          <ac:chgData name="Hello Hello" userId="6a828ef3d50ac5ac" providerId="LiveId" clId="{FEEF4180-5DDC-4E54-91FC-D139122C2D64}" dt="2025-01-26T23:04:55.545" v="202" actId="478"/>
          <ac:spMkLst>
            <pc:docMk/>
            <pc:sldMk cId="2851240601" sldId="335"/>
            <ac:spMk id="6" creationId="{3FA4B4F5-A018-258F-0FFD-7E4CEA7C3881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7" creationId="{529F9CDD-6ABE-CBCD-814B-289DA10296D3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8" creationId="{E28B1E2A-C1E9-638B-EAE4-42C16558108E}"/>
          </ac:spMkLst>
        </pc:spChg>
        <pc:spChg chg="del">
          <ac:chgData name="Hello Hello" userId="6a828ef3d50ac5ac" providerId="LiveId" clId="{FEEF4180-5DDC-4E54-91FC-D139122C2D64}" dt="2025-01-26T23:04:50.164" v="199" actId="478"/>
          <ac:spMkLst>
            <pc:docMk/>
            <pc:sldMk cId="2851240601" sldId="335"/>
            <ac:spMk id="9" creationId="{F44EE8BD-35F3-F4FD-99A8-8A1291CF1E1D}"/>
          </ac:spMkLst>
        </pc:spChg>
        <pc:spChg chg="add del mod">
          <ac:chgData name="Hello Hello" userId="6a828ef3d50ac5ac" providerId="LiveId" clId="{FEEF4180-5DDC-4E54-91FC-D139122C2D64}" dt="2025-01-26T23:09:47.494" v="312" actId="478"/>
          <ac:spMkLst>
            <pc:docMk/>
            <pc:sldMk cId="2851240601" sldId="335"/>
            <ac:spMk id="12" creationId="{83DD366B-AF97-199E-E01A-5330EED03FE5}"/>
          </ac:spMkLst>
        </pc:spChg>
        <pc:spChg chg="add del mod">
          <ac:chgData name="Hello Hello" userId="6a828ef3d50ac5ac" providerId="LiveId" clId="{FEEF4180-5DDC-4E54-91FC-D139122C2D64}" dt="2025-01-26T23:09:47.494" v="312" actId="478"/>
          <ac:spMkLst>
            <pc:docMk/>
            <pc:sldMk cId="2851240601" sldId="335"/>
            <ac:spMk id="14" creationId="{02E99EF7-5494-EC6A-A4AB-7CA444C0BBC6}"/>
          </ac:spMkLst>
        </pc:spChg>
        <pc:spChg chg="add mod">
          <ac:chgData name="Hello Hello" userId="6a828ef3d50ac5ac" providerId="LiveId" clId="{FEEF4180-5DDC-4E54-91FC-D139122C2D64}" dt="2025-01-26T23:05:23.839" v="228" actId="20577"/>
          <ac:spMkLst>
            <pc:docMk/>
            <pc:sldMk cId="2851240601" sldId="335"/>
            <ac:spMk id="16" creationId="{A5D515AE-4225-5714-1422-4C9E8A13BE3C}"/>
          </ac:spMkLst>
        </pc:spChg>
        <pc:spChg chg="add mod">
          <ac:chgData name="Hello Hello" userId="6a828ef3d50ac5ac" providerId="LiveId" clId="{FEEF4180-5DDC-4E54-91FC-D139122C2D64}" dt="2025-01-26T23:05:55.499" v="269"/>
          <ac:spMkLst>
            <pc:docMk/>
            <pc:sldMk cId="2851240601" sldId="335"/>
            <ac:spMk id="17" creationId="{D004E09D-8BD5-8A0A-1DEE-C80C66185AD8}"/>
          </ac:spMkLst>
        </pc:spChg>
        <pc:spChg chg="add del mod">
          <ac:chgData name="Hello Hello" userId="6a828ef3d50ac5ac" providerId="LiveId" clId="{FEEF4180-5DDC-4E54-91FC-D139122C2D64}" dt="2025-01-26T23:09:50.872" v="314" actId="478"/>
          <ac:spMkLst>
            <pc:docMk/>
            <pc:sldMk cId="2851240601" sldId="335"/>
            <ac:spMk id="19" creationId="{81322293-5810-6B28-16B4-1AA801E5003B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0" creationId="{88EB6E4E-836A-E48A-3198-25EFDB67B424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1" creationId="{30B9E221-67CD-0FFA-FD95-5343F4980E3D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22" creationId="{E3F5C83C-5FF1-EB48-CC8A-75E26F5DDF10}"/>
          </ac:spMkLst>
        </pc:spChg>
        <pc:spChg chg="add del mod">
          <ac:chgData name="Hello Hello" userId="6a828ef3d50ac5ac" providerId="LiveId" clId="{FEEF4180-5DDC-4E54-91FC-D139122C2D64}" dt="2025-01-26T23:09:58.333" v="316" actId="478"/>
          <ac:spMkLst>
            <pc:docMk/>
            <pc:sldMk cId="2851240601" sldId="335"/>
            <ac:spMk id="67" creationId="{761BA6AA-EAE0-9B2B-EDA1-D3C1684B6EE6}"/>
          </ac:spMkLst>
        </pc:spChg>
        <pc:spChg chg="add del mod">
          <ac:chgData name="Hello Hello" userId="6a828ef3d50ac5ac" providerId="LiveId" clId="{FEEF4180-5DDC-4E54-91FC-D139122C2D64}" dt="2025-01-26T23:10:15.121" v="322" actId="478"/>
          <ac:spMkLst>
            <pc:docMk/>
            <pc:sldMk cId="2851240601" sldId="335"/>
            <ac:spMk id="70" creationId="{84F2E6D0-9CF9-F4D7-1EC1-3F6A328EE5B8}"/>
          </ac:spMkLst>
        </pc:spChg>
        <pc:spChg chg="add mod">
          <ac:chgData name="Hello Hello" userId="6a828ef3d50ac5ac" providerId="LiveId" clId="{FEEF4180-5DDC-4E54-91FC-D139122C2D64}" dt="2025-01-26T23:10:06.204" v="317"/>
          <ac:spMkLst>
            <pc:docMk/>
            <pc:sldMk cId="2851240601" sldId="335"/>
            <ac:spMk id="71" creationId="{9A4A8265-666F-925F-2CDA-FFAE27F004E7}"/>
          </ac:spMkLst>
        </pc:spChg>
        <pc:spChg chg="add mod">
          <ac:chgData name="Hello Hello" userId="6a828ef3d50ac5ac" providerId="LiveId" clId="{FEEF4180-5DDC-4E54-91FC-D139122C2D64}" dt="2025-01-26T23:10:39.283" v="328" actId="207"/>
          <ac:spMkLst>
            <pc:docMk/>
            <pc:sldMk cId="2851240601" sldId="335"/>
            <ac:spMk id="72" creationId="{371F77D3-51EB-E69F-8230-290FC117EC5D}"/>
          </ac:spMkLst>
        </pc:spChg>
        <pc:spChg chg="add mod">
          <ac:chgData name="Hello Hello" userId="6a828ef3d50ac5ac" providerId="LiveId" clId="{FEEF4180-5DDC-4E54-91FC-D139122C2D64}" dt="2025-01-26T23:11:02.713" v="329" actId="1076"/>
          <ac:spMkLst>
            <pc:docMk/>
            <pc:sldMk cId="2851240601" sldId="335"/>
            <ac:spMk id="73" creationId="{36842D69-6AFC-410F-4681-3C76C76A0A4D}"/>
          </ac:spMkLst>
        </pc:spChg>
        <pc:graphicFrameChg chg="del">
          <ac:chgData name="Hello Hello" userId="6a828ef3d50ac5ac" providerId="LiveId" clId="{FEEF4180-5DDC-4E54-91FC-D139122C2D64}" dt="2025-01-26T23:04:50.164" v="199" actId="478"/>
          <ac:graphicFrameMkLst>
            <pc:docMk/>
            <pc:sldMk cId="2851240601" sldId="335"/>
            <ac:graphicFrameMk id="10" creationId="{8416FF2E-32BE-2AEA-21A5-F64A53F69DFA}"/>
          </ac:graphicFrameMkLst>
        </pc:graphicFrameChg>
        <pc:graphicFrameChg chg="del">
          <ac:chgData name="Hello Hello" userId="6a828ef3d50ac5ac" providerId="LiveId" clId="{FEEF4180-5DDC-4E54-91FC-D139122C2D64}" dt="2025-01-26T23:04:50.164" v="199" actId="478"/>
          <ac:graphicFrameMkLst>
            <pc:docMk/>
            <pc:sldMk cId="2851240601" sldId="335"/>
            <ac:graphicFrameMk id="11" creationId="{8C3ABB00-6E70-F987-6BCB-5259B1A02DD2}"/>
          </ac:graphicFrameMkLst>
        </pc:graphicFrameChg>
        <pc:graphicFrameChg chg="add del mod">
          <ac:chgData name="Hello Hello" userId="6a828ef3d50ac5ac" providerId="LiveId" clId="{FEEF4180-5DDC-4E54-91FC-D139122C2D64}" dt="2025-01-26T23:09:47.494" v="312" actId="478"/>
          <ac:graphicFrameMkLst>
            <pc:docMk/>
            <pc:sldMk cId="2851240601" sldId="335"/>
            <ac:graphicFrameMk id="13" creationId="{756156D7-0419-B477-1339-DB8A264CF463}"/>
          </ac:graphicFrameMkLst>
        </pc:graphicFrameChg>
        <pc:graphicFrameChg chg="add del mod">
          <ac:chgData name="Hello Hello" userId="6a828ef3d50ac5ac" providerId="LiveId" clId="{FEEF4180-5DDC-4E54-91FC-D139122C2D64}" dt="2025-01-26T23:09:47.494" v="312" actId="478"/>
          <ac:graphicFrameMkLst>
            <pc:docMk/>
            <pc:sldMk cId="2851240601" sldId="335"/>
            <ac:graphicFrameMk id="15" creationId="{EAA36AEF-D59A-7C85-8B23-0A38554E40D8}"/>
          </ac:graphicFrameMkLst>
        </pc:graphicFrameChg>
        <pc:graphicFrameChg chg="add del mod">
          <ac:chgData name="Hello Hello" userId="6a828ef3d50ac5ac" providerId="LiveId" clId="{FEEF4180-5DDC-4E54-91FC-D139122C2D64}" dt="2025-01-26T23:09:58.333" v="316" actId="478"/>
          <ac:graphicFrameMkLst>
            <pc:docMk/>
            <pc:sldMk cId="2851240601" sldId="335"/>
            <ac:graphicFrameMk id="68" creationId="{DB8A8FEA-66B1-6F78-9106-0514C3C7127E}"/>
          </ac:graphicFrameMkLst>
        </pc:graphicFrameChg>
        <pc:graphicFrameChg chg="add mod">
          <ac:chgData name="Hello Hello" userId="6a828ef3d50ac5ac" providerId="LiveId" clId="{FEEF4180-5DDC-4E54-91FC-D139122C2D64}" dt="2025-01-26T23:10:24.348" v="324"/>
          <ac:graphicFrameMkLst>
            <pc:docMk/>
            <pc:sldMk cId="2851240601" sldId="335"/>
            <ac:graphicFrameMk id="74" creationId="{E5DD142C-8213-4B21-81B5-2C66C7029DB9}"/>
          </ac:graphicFrameMkLst>
        </pc:graphicFrameChg>
      </pc:sldChg>
      <pc:sldChg chg="modSp add mod">
        <pc:chgData name="Hello Hello" userId="6a828ef3d50ac5ac" providerId="LiveId" clId="{FEEF4180-5DDC-4E54-91FC-D139122C2D64}" dt="2025-01-26T23:02:30.332" v="175" actId="20577"/>
        <pc:sldMkLst>
          <pc:docMk/>
          <pc:sldMk cId="920940776" sldId="337"/>
        </pc:sldMkLst>
        <pc:graphicFrameChg chg="modGraphic">
          <ac:chgData name="Hello Hello" userId="6a828ef3d50ac5ac" providerId="LiveId" clId="{FEEF4180-5DDC-4E54-91FC-D139122C2D64}" dt="2025-01-26T23:02:30.332" v="175" actId="20577"/>
          <ac:graphicFrameMkLst>
            <pc:docMk/>
            <pc:sldMk cId="920940776" sldId="337"/>
            <ac:graphicFrameMk id="10" creationId="{8F4B0EEE-265F-ACE4-FA13-FA120CC86C5C}"/>
          </ac:graphicFrameMkLst>
        </pc:graphicFrameChg>
      </pc:sldChg>
      <pc:sldChg chg="add">
        <pc:chgData name="Hello Hello" userId="6a828ef3d50ac5ac" providerId="LiveId" clId="{FEEF4180-5DDC-4E54-91FC-D139122C2D64}" dt="2025-01-26T23:02:15.409" v="166"/>
        <pc:sldMkLst>
          <pc:docMk/>
          <pc:sldMk cId="1428885056" sldId="338"/>
        </pc:sldMkLst>
      </pc:sldChg>
      <pc:sldChg chg="add">
        <pc:chgData name="Hello Hello" userId="6a828ef3d50ac5ac" providerId="LiveId" clId="{FEEF4180-5DDC-4E54-91FC-D139122C2D64}" dt="2025-01-26T23:05:57.674" v="270"/>
        <pc:sldMkLst>
          <pc:docMk/>
          <pc:sldMk cId="2071112897" sldId="339"/>
        </pc:sldMkLst>
      </pc:sldChg>
      <pc:sldChg chg="addSp delSp modSp add mod delAnim modAnim">
        <pc:chgData name="Hello Hello" userId="6a828ef3d50ac5ac" providerId="LiveId" clId="{FEEF4180-5DDC-4E54-91FC-D139122C2D64}" dt="2025-01-26T23:10:12.593" v="320"/>
        <pc:sldMkLst>
          <pc:docMk/>
          <pc:sldMk cId="2542228605" sldId="340"/>
        </pc:sldMkLst>
        <pc:spChg chg="add del mod">
          <ac:chgData name="Hello Hello" userId="6a828ef3d50ac5ac" providerId="LiveId" clId="{FEEF4180-5DDC-4E54-91FC-D139122C2D64}" dt="2025-01-26T23:07:00.857" v="286" actId="478"/>
          <ac:spMkLst>
            <pc:docMk/>
            <pc:sldMk cId="2542228605" sldId="340"/>
            <ac:spMk id="6" creationId="{CC0B1639-A1A5-4808-A90F-3A801ABB6F19}"/>
          </ac:spMkLst>
        </pc:spChg>
        <pc:spChg chg="add mod">
          <ac:chgData name="Hello Hello" userId="6a828ef3d50ac5ac" providerId="LiveId" clId="{FEEF4180-5DDC-4E54-91FC-D139122C2D64}" dt="2025-01-26T23:06:19.150" v="276"/>
          <ac:spMkLst>
            <pc:docMk/>
            <pc:sldMk cId="2542228605" sldId="340"/>
            <ac:spMk id="7" creationId="{185E22A0-BB2E-5D8C-9E6B-D19DF7057399}"/>
          </ac:spMkLst>
        </pc:spChg>
        <pc:spChg chg="add mod">
          <ac:chgData name="Hello Hello" userId="6a828ef3d50ac5ac" providerId="LiveId" clId="{FEEF4180-5DDC-4E54-91FC-D139122C2D64}" dt="2025-01-26T23:06:18.422" v="273"/>
          <ac:spMkLst>
            <pc:docMk/>
            <pc:sldMk cId="2542228605" sldId="340"/>
            <ac:spMk id="8" creationId="{18C13348-9CED-CFAC-6BA1-D11F81C3E70D}"/>
          </ac:spMkLst>
        </pc:spChg>
        <pc:spChg chg="add mod">
          <ac:chgData name="Hello Hello" userId="6a828ef3d50ac5ac" providerId="LiveId" clId="{FEEF4180-5DDC-4E54-91FC-D139122C2D64}" dt="2025-01-26T23:06:19.150" v="276"/>
          <ac:spMkLst>
            <pc:docMk/>
            <pc:sldMk cId="2542228605" sldId="340"/>
            <ac:spMk id="10" creationId="{7A9AEB43-A174-E49F-8ADF-5C2A416CED3A}"/>
          </ac:spMkLst>
        </pc:spChg>
        <pc:spChg chg="del">
          <ac:chgData name="Hello Hello" userId="6a828ef3d50ac5ac" providerId="LiveId" clId="{FEEF4180-5DDC-4E54-91FC-D139122C2D64}" dt="2025-01-26T23:06:18.100" v="272" actId="478"/>
          <ac:spMkLst>
            <pc:docMk/>
            <pc:sldMk cId="2542228605" sldId="340"/>
            <ac:spMk id="12" creationId="{35A090A7-9EB7-0149-B030-4B0DEB359F99}"/>
          </ac:spMkLst>
        </pc:spChg>
        <pc:spChg chg="del">
          <ac:chgData name="Hello Hello" userId="6a828ef3d50ac5ac" providerId="LiveId" clId="{FEEF4180-5DDC-4E54-91FC-D139122C2D64}" dt="2025-01-26T23:06:18.100" v="272" actId="478"/>
          <ac:spMkLst>
            <pc:docMk/>
            <pc:sldMk cId="2542228605" sldId="340"/>
            <ac:spMk id="14" creationId="{9241C38E-B2A2-0A27-A206-60E4A4B646D5}"/>
          </ac:spMkLst>
        </pc:spChg>
        <pc:spChg chg="add mod">
          <ac:chgData name="Hello Hello" userId="6a828ef3d50ac5ac" providerId="LiveId" clId="{FEEF4180-5DDC-4E54-91FC-D139122C2D64}" dt="2025-01-26T23:07:59.770" v="297" actId="1076"/>
          <ac:spMkLst>
            <pc:docMk/>
            <pc:sldMk cId="2542228605" sldId="340"/>
            <ac:spMk id="17" creationId="{47644AE5-9CAC-932A-9BC4-AF40C4628429}"/>
          </ac:spMkLst>
        </pc:spChg>
        <pc:spChg chg="add del mod">
          <ac:chgData name="Hello Hello" userId="6a828ef3d50ac5ac" providerId="LiveId" clId="{FEEF4180-5DDC-4E54-91FC-D139122C2D64}" dt="2025-01-26T23:08:50.992" v="308" actId="478"/>
          <ac:spMkLst>
            <pc:docMk/>
            <pc:sldMk cId="2542228605" sldId="340"/>
            <ac:spMk id="18" creationId="{A14FF2F8-1A9E-C0D7-E5CB-AF6C4BBD53BE}"/>
          </ac:spMkLst>
        </pc:spChg>
        <pc:spChg chg="add mod">
          <ac:chgData name="Hello Hello" userId="6a828ef3d50ac5ac" providerId="LiveId" clId="{FEEF4180-5DDC-4E54-91FC-D139122C2D64}" dt="2025-01-26T23:07:55.703" v="296" actId="20577"/>
          <ac:spMkLst>
            <pc:docMk/>
            <pc:sldMk cId="2542228605" sldId="340"/>
            <ac:spMk id="20" creationId="{67C30536-1243-1F94-F8FD-1FE736D6A0F3}"/>
          </ac:spMkLst>
        </pc:spChg>
        <pc:spChg chg="add mod">
          <ac:chgData name="Hello Hello" userId="6a828ef3d50ac5ac" providerId="LiveId" clId="{FEEF4180-5DDC-4E54-91FC-D139122C2D64}" dt="2025-01-26T23:09:08.576" v="311" actId="1076"/>
          <ac:spMkLst>
            <pc:docMk/>
            <pc:sldMk cId="2542228605" sldId="340"/>
            <ac:spMk id="67" creationId="{3F04C889-0569-EAD1-AF9A-1C971DE4AA54}"/>
          </ac:spMkLst>
        </pc:spChg>
        <pc:spChg chg="add mod">
          <ac:chgData name="Hello Hello" userId="6a828ef3d50ac5ac" providerId="LiveId" clId="{FEEF4180-5DDC-4E54-91FC-D139122C2D64}" dt="2025-01-26T23:10:12.018" v="319"/>
          <ac:spMkLst>
            <pc:docMk/>
            <pc:sldMk cId="2542228605" sldId="340"/>
            <ac:spMk id="68" creationId="{275FB32E-92CF-6873-2FB6-FB6D95DECA2C}"/>
          </ac:spMkLst>
        </pc:spChg>
        <pc:graphicFrameChg chg="add mod">
          <ac:chgData name="Hello Hello" userId="6a828ef3d50ac5ac" providerId="LiveId" clId="{FEEF4180-5DDC-4E54-91FC-D139122C2D64}" dt="2025-01-26T23:06:18.422" v="273"/>
          <ac:graphicFrameMkLst>
            <pc:docMk/>
            <pc:sldMk cId="2542228605" sldId="340"/>
            <ac:graphicFrameMk id="9" creationId="{D5353770-EEF3-2DED-38AC-5E677CA94991}"/>
          </ac:graphicFrameMkLst>
        </pc:graphicFrameChg>
        <pc:graphicFrameChg chg="add mod">
          <ac:chgData name="Hello Hello" userId="6a828ef3d50ac5ac" providerId="LiveId" clId="{FEEF4180-5DDC-4E54-91FC-D139122C2D64}" dt="2025-01-26T23:06:18.422" v="273"/>
          <ac:graphicFrameMkLst>
            <pc:docMk/>
            <pc:sldMk cId="2542228605" sldId="340"/>
            <ac:graphicFrameMk id="11" creationId="{DCB06CC7-39AE-4471-E70E-6ABF6650BFD1}"/>
          </ac:graphicFrameMkLst>
        </pc:graphicFrameChg>
        <pc:graphicFrameChg chg="del">
          <ac:chgData name="Hello Hello" userId="6a828ef3d50ac5ac" providerId="LiveId" clId="{FEEF4180-5DDC-4E54-91FC-D139122C2D64}" dt="2025-01-26T23:06:18.100" v="272" actId="478"/>
          <ac:graphicFrameMkLst>
            <pc:docMk/>
            <pc:sldMk cId="2542228605" sldId="340"/>
            <ac:graphicFrameMk id="13" creationId="{0F44563C-58B5-7E78-56EC-10B35E4400F8}"/>
          </ac:graphicFrameMkLst>
        </pc:graphicFrameChg>
        <pc:graphicFrameChg chg="del">
          <ac:chgData name="Hello Hello" userId="6a828ef3d50ac5ac" providerId="LiveId" clId="{FEEF4180-5DDC-4E54-91FC-D139122C2D64}" dt="2025-01-26T23:06:18.100" v="272" actId="478"/>
          <ac:graphicFrameMkLst>
            <pc:docMk/>
            <pc:sldMk cId="2542228605" sldId="340"/>
            <ac:graphicFrameMk id="15" creationId="{D50228A4-DE94-DAB8-387A-96ED4D021952}"/>
          </ac:graphicFrameMkLst>
        </pc:graphicFrameChg>
        <pc:graphicFrameChg chg="add mod modGraphic">
          <ac:chgData name="Hello Hello" userId="6a828ef3d50ac5ac" providerId="LiveId" clId="{FEEF4180-5DDC-4E54-91FC-D139122C2D64}" dt="2025-01-26T23:08:09.497" v="299" actId="14734"/>
          <ac:graphicFrameMkLst>
            <pc:docMk/>
            <pc:sldMk cId="2542228605" sldId="340"/>
            <ac:graphicFrameMk id="19" creationId="{7A0DB27B-4CB0-7F73-320A-71CC8997DB5F}"/>
          </ac:graphicFrameMkLst>
        </pc:graphicFrameChg>
        <pc:graphicFrameChg chg="add mod modGraphic">
          <ac:chgData name="Hello Hello" userId="6a828ef3d50ac5ac" providerId="LiveId" clId="{FEEF4180-5DDC-4E54-91FC-D139122C2D64}" dt="2025-01-26T23:08:56.129" v="309" actId="1076"/>
          <ac:graphicFrameMkLst>
            <pc:docMk/>
            <pc:sldMk cId="2542228605" sldId="340"/>
            <ac:graphicFrameMk id="21" creationId="{44232A7E-DA39-6B60-B755-7161791D10D5}"/>
          </ac:graphicFrameMkLst>
        </pc:graphicFrameChg>
      </pc:sldChg>
      <pc:sldChg chg="addSp delSp modSp add mod modAnim">
        <pc:chgData name="Hello Hello" userId="6a828ef3d50ac5ac" providerId="LiveId" clId="{FEEF4180-5DDC-4E54-91FC-D139122C2D64}" dt="2025-01-26T23:14:07.409" v="395" actId="1076"/>
        <pc:sldMkLst>
          <pc:docMk/>
          <pc:sldMk cId="2002643055" sldId="341"/>
        </pc:sldMkLst>
        <pc:spChg chg="mod">
          <ac:chgData name="Hello Hello" userId="6a828ef3d50ac5ac" providerId="LiveId" clId="{FEEF4180-5DDC-4E54-91FC-D139122C2D64}" dt="2025-01-26T23:13:22.110" v="381" actId="20577"/>
          <ac:spMkLst>
            <pc:docMk/>
            <pc:sldMk cId="2002643055" sldId="341"/>
            <ac:spMk id="3" creationId="{028A73E9-9310-4B07-EDA2-DBBF9D8FFFD9}"/>
          </ac:spMkLst>
        </pc:spChg>
        <pc:spChg chg="del">
          <ac:chgData name="Hello Hello" userId="6a828ef3d50ac5ac" providerId="LiveId" clId="{FEEF4180-5DDC-4E54-91FC-D139122C2D64}" dt="2025-01-26T23:12:23.562" v="331" actId="478"/>
          <ac:spMkLst>
            <pc:docMk/>
            <pc:sldMk cId="2002643055" sldId="341"/>
            <ac:spMk id="9" creationId="{AEA79C40-82E8-F801-3143-53D4F453D221}"/>
          </ac:spMkLst>
        </pc:spChg>
        <pc:spChg chg="add del mod">
          <ac:chgData name="Hello Hello" userId="6a828ef3d50ac5ac" providerId="LiveId" clId="{FEEF4180-5DDC-4E54-91FC-D139122C2D64}" dt="2025-01-26T23:12:25.829" v="333" actId="478"/>
          <ac:spMkLst>
            <pc:docMk/>
            <pc:sldMk cId="2002643055" sldId="341"/>
            <ac:spMk id="11" creationId="{7E1B25E1-78EE-989D-E2D6-879623194EB6}"/>
          </ac:spMkLst>
        </pc:spChg>
        <pc:spChg chg="add mod">
          <ac:chgData name="Hello Hello" userId="6a828ef3d50ac5ac" providerId="LiveId" clId="{FEEF4180-5DDC-4E54-91FC-D139122C2D64}" dt="2025-01-26T23:13:31.104" v="391" actId="20577"/>
          <ac:spMkLst>
            <pc:docMk/>
            <pc:sldMk cId="2002643055" sldId="341"/>
            <ac:spMk id="12" creationId="{1718EF27-BE1F-E558-04FD-BE11179B004E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3" creationId="{EE6DBDD2-4A09-D5D9-3B0D-25E80D12A732}"/>
          </ac:spMkLst>
        </pc:spChg>
        <pc:spChg chg="add mod">
          <ac:chgData name="Hello Hello" userId="6a828ef3d50ac5ac" providerId="LiveId" clId="{FEEF4180-5DDC-4E54-91FC-D139122C2D64}" dt="2025-01-26T23:14:07.409" v="395" actId="1076"/>
          <ac:spMkLst>
            <pc:docMk/>
            <pc:sldMk cId="2002643055" sldId="341"/>
            <ac:spMk id="14" creationId="{3999F4A4-71D0-CA66-1576-61441DA19E8F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5" creationId="{0A7B4EF6-B222-94F1-A33E-4299540F7211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6" creationId="{CE216E1A-F3E2-6A52-29A1-A1418BF71EE6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7" creationId="{2EDA13A2-4F1F-863C-F9B8-E10B3B60AFDD}"/>
          </ac:spMkLst>
        </pc:spChg>
        <pc:spChg chg="add mod">
          <ac:chgData name="Hello Hello" userId="6a828ef3d50ac5ac" providerId="LiveId" clId="{FEEF4180-5DDC-4E54-91FC-D139122C2D64}" dt="2025-01-26T23:12:23.865" v="332"/>
          <ac:spMkLst>
            <pc:docMk/>
            <pc:sldMk cId="2002643055" sldId="341"/>
            <ac:spMk id="18" creationId="{6AC49E37-402B-A40E-01B5-968C5EFC7426}"/>
          </ac:spMkLst>
        </pc:spChg>
      </pc:sldChg>
      <pc:sldChg chg="addSp delSp modSp add mod delAnim">
        <pc:chgData name="Hello Hello" userId="6a828ef3d50ac5ac" providerId="LiveId" clId="{FEEF4180-5DDC-4E54-91FC-D139122C2D64}" dt="2025-01-26T23:27:14.551" v="533"/>
        <pc:sldMkLst>
          <pc:docMk/>
          <pc:sldMk cId="1796473110" sldId="342"/>
        </pc:sldMkLst>
        <pc:spChg chg="add mod">
          <ac:chgData name="Hello Hello" userId="6a828ef3d50ac5ac" providerId="LiveId" clId="{FEEF4180-5DDC-4E54-91FC-D139122C2D64}" dt="2025-01-26T23:21:19.520" v="481" actId="1035"/>
          <ac:spMkLst>
            <pc:docMk/>
            <pc:sldMk cId="1796473110" sldId="342"/>
            <ac:spMk id="9" creationId="{BD79BAD4-0FB2-4EBF-3F21-75A5C45F4D0C}"/>
          </ac:spMkLst>
        </pc:spChg>
        <pc:spChg chg="add del mod">
          <ac:chgData name="Hello Hello" userId="6a828ef3d50ac5ac" providerId="LiveId" clId="{FEEF4180-5DDC-4E54-91FC-D139122C2D64}" dt="2025-01-26T23:20:28.104" v="426" actId="478"/>
          <ac:spMkLst>
            <pc:docMk/>
            <pc:sldMk cId="1796473110" sldId="342"/>
            <ac:spMk id="10" creationId="{CD174831-DAC4-C473-8BA3-BE42D9E56009}"/>
          </ac:spMkLst>
        </pc:spChg>
        <pc:spChg chg="del">
          <ac:chgData name="Hello Hello" userId="6a828ef3d50ac5ac" providerId="LiveId" clId="{FEEF4180-5DDC-4E54-91FC-D139122C2D64}" dt="2025-01-26T23:18:30.954" v="398" actId="478"/>
          <ac:spMkLst>
            <pc:docMk/>
            <pc:sldMk cId="1796473110" sldId="342"/>
            <ac:spMk id="12" creationId="{C6EECCEC-3F6A-37E1-AF0A-E0D1CCB483E5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3" creationId="{7ED40CF2-292A-4819-572F-EF540DFB3F48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4" creationId="{48780304-1E6B-A342-8BA8-E321EB3ECB03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5" creationId="{69B53D2E-1FFE-06AA-6B4C-11CC16603A96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6" creationId="{65895319-6D8F-DDF7-BCBD-EADDDC4CF300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7" creationId="{67429587-4EBD-FBD6-E494-D21BEA63B7C2}"/>
          </ac:spMkLst>
        </pc:spChg>
        <pc:spChg chg="del">
          <ac:chgData name="Hello Hello" userId="6a828ef3d50ac5ac" providerId="LiveId" clId="{FEEF4180-5DDC-4E54-91FC-D139122C2D64}" dt="2025-01-26T23:18:26.360" v="397" actId="478"/>
          <ac:spMkLst>
            <pc:docMk/>
            <pc:sldMk cId="1796473110" sldId="342"/>
            <ac:spMk id="18" creationId="{E2F5BD1C-E7F2-D6B2-1593-D3072CDF1B54}"/>
          </ac:spMkLst>
        </pc:spChg>
        <pc:spChg chg="add mod">
          <ac:chgData name="Hello Hello" userId="6a828ef3d50ac5ac" providerId="LiveId" clId="{FEEF4180-5DDC-4E54-91FC-D139122C2D64}" dt="2025-01-26T23:27:12.224" v="531" actId="1036"/>
          <ac:spMkLst>
            <pc:docMk/>
            <pc:sldMk cId="1796473110" sldId="342"/>
            <ac:spMk id="20" creationId="{34ABB174-79AE-EE28-E864-12DF0B4532B1}"/>
          </ac:spMkLst>
        </pc:spChg>
        <pc:spChg chg="add mod">
          <ac:chgData name="Hello Hello" userId="6a828ef3d50ac5ac" providerId="LiveId" clId="{FEEF4180-5DDC-4E54-91FC-D139122C2D64}" dt="2025-01-26T23:27:14.551" v="533"/>
          <ac:spMkLst>
            <pc:docMk/>
            <pc:sldMk cId="1796473110" sldId="342"/>
            <ac:spMk id="21" creationId="{BB7A83AD-BEB6-554B-4A74-31D3F9B9864D}"/>
          </ac:spMkLst>
        </pc:spChg>
        <pc:graphicFrameChg chg="add mod modGraphic">
          <ac:chgData name="Hello Hello" userId="6a828ef3d50ac5ac" providerId="LiveId" clId="{FEEF4180-5DDC-4E54-91FC-D139122C2D64}" dt="2025-01-26T23:21:24.629" v="482" actId="1076"/>
          <ac:graphicFrameMkLst>
            <pc:docMk/>
            <pc:sldMk cId="1796473110" sldId="342"/>
            <ac:graphicFrameMk id="11" creationId="{24A7BB97-EB89-88C5-D0B2-98506C58DCC4}"/>
          </ac:graphicFrameMkLst>
        </pc:graphicFrameChg>
        <pc:graphicFrameChg chg="add mod modGraphic">
          <ac:chgData name="Hello Hello" userId="6a828ef3d50ac5ac" providerId="LiveId" clId="{FEEF4180-5DDC-4E54-91FC-D139122C2D64}" dt="2025-01-26T23:21:44.676" v="485" actId="14734"/>
          <ac:graphicFrameMkLst>
            <pc:docMk/>
            <pc:sldMk cId="1796473110" sldId="342"/>
            <ac:graphicFrameMk id="19" creationId="{8AFA8BC2-48F0-7472-8775-604159948B7D}"/>
          </ac:graphicFrameMkLst>
        </pc:graphicFrameChg>
      </pc:sldChg>
      <pc:sldChg chg="addSp delSp modSp add mod">
        <pc:chgData name="Hello Hello" userId="6a828ef3d50ac5ac" providerId="LiveId" clId="{FEEF4180-5DDC-4E54-91FC-D139122C2D64}" dt="2025-01-26T23:26:24.941" v="526" actId="478"/>
        <pc:sldMkLst>
          <pc:docMk/>
          <pc:sldMk cId="1889819203" sldId="343"/>
        </pc:sldMkLst>
        <pc:spChg chg="mod">
          <ac:chgData name="Hello Hello" userId="6a828ef3d50ac5ac" providerId="LiveId" clId="{FEEF4180-5DDC-4E54-91FC-D139122C2D64}" dt="2025-01-26T23:25:18.695" v="512" actId="20577"/>
          <ac:spMkLst>
            <pc:docMk/>
            <pc:sldMk cId="1889819203" sldId="343"/>
            <ac:spMk id="3" creationId="{7EC8507B-E0D2-81BC-581D-B0EFDA65CF98}"/>
          </ac:spMkLst>
        </pc:spChg>
        <pc:spChg chg="del">
          <ac:chgData name="Hello Hello" userId="6a828ef3d50ac5ac" providerId="LiveId" clId="{FEEF4180-5DDC-4E54-91FC-D139122C2D64}" dt="2025-01-26T23:25:11.409" v="488" actId="478"/>
          <ac:spMkLst>
            <pc:docMk/>
            <pc:sldMk cId="1889819203" sldId="343"/>
            <ac:spMk id="9" creationId="{11C94BBB-2B3F-AD95-91F9-0B390A93BFC8}"/>
          </ac:spMkLst>
        </pc:spChg>
        <pc:spChg chg="add del mod">
          <ac:chgData name="Hello Hello" userId="6a828ef3d50ac5ac" providerId="LiveId" clId="{FEEF4180-5DDC-4E54-91FC-D139122C2D64}" dt="2025-01-26T23:25:13.827" v="493" actId="478"/>
          <ac:spMkLst>
            <pc:docMk/>
            <pc:sldMk cId="1889819203" sldId="343"/>
            <ac:spMk id="12" creationId="{FD8EF95F-E664-3DAD-222A-488C05939454}"/>
          </ac:spMkLst>
        </pc:spChg>
        <pc:spChg chg="add mod">
          <ac:chgData name="Hello Hello" userId="6a828ef3d50ac5ac" providerId="LiveId" clId="{FEEF4180-5DDC-4E54-91FC-D139122C2D64}" dt="2025-01-26T23:25:12.907" v="492"/>
          <ac:spMkLst>
            <pc:docMk/>
            <pc:sldMk cId="1889819203" sldId="343"/>
            <ac:spMk id="13" creationId="{40692217-23AD-67F1-1DA7-CE8D412EBEF0}"/>
          </ac:spMkLst>
        </pc:spChg>
        <pc:spChg chg="add mod">
          <ac:chgData name="Hello Hello" userId="6a828ef3d50ac5ac" providerId="LiveId" clId="{FEEF4180-5DDC-4E54-91FC-D139122C2D64}" dt="2025-01-26T23:25:11.722" v="489"/>
          <ac:spMkLst>
            <pc:docMk/>
            <pc:sldMk cId="1889819203" sldId="343"/>
            <ac:spMk id="14" creationId="{0CF7D398-DF6A-5CAE-7DFE-22DADE0FD608}"/>
          </ac:spMkLst>
        </pc:spChg>
        <pc:spChg chg="add mod">
          <ac:chgData name="Hello Hello" userId="6a828ef3d50ac5ac" providerId="LiveId" clId="{FEEF4180-5DDC-4E54-91FC-D139122C2D64}" dt="2025-01-26T23:25:12.410" v="491"/>
          <ac:spMkLst>
            <pc:docMk/>
            <pc:sldMk cId="1889819203" sldId="343"/>
            <ac:spMk id="16" creationId="{6385CF95-F22F-7FCC-FA8A-04E8BB445832}"/>
          </ac:spMkLst>
        </pc:spChg>
        <pc:spChg chg="add mod">
          <ac:chgData name="Hello Hello" userId="6a828ef3d50ac5ac" providerId="LiveId" clId="{FEEF4180-5DDC-4E54-91FC-D139122C2D64}" dt="2025-01-26T23:25:12.410" v="491"/>
          <ac:spMkLst>
            <pc:docMk/>
            <pc:sldMk cId="1889819203" sldId="343"/>
            <ac:spMk id="17" creationId="{8E7B9922-E035-8A17-D212-F86A5806D3E3}"/>
          </ac:spMkLst>
        </pc:spChg>
        <pc:spChg chg="del">
          <ac:chgData name="Hello Hello" userId="6a828ef3d50ac5ac" providerId="LiveId" clId="{FEEF4180-5DDC-4E54-91FC-D139122C2D64}" dt="2025-01-26T23:25:09.044" v="487" actId="478"/>
          <ac:spMkLst>
            <pc:docMk/>
            <pc:sldMk cId="1889819203" sldId="343"/>
            <ac:spMk id="20" creationId="{7C17C6F7-BC04-DD97-87C8-B0FF70FF528B}"/>
          </ac:spMkLst>
        </pc:spChg>
        <pc:spChg chg="add mod">
          <ac:chgData name="Hello Hello" userId="6a828ef3d50ac5ac" providerId="LiveId" clId="{FEEF4180-5DDC-4E54-91FC-D139122C2D64}" dt="2025-01-26T23:25:39.207" v="518" actId="1076"/>
          <ac:spMkLst>
            <pc:docMk/>
            <pc:sldMk cId="1889819203" sldId="343"/>
            <ac:spMk id="21" creationId="{9DFCC4DD-5AC7-B904-CB3B-CF98F66C4351}"/>
          </ac:spMkLst>
        </pc:spChg>
        <pc:spChg chg="add del mod">
          <ac:chgData name="Hello Hello" userId="6a828ef3d50ac5ac" providerId="LiveId" clId="{FEEF4180-5DDC-4E54-91FC-D139122C2D64}" dt="2025-01-26T23:26:24.941" v="526" actId="478"/>
          <ac:spMkLst>
            <pc:docMk/>
            <pc:sldMk cId="1889819203" sldId="343"/>
            <ac:spMk id="22" creationId="{BA1D7CC7-E19B-DB4F-7B91-0AD068D8982B}"/>
          </ac:spMkLst>
        </pc:spChg>
        <pc:graphicFrameChg chg="del">
          <ac:chgData name="Hello Hello" userId="6a828ef3d50ac5ac" providerId="LiveId" clId="{FEEF4180-5DDC-4E54-91FC-D139122C2D64}" dt="2025-01-26T23:25:09.044" v="487" actId="478"/>
          <ac:graphicFrameMkLst>
            <pc:docMk/>
            <pc:sldMk cId="1889819203" sldId="343"/>
            <ac:graphicFrameMk id="11" creationId="{8D12BE8B-6052-522F-1E2B-A3F858B87F55}"/>
          </ac:graphicFrameMkLst>
        </pc:graphicFrameChg>
        <pc:graphicFrameChg chg="add mod">
          <ac:chgData name="Hello Hello" userId="6a828ef3d50ac5ac" providerId="LiveId" clId="{FEEF4180-5DDC-4E54-91FC-D139122C2D64}" dt="2025-01-26T23:25:11.722" v="489"/>
          <ac:graphicFrameMkLst>
            <pc:docMk/>
            <pc:sldMk cId="1889819203" sldId="343"/>
            <ac:graphicFrameMk id="15" creationId="{B6EB8722-3DF7-94FC-DD11-B1DFDEB14D25}"/>
          </ac:graphicFrameMkLst>
        </pc:graphicFrameChg>
        <pc:graphicFrameChg chg="add mod">
          <ac:chgData name="Hello Hello" userId="6a828ef3d50ac5ac" providerId="LiveId" clId="{FEEF4180-5DDC-4E54-91FC-D139122C2D64}" dt="2025-01-26T23:25:11.813" v="490"/>
          <ac:graphicFrameMkLst>
            <pc:docMk/>
            <pc:sldMk cId="1889819203" sldId="343"/>
            <ac:graphicFrameMk id="18" creationId="{1A92EA81-6372-C969-6470-3A2326BD2750}"/>
          </ac:graphicFrameMkLst>
        </pc:graphicFrameChg>
        <pc:graphicFrameChg chg="del">
          <ac:chgData name="Hello Hello" userId="6a828ef3d50ac5ac" providerId="LiveId" clId="{FEEF4180-5DDC-4E54-91FC-D139122C2D64}" dt="2025-01-26T23:25:09.044" v="487" actId="478"/>
          <ac:graphicFrameMkLst>
            <pc:docMk/>
            <pc:sldMk cId="1889819203" sldId="343"/>
            <ac:graphicFrameMk id="19" creationId="{C53B0656-AED5-6C5E-A60B-2215A16B8AF8}"/>
          </ac:graphicFrameMkLst>
        </pc:graphicFrameChg>
        <pc:graphicFrameChg chg="add mod modGraphic">
          <ac:chgData name="Hello Hello" userId="6a828ef3d50ac5ac" providerId="LiveId" clId="{FEEF4180-5DDC-4E54-91FC-D139122C2D64}" dt="2025-01-26T23:26:04.568" v="525" actId="20577"/>
          <ac:graphicFrameMkLst>
            <pc:docMk/>
            <pc:sldMk cId="1889819203" sldId="343"/>
            <ac:graphicFrameMk id="23" creationId="{14EA2037-FBFE-BCB3-D521-656C3CBED536}"/>
          </ac:graphicFrameMkLst>
        </pc:graphicFrameChg>
      </pc:sldChg>
      <pc:sldChg chg="addSp delSp modSp add mod modAnim">
        <pc:chgData name="Hello Hello" userId="6a828ef3d50ac5ac" providerId="LiveId" clId="{FEEF4180-5DDC-4E54-91FC-D139122C2D64}" dt="2025-01-26T23:32:41.310" v="712" actId="20577"/>
        <pc:sldMkLst>
          <pc:docMk/>
          <pc:sldMk cId="2134716391" sldId="344"/>
        </pc:sldMkLst>
        <pc:spChg chg="mod">
          <ac:chgData name="Hello Hello" userId="6a828ef3d50ac5ac" providerId="LiveId" clId="{FEEF4180-5DDC-4E54-91FC-D139122C2D64}" dt="2025-01-26T23:32:41.310" v="712" actId="20577"/>
          <ac:spMkLst>
            <pc:docMk/>
            <pc:sldMk cId="2134716391" sldId="344"/>
            <ac:spMk id="3" creationId="{E3597679-91F6-D1AD-4DCB-E251BFFC6283}"/>
          </ac:spMkLst>
        </pc:spChg>
        <pc:spChg chg="add del mod">
          <ac:chgData name="Hello Hello" userId="6a828ef3d50ac5ac" providerId="LiveId" clId="{FEEF4180-5DDC-4E54-91FC-D139122C2D64}" dt="2025-01-26T23:27:30.300" v="538" actId="478"/>
          <ac:spMkLst>
            <pc:docMk/>
            <pc:sldMk cId="2134716391" sldId="344"/>
            <ac:spMk id="9" creationId="{24468AA0-2950-54CF-0272-1C7A38C35072}"/>
          </ac:spMkLst>
        </pc:spChg>
        <pc:spChg chg="add del mod">
          <ac:chgData name="Hello Hello" userId="6a828ef3d50ac5ac" providerId="LiveId" clId="{FEEF4180-5DDC-4E54-91FC-D139122C2D64}" dt="2025-01-26T23:29:20.408" v="609" actId="478"/>
          <ac:spMkLst>
            <pc:docMk/>
            <pc:sldMk cId="2134716391" sldId="344"/>
            <ac:spMk id="10" creationId="{ED0B3EA5-F8B5-ACAE-263A-4B225C046302}"/>
          </ac:spMkLst>
        </pc:spChg>
        <pc:spChg chg="add mod">
          <ac:chgData name="Hello Hello" userId="6a828ef3d50ac5ac" providerId="LiveId" clId="{FEEF4180-5DDC-4E54-91FC-D139122C2D64}" dt="2025-01-26T23:30:39.608" v="663" actId="1036"/>
          <ac:spMkLst>
            <pc:docMk/>
            <pc:sldMk cId="2134716391" sldId="344"/>
            <ac:spMk id="11" creationId="{C9672B66-5B6A-1DC6-493A-03A69F66BC1F}"/>
          </ac:spMkLst>
        </pc:spChg>
        <pc:spChg chg="add mod">
          <ac:chgData name="Hello Hello" userId="6a828ef3d50ac5ac" providerId="LiveId" clId="{FEEF4180-5DDC-4E54-91FC-D139122C2D64}" dt="2025-01-26T23:32:17.036" v="684" actId="14100"/>
          <ac:spMkLst>
            <pc:docMk/>
            <pc:sldMk cId="2134716391" sldId="344"/>
            <ac:spMk id="13" creationId="{D43492A5-691E-5B22-69E6-40FCDCF44AC7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4" creationId="{400A9C77-A8B9-213C-3A2C-5F4F07F619BD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5" creationId="{82000A9A-35FA-20B2-6055-7DC567D0E6E1}"/>
          </ac:spMkLst>
        </pc:spChg>
        <pc:spChg chg="add mod">
          <ac:chgData name="Hello Hello" userId="6a828ef3d50ac5ac" providerId="LiveId" clId="{FEEF4180-5DDC-4E54-91FC-D139122C2D64}" dt="2025-01-26T23:32:28.878" v="703" actId="1036"/>
          <ac:spMkLst>
            <pc:docMk/>
            <pc:sldMk cId="2134716391" sldId="344"/>
            <ac:spMk id="17" creationId="{632C5312-83A8-7A3E-4235-1D4493058D44}"/>
          </ac:spMkLst>
        </pc:spChg>
        <pc:spChg chg="add mod">
          <ac:chgData name="Hello Hello" userId="6a828ef3d50ac5ac" providerId="LiveId" clId="{FEEF4180-5DDC-4E54-91FC-D139122C2D64}" dt="2025-01-26T23:30:39.608" v="663" actId="1036"/>
          <ac:spMkLst>
            <pc:docMk/>
            <pc:sldMk cId="2134716391" sldId="344"/>
            <ac:spMk id="18" creationId="{DC2F5626-83CF-D64F-2E9E-D39D677F6AE1}"/>
          </ac:spMkLst>
        </pc:spChg>
        <pc:spChg chg="mod">
          <ac:chgData name="Hello Hello" userId="6a828ef3d50ac5ac" providerId="LiveId" clId="{FEEF4180-5DDC-4E54-91FC-D139122C2D64}" dt="2025-01-26T23:31:58.810" v="682" actId="14100"/>
          <ac:spMkLst>
            <pc:docMk/>
            <pc:sldMk cId="2134716391" sldId="344"/>
            <ac:spMk id="21" creationId="{52070D94-8D32-D3D1-E0CA-5F4089B3834D}"/>
          </ac:spMkLst>
        </pc:spChg>
        <pc:graphicFrameChg chg="del">
          <ac:chgData name="Hello Hello" userId="6a828ef3d50ac5ac" providerId="LiveId" clId="{FEEF4180-5DDC-4E54-91FC-D139122C2D64}" dt="2025-01-26T23:27:25.902" v="535" actId="478"/>
          <ac:graphicFrameMkLst>
            <pc:docMk/>
            <pc:sldMk cId="2134716391" sldId="344"/>
            <ac:graphicFrameMk id="23" creationId="{74450FA1-150B-BFDC-D44A-7EEBC6F4B1BE}"/>
          </ac:graphicFrameMkLst>
        </pc:graphicFrameChg>
        <pc:picChg chg="add mod">
          <ac:chgData name="Hello Hello" userId="6a828ef3d50ac5ac" providerId="LiveId" clId="{FEEF4180-5DDC-4E54-91FC-D139122C2D64}" dt="2025-01-26T23:30:07.559" v="620" actId="1076"/>
          <ac:picMkLst>
            <pc:docMk/>
            <pc:sldMk cId="2134716391" sldId="344"/>
            <ac:picMk id="12" creationId="{4A294E97-7011-8F1E-070E-918F01D60968}"/>
          </ac:picMkLst>
        </pc:picChg>
        <pc:picChg chg="add mod">
          <ac:chgData name="Hello Hello" userId="6a828ef3d50ac5ac" providerId="LiveId" clId="{FEEF4180-5DDC-4E54-91FC-D139122C2D64}" dt="2025-01-26T23:32:31.900" v="704" actId="1076"/>
          <ac:picMkLst>
            <pc:docMk/>
            <pc:sldMk cId="2134716391" sldId="344"/>
            <ac:picMk id="16" creationId="{7AA53380-29B2-C8C5-F3BD-4A102E81C18F}"/>
          </ac:picMkLst>
        </pc:picChg>
      </pc:sldChg>
      <pc:sldChg chg="addSp delSp modSp add mod delAnim modAnim">
        <pc:chgData name="Hello Hello" userId="6a828ef3d50ac5ac" providerId="LiveId" clId="{FEEF4180-5DDC-4E54-91FC-D139122C2D64}" dt="2025-01-26T23:36:35.317" v="833" actId="1076"/>
        <pc:sldMkLst>
          <pc:docMk/>
          <pc:sldMk cId="1886150181" sldId="345"/>
        </pc:sldMkLst>
        <pc:spChg chg="add mod">
          <ac:chgData name="Hello Hello" userId="6a828ef3d50ac5ac" providerId="LiveId" clId="{FEEF4180-5DDC-4E54-91FC-D139122C2D64}" dt="2025-01-26T23:35:58.055" v="824" actId="1037"/>
          <ac:spMkLst>
            <pc:docMk/>
            <pc:sldMk cId="1886150181" sldId="345"/>
            <ac:spMk id="9" creationId="{B173F66D-C279-AFD1-2358-49F9897D20A7}"/>
          </ac:spMkLst>
        </pc:spChg>
        <pc:spChg chg="add mod">
          <ac:chgData name="Hello Hello" userId="6a828ef3d50ac5ac" providerId="LiveId" clId="{FEEF4180-5DDC-4E54-91FC-D139122C2D64}" dt="2025-01-26T23:33:57.717" v="787"/>
          <ac:spMkLst>
            <pc:docMk/>
            <pc:sldMk cId="1886150181" sldId="345"/>
            <ac:spMk id="10" creationId="{C71657EC-31CC-D1BE-6925-D532E9877D24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1" creationId="{40F9F5BF-D3CA-BA08-AAB8-C30D0C36AF79}"/>
          </ac:spMkLst>
        </pc:spChg>
        <pc:spChg chg="mod">
          <ac:chgData name="Hello Hello" userId="6a828ef3d50ac5ac" providerId="LiveId" clId="{FEEF4180-5DDC-4E54-91FC-D139122C2D64}" dt="2025-01-26T23:34:33.197" v="792" actId="14100"/>
          <ac:spMkLst>
            <pc:docMk/>
            <pc:sldMk cId="1886150181" sldId="345"/>
            <ac:spMk id="13" creationId="{AA791EA3-CE58-66D9-1DE4-F2C25D6ABD7A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4" creationId="{A892D96F-5DB0-981D-21E2-53E58510D45F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5" creationId="{3AE6CBC2-92AB-3620-B8CB-F0F6B4A4F096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7" creationId="{87532D68-AC51-3BB5-755D-F1670D55F780}"/>
          </ac:spMkLst>
        </pc:spChg>
        <pc:spChg chg="del">
          <ac:chgData name="Hello Hello" userId="6a828ef3d50ac5ac" providerId="LiveId" clId="{FEEF4180-5DDC-4E54-91FC-D139122C2D64}" dt="2025-01-26T23:33:57.278" v="786" actId="478"/>
          <ac:spMkLst>
            <pc:docMk/>
            <pc:sldMk cId="1886150181" sldId="345"/>
            <ac:spMk id="18" creationId="{CD97CB28-A902-FE1E-622B-9FEB132A5DA9}"/>
          </ac:spMkLst>
        </pc:spChg>
        <pc:spChg chg="add mod">
          <ac:chgData name="Hello Hello" userId="6a828ef3d50ac5ac" providerId="LiveId" clId="{FEEF4180-5DDC-4E54-91FC-D139122C2D64}" dt="2025-01-26T23:36:32.058" v="832" actId="1076"/>
          <ac:spMkLst>
            <pc:docMk/>
            <pc:sldMk cId="1886150181" sldId="345"/>
            <ac:spMk id="19" creationId="{16317B82-8F6C-D0BE-EDCB-0D956944F3A5}"/>
          </ac:spMkLst>
        </pc:spChg>
        <pc:spChg chg="mod">
          <ac:chgData name="Hello Hello" userId="6a828ef3d50ac5ac" providerId="LiveId" clId="{FEEF4180-5DDC-4E54-91FC-D139122C2D64}" dt="2025-01-26T23:33:33.039" v="785" actId="20577"/>
          <ac:spMkLst>
            <pc:docMk/>
            <pc:sldMk cId="1886150181" sldId="345"/>
            <ac:spMk id="21" creationId="{A1393351-8CE2-A90C-1A1C-E8247F32B032}"/>
          </ac:spMkLst>
        </pc:spChg>
        <pc:spChg chg="add mod">
          <ac:chgData name="Hello Hello" userId="6a828ef3d50ac5ac" providerId="LiveId" clId="{FEEF4180-5DDC-4E54-91FC-D139122C2D64}" dt="2025-01-26T23:33:57.717" v="787"/>
          <ac:spMkLst>
            <pc:docMk/>
            <pc:sldMk cId="1886150181" sldId="345"/>
            <ac:spMk id="22" creationId="{0645F60F-5DA2-6F6F-3FA2-690861AEF527}"/>
          </ac:spMkLst>
        </pc:spChg>
        <pc:spChg chg="add mod">
          <ac:chgData name="Hello Hello" userId="6a828ef3d50ac5ac" providerId="LiveId" clId="{FEEF4180-5DDC-4E54-91FC-D139122C2D64}" dt="2025-01-26T23:36:35.317" v="833" actId="1076"/>
          <ac:spMkLst>
            <pc:docMk/>
            <pc:sldMk cId="1886150181" sldId="345"/>
            <ac:spMk id="23" creationId="{6A0DE8C4-F679-99AF-8D47-42DCC50D3F6A}"/>
          </ac:spMkLst>
        </pc:spChg>
        <pc:spChg chg="add mod">
          <ac:chgData name="Hello Hello" userId="6a828ef3d50ac5ac" providerId="LiveId" clId="{FEEF4180-5DDC-4E54-91FC-D139122C2D64}" dt="2025-01-26T23:35:58.055" v="824" actId="1037"/>
          <ac:spMkLst>
            <pc:docMk/>
            <pc:sldMk cId="1886150181" sldId="345"/>
            <ac:spMk id="24" creationId="{0CA0370C-199A-2C93-FB5B-4A13F86E9D44}"/>
          </ac:spMkLst>
        </pc:spChg>
        <pc:spChg chg="add mod">
          <ac:chgData name="Hello Hello" userId="6a828ef3d50ac5ac" providerId="LiveId" clId="{FEEF4180-5DDC-4E54-91FC-D139122C2D64}" dt="2025-01-26T23:36:21.843" v="829" actId="1076"/>
          <ac:spMkLst>
            <pc:docMk/>
            <pc:sldMk cId="1886150181" sldId="345"/>
            <ac:spMk id="25" creationId="{781618A5-2B7E-04EC-A3C0-6C9DD61796BD}"/>
          </ac:spMkLst>
        </pc:spChg>
        <pc:picChg chg="del">
          <ac:chgData name="Hello Hello" userId="6a828ef3d50ac5ac" providerId="LiveId" clId="{FEEF4180-5DDC-4E54-91FC-D139122C2D64}" dt="2025-01-26T23:34:07.778" v="788" actId="478"/>
          <ac:picMkLst>
            <pc:docMk/>
            <pc:sldMk cId="1886150181" sldId="345"/>
            <ac:picMk id="12" creationId="{9DE27A16-436B-287E-1672-CC84B391DECC}"/>
          </ac:picMkLst>
        </pc:picChg>
        <pc:picChg chg="del">
          <ac:chgData name="Hello Hello" userId="6a828ef3d50ac5ac" providerId="LiveId" clId="{FEEF4180-5DDC-4E54-91FC-D139122C2D64}" dt="2025-01-26T23:33:57.278" v="786" actId="478"/>
          <ac:picMkLst>
            <pc:docMk/>
            <pc:sldMk cId="1886150181" sldId="345"/>
            <ac:picMk id="16" creationId="{BA56C1B6-931C-42DA-40E3-2BACA49DFBB3}"/>
          </ac:picMkLst>
        </pc:picChg>
        <pc:picChg chg="add mod">
          <ac:chgData name="Hello Hello" userId="6a828ef3d50ac5ac" providerId="LiveId" clId="{FEEF4180-5DDC-4E54-91FC-D139122C2D64}" dt="2025-01-26T23:33:57.717" v="787"/>
          <ac:picMkLst>
            <pc:docMk/>
            <pc:sldMk cId="1886150181" sldId="345"/>
            <ac:picMk id="20" creationId="{1A9482A5-1EB9-54D3-1A2D-E8792A1DD690}"/>
          </ac:picMkLst>
        </pc:picChg>
        <pc:picChg chg="add mod">
          <ac:chgData name="Hello Hello" userId="6a828ef3d50ac5ac" providerId="LiveId" clId="{FEEF4180-5DDC-4E54-91FC-D139122C2D64}" dt="2025-01-26T23:34:12.485" v="790" actId="1076"/>
          <ac:picMkLst>
            <pc:docMk/>
            <pc:sldMk cId="1886150181" sldId="345"/>
            <ac:picMk id="26" creationId="{E3627488-2254-430D-84A0-4028B463640B}"/>
          </ac:picMkLst>
        </pc:picChg>
        <pc:cxnChg chg="add">
          <ac:chgData name="Hello Hello" userId="6a828ef3d50ac5ac" providerId="LiveId" clId="{FEEF4180-5DDC-4E54-91FC-D139122C2D64}" dt="2025-01-26T23:34:57.262" v="793" actId="11529"/>
          <ac:cxnSpMkLst>
            <pc:docMk/>
            <pc:sldMk cId="1886150181" sldId="345"/>
            <ac:cxnSpMk id="41" creationId="{5B15DF76-6EF3-B166-DF83-3A03A46F8D7B}"/>
          </ac:cxnSpMkLst>
        </pc:cxnChg>
        <pc:cxnChg chg="add mod">
          <ac:chgData name="Hello Hello" userId="6a828ef3d50ac5ac" providerId="LiveId" clId="{FEEF4180-5DDC-4E54-91FC-D139122C2D64}" dt="2025-01-26T23:35:40.381" v="803" actId="14100"/>
          <ac:cxnSpMkLst>
            <pc:docMk/>
            <pc:sldMk cId="1886150181" sldId="345"/>
            <ac:cxnSpMk id="42" creationId="{248CB2DD-16BC-D1C3-2100-6E57D270A590}"/>
          </ac:cxnSpMkLst>
        </pc:cxnChg>
        <pc:cxnChg chg="add mod">
          <ac:chgData name="Hello Hello" userId="6a828ef3d50ac5ac" providerId="LiveId" clId="{FEEF4180-5DDC-4E54-91FC-D139122C2D64}" dt="2025-01-26T23:35:30.291" v="802" actId="14100"/>
          <ac:cxnSpMkLst>
            <pc:docMk/>
            <pc:sldMk cId="1886150181" sldId="345"/>
            <ac:cxnSpMk id="69" creationId="{2526CD75-012B-A63D-9908-F9BD670B27EE}"/>
          </ac:cxnSpMkLst>
        </pc:cxnChg>
      </pc:sldChg>
      <pc:sldChg chg="add del">
        <pc:chgData name="Hello Hello" userId="6a828ef3d50ac5ac" providerId="LiveId" clId="{FEEF4180-5DDC-4E54-91FC-D139122C2D64}" dt="2025-01-26T23:04:29.604" v="198"/>
        <pc:sldMkLst>
          <pc:docMk/>
          <pc:sldMk cId="1612308450" sldId="443"/>
        </pc:sldMkLst>
      </pc:sldChg>
      <pc:sldChg chg="modSp add del mod">
        <pc:chgData name="Hello Hello" userId="6a828ef3d50ac5ac" providerId="LiveId" clId="{FEEF4180-5DDC-4E54-91FC-D139122C2D64}" dt="2025-01-26T23:04:29.604" v="198"/>
        <pc:sldMkLst>
          <pc:docMk/>
          <pc:sldMk cId="3470094725" sldId="456"/>
        </pc:sldMkLst>
        <pc:spChg chg="mod">
          <ac:chgData name="Hello Hello" userId="6a828ef3d50ac5ac" providerId="LiveId" clId="{FEEF4180-5DDC-4E54-91FC-D139122C2D64}" dt="2025-01-26T23:04:29.604" v="198"/>
          <ac:spMkLst>
            <pc:docMk/>
            <pc:sldMk cId="3470094725" sldId="456"/>
            <ac:spMk id="5" creationId="{0E5DC371-87E3-F41E-3039-CA0C46DE1502}"/>
          </ac:spMkLst>
        </pc:spChg>
      </pc:sldChg>
      <pc:sldChg chg="add del">
        <pc:chgData name="Hello Hello" userId="6a828ef3d50ac5ac" providerId="LiveId" clId="{FEEF4180-5DDC-4E54-91FC-D139122C2D64}" dt="2025-01-26T23:04:29.604" v="198"/>
        <pc:sldMkLst>
          <pc:docMk/>
          <pc:sldMk cId="4180798788" sldId="457"/>
        </pc:sldMkLst>
      </pc:sldChg>
    </pc:docChg>
  </pc:docChgLst>
  <pc:docChgLst>
    <pc:chgData name="Hello Hello" userId="6a828ef3d50ac5ac" providerId="LiveId" clId="{79B96D1A-59B8-453F-AD4A-816379E1044F}"/>
    <pc:docChg chg="undo redo custSel addSld delSld modSld">
      <pc:chgData name="Hello Hello" userId="6a828ef3d50ac5ac" providerId="LiveId" clId="{79B96D1A-59B8-453F-AD4A-816379E1044F}" dt="2025-02-05T21:18:10.138" v="2279" actId="1035"/>
      <pc:docMkLst>
        <pc:docMk/>
      </pc:docMkLst>
      <pc:sldChg chg="delSp modSp mod">
        <pc:chgData name="Hello Hello" userId="6a828ef3d50ac5ac" providerId="LiveId" clId="{79B96D1A-59B8-453F-AD4A-816379E1044F}" dt="2025-02-05T20:13:34.935" v="198" actId="478"/>
        <pc:sldMkLst>
          <pc:docMk/>
          <pc:sldMk cId="2027118340" sldId="256"/>
        </pc:sldMkLst>
        <pc:spChg chg="mod">
          <ac:chgData name="Hello Hello" userId="6a828ef3d50ac5ac" providerId="LiveId" clId="{79B96D1A-59B8-453F-AD4A-816379E1044F}" dt="2025-02-05T19:38:09.266" v="15" actId="20577"/>
          <ac:spMkLst>
            <pc:docMk/>
            <pc:sldMk cId="2027118340" sldId="256"/>
            <ac:spMk id="4" creationId="{F21CBD64-F29F-1333-7EDB-731B07C6DE1D}"/>
          </ac:spMkLst>
        </pc:spChg>
        <pc:grpChg chg="del">
          <ac:chgData name="Hello Hello" userId="6a828ef3d50ac5ac" providerId="LiveId" clId="{79B96D1A-59B8-453F-AD4A-816379E1044F}" dt="2025-02-05T20:13:34.935" v="198" actId="478"/>
          <ac:grpSpMkLst>
            <pc:docMk/>
            <pc:sldMk cId="2027118340" sldId="256"/>
            <ac:grpSpMk id="2" creationId="{CCAD7DD2-817E-4C08-B290-206E613CE1A8}"/>
          </ac:grpSpMkLst>
        </pc:grpChg>
      </pc:sldChg>
      <pc:sldChg chg="modSp del mod">
        <pc:chgData name="Hello Hello" userId="6a828ef3d50ac5ac" providerId="LiveId" clId="{79B96D1A-59B8-453F-AD4A-816379E1044F}" dt="2025-02-05T20:09:31.015" v="197" actId="47"/>
        <pc:sldMkLst>
          <pc:docMk/>
          <pc:sldMk cId="17585600" sldId="336"/>
        </pc:sldMkLst>
        <pc:spChg chg="mod">
          <ac:chgData name="Hello Hello" userId="6a828ef3d50ac5ac" providerId="LiveId" clId="{79B96D1A-59B8-453F-AD4A-816379E1044F}" dt="2025-02-05T20:04:21.328" v="27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79B96D1A-59B8-453F-AD4A-816379E1044F}" dt="2025-02-05T19:38:16.093" v="17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del">
        <pc:chgData name="Hello Hello" userId="6a828ef3d50ac5ac" providerId="LiveId" clId="{79B96D1A-59B8-453F-AD4A-816379E1044F}" dt="2025-02-05T20:06:51.950" v="101" actId="47"/>
        <pc:sldMkLst>
          <pc:docMk/>
          <pc:sldMk cId="1789343462" sldId="346"/>
        </pc:sldMkLst>
      </pc:sldChg>
      <pc:sldChg chg="addSp delSp modSp mod">
        <pc:chgData name="Hello Hello" userId="6a828ef3d50ac5ac" providerId="LiveId" clId="{79B96D1A-59B8-453F-AD4A-816379E1044F}" dt="2025-02-05T20:22:50.633" v="785" actId="20577"/>
        <pc:sldMkLst>
          <pc:docMk/>
          <pc:sldMk cId="3548704323" sldId="350"/>
        </pc:sldMkLst>
        <pc:spChg chg="mod">
          <ac:chgData name="Hello Hello" userId="6a828ef3d50ac5ac" providerId="LiveId" clId="{79B96D1A-59B8-453F-AD4A-816379E1044F}" dt="2025-02-05T20:22:50.633" v="785" actId="20577"/>
          <ac:spMkLst>
            <pc:docMk/>
            <pc:sldMk cId="3548704323" sldId="350"/>
            <ac:spMk id="3" creationId="{FB6A6C3D-8CDF-F45E-9E4C-DA04640B0642}"/>
          </ac:spMkLst>
        </pc:spChg>
        <pc:spChg chg="add del">
          <ac:chgData name="Hello Hello" userId="6a828ef3d50ac5ac" providerId="LiveId" clId="{79B96D1A-59B8-453F-AD4A-816379E1044F}" dt="2025-02-05T20:22:38.261" v="762" actId="22"/>
          <ac:spMkLst>
            <pc:docMk/>
            <pc:sldMk cId="3548704323" sldId="350"/>
            <ac:spMk id="4" creationId="{6689C4F4-0EDF-32C4-BCAF-AD756AE6663B}"/>
          </ac:spMkLst>
        </pc:spChg>
        <pc:spChg chg="mod">
          <ac:chgData name="Hello Hello" userId="6a828ef3d50ac5ac" providerId="LiveId" clId="{79B96D1A-59B8-453F-AD4A-816379E1044F}" dt="2025-02-05T20:22:32.965" v="760" actId="20577"/>
          <ac:spMkLst>
            <pc:docMk/>
            <pc:sldMk cId="3548704323" sldId="350"/>
            <ac:spMk id="9" creationId="{74A4AD23-5020-A66D-27B6-272D04CCB314}"/>
          </ac:spMkLst>
        </pc:spChg>
      </pc:sldChg>
      <pc:sldChg chg="delSp modSp mod">
        <pc:chgData name="Hello Hello" userId="6a828ef3d50ac5ac" providerId="LiveId" clId="{79B96D1A-59B8-453F-AD4A-816379E1044F}" dt="2025-02-05T20:48:30.050" v="1650" actId="20577"/>
        <pc:sldMkLst>
          <pc:docMk/>
          <pc:sldMk cId="598799285" sldId="353"/>
        </pc:sldMkLst>
        <pc:spChg chg="mod">
          <ac:chgData name="Hello Hello" userId="6a828ef3d50ac5ac" providerId="LiveId" clId="{79B96D1A-59B8-453F-AD4A-816379E1044F}" dt="2025-02-05T20:29:54.106" v="825" actId="20577"/>
          <ac:spMkLst>
            <pc:docMk/>
            <pc:sldMk cId="598799285" sldId="353"/>
            <ac:spMk id="3" creationId="{CDC566CC-45E0-762F-5F0E-DC6A08C26D2E}"/>
          </ac:spMkLst>
        </pc:spChg>
        <pc:spChg chg="mod">
          <ac:chgData name="Hello Hello" userId="6a828ef3d50ac5ac" providerId="LiveId" clId="{79B96D1A-59B8-453F-AD4A-816379E1044F}" dt="2025-02-05T20:46:59.032" v="1632" actId="20577"/>
          <ac:spMkLst>
            <pc:docMk/>
            <pc:sldMk cId="598799285" sldId="353"/>
            <ac:spMk id="9" creationId="{902FBD98-7A9D-D315-45AB-E05A2680542C}"/>
          </ac:spMkLst>
        </pc:spChg>
        <pc:spChg chg="del">
          <ac:chgData name="Hello Hello" userId="6a828ef3d50ac5ac" providerId="LiveId" clId="{79B96D1A-59B8-453F-AD4A-816379E1044F}" dt="2025-02-05T20:32:06.953" v="948" actId="478"/>
          <ac:spMkLst>
            <pc:docMk/>
            <pc:sldMk cId="598799285" sldId="353"/>
            <ac:spMk id="11" creationId="{8A1A2C62-1DB0-44F0-C2FD-9F6581440561}"/>
          </ac:spMkLst>
        </pc:spChg>
        <pc:graphicFrameChg chg="mod modGraphic">
          <ac:chgData name="Hello Hello" userId="6a828ef3d50ac5ac" providerId="LiveId" clId="{79B96D1A-59B8-453F-AD4A-816379E1044F}" dt="2025-02-05T20:48:30.050" v="1650" actId="20577"/>
          <ac:graphicFrameMkLst>
            <pc:docMk/>
            <pc:sldMk cId="598799285" sldId="353"/>
            <ac:graphicFrameMk id="10" creationId="{EA5BCD91-D9DA-F1C4-0901-1984FE2F6653}"/>
          </ac:graphicFrameMkLst>
        </pc:graphicFrameChg>
      </pc:sldChg>
      <pc:sldChg chg="del">
        <pc:chgData name="Hello Hello" userId="6a828ef3d50ac5ac" providerId="LiveId" clId="{79B96D1A-59B8-453F-AD4A-816379E1044F}" dt="2025-02-05T20:13:52.505" v="211" actId="47"/>
        <pc:sldMkLst>
          <pc:docMk/>
          <pc:sldMk cId="1256292713" sldId="366"/>
        </pc:sldMkLst>
      </pc:sldChg>
      <pc:sldChg chg="modSp mod">
        <pc:chgData name="Hello Hello" userId="6a828ef3d50ac5ac" providerId="LiveId" clId="{79B96D1A-59B8-453F-AD4A-816379E1044F}" dt="2025-02-05T20:09:00.844" v="195" actId="20577"/>
        <pc:sldMkLst>
          <pc:docMk/>
          <pc:sldMk cId="2289605971" sldId="367"/>
        </pc:sldMkLst>
        <pc:spChg chg="mod">
          <ac:chgData name="Hello Hello" userId="6a828ef3d50ac5ac" providerId="LiveId" clId="{79B96D1A-59B8-453F-AD4A-816379E1044F}" dt="2025-02-05T20:09:00.844" v="195" actId="20577"/>
          <ac:spMkLst>
            <pc:docMk/>
            <pc:sldMk cId="2289605971" sldId="367"/>
            <ac:spMk id="9" creationId="{AB02CAC4-3E9E-6143-B6DF-7473463F0D5E}"/>
          </ac:spMkLst>
        </pc:spChg>
      </pc:sldChg>
      <pc:sldChg chg="modSp add mod">
        <pc:chgData name="Hello Hello" userId="6a828ef3d50ac5ac" providerId="LiveId" clId="{79B96D1A-59B8-453F-AD4A-816379E1044F}" dt="2025-02-05T20:42:11.159" v="1281" actId="20577"/>
        <pc:sldMkLst>
          <pc:docMk/>
          <pc:sldMk cId="215505605" sldId="368"/>
        </pc:sldMkLst>
        <pc:spChg chg="mod">
          <ac:chgData name="Hello Hello" userId="6a828ef3d50ac5ac" providerId="LiveId" clId="{79B96D1A-59B8-453F-AD4A-816379E1044F}" dt="2025-02-05T20:04:36.861" v="30" actId="20577"/>
          <ac:spMkLst>
            <pc:docMk/>
            <pc:sldMk cId="215505605" sldId="368"/>
            <ac:spMk id="3" creationId="{D3F27E1D-2344-AC84-B8EB-F44ED477DA1F}"/>
          </ac:spMkLst>
        </pc:spChg>
        <pc:spChg chg="mod">
          <ac:chgData name="Hello Hello" userId="6a828ef3d50ac5ac" providerId="LiveId" clId="{79B96D1A-59B8-453F-AD4A-816379E1044F}" dt="2025-02-05T20:42:11.159" v="1281" actId="20577"/>
          <ac:spMkLst>
            <pc:docMk/>
            <pc:sldMk cId="215505605" sldId="368"/>
            <ac:spMk id="9" creationId="{81EE97DF-FA6A-C3DD-F5F9-1C4BC7DDD68A}"/>
          </ac:spMkLst>
        </pc:spChg>
      </pc:sldChg>
      <pc:sldChg chg="addSp delSp modSp add mod">
        <pc:chgData name="Hello Hello" userId="6a828ef3d50ac5ac" providerId="LiveId" clId="{79B96D1A-59B8-453F-AD4A-816379E1044F}" dt="2025-02-05T20:53:20.579" v="1658" actId="20577"/>
        <pc:sldMkLst>
          <pc:docMk/>
          <pc:sldMk cId="1090426411" sldId="369"/>
        </pc:sldMkLst>
        <pc:spChg chg="mod">
          <ac:chgData name="Hello Hello" userId="6a828ef3d50ac5ac" providerId="LiveId" clId="{79B96D1A-59B8-453F-AD4A-816379E1044F}" dt="2025-02-05T20:53:20.579" v="1658" actId="20577"/>
          <ac:spMkLst>
            <pc:docMk/>
            <pc:sldMk cId="1090426411" sldId="369"/>
            <ac:spMk id="3" creationId="{DC712248-8B6E-7CB7-F683-87C89E7A11CC}"/>
          </ac:spMkLst>
        </pc:spChg>
        <pc:spChg chg="add del mod">
          <ac:chgData name="Hello Hello" userId="6a828ef3d50ac5ac" providerId="LiveId" clId="{79B96D1A-59B8-453F-AD4A-816379E1044F}" dt="2025-02-05T20:23:15.848" v="787" actId="478"/>
          <ac:spMkLst>
            <pc:docMk/>
            <pc:sldMk cId="1090426411" sldId="369"/>
            <ac:spMk id="4" creationId="{02B05008-4639-317F-A7B9-F2E01EDBF40F}"/>
          </ac:spMkLst>
        </pc:spChg>
        <pc:spChg chg="add mod">
          <ac:chgData name="Hello Hello" userId="6a828ef3d50ac5ac" providerId="LiveId" clId="{79B96D1A-59B8-453F-AD4A-816379E1044F}" dt="2025-02-05T20:23:59.778" v="800" actId="14100"/>
          <ac:spMkLst>
            <pc:docMk/>
            <pc:sldMk cId="1090426411" sldId="369"/>
            <ac:spMk id="5" creationId="{9A913461-69B9-E2CB-13A9-3C3695BB2909}"/>
          </ac:spMkLst>
        </pc:spChg>
        <pc:spChg chg="mod">
          <ac:chgData name="Hello Hello" userId="6a828ef3d50ac5ac" providerId="LiveId" clId="{79B96D1A-59B8-453F-AD4A-816379E1044F}" dt="2025-02-05T20:38:58.086" v="1278" actId="20577"/>
          <ac:spMkLst>
            <pc:docMk/>
            <pc:sldMk cId="1090426411" sldId="369"/>
            <ac:spMk id="9" creationId="{5C23DED1-F1E4-75C1-AEDD-273696C1FD6A}"/>
          </ac:spMkLst>
        </pc:spChg>
        <pc:picChg chg="add mod">
          <ac:chgData name="Hello Hello" userId="6a828ef3d50ac5ac" providerId="LiveId" clId="{79B96D1A-59B8-453F-AD4A-816379E1044F}" dt="2025-02-05T20:23:33.624" v="792" actId="1076"/>
          <ac:picMkLst>
            <pc:docMk/>
            <pc:sldMk cId="1090426411" sldId="369"/>
            <ac:picMk id="2" creationId="{51EBC21E-ABB2-4F52-A89F-E711C52B7DF6}"/>
          </ac:picMkLst>
        </pc:picChg>
      </pc:sldChg>
      <pc:sldChg chg="modSp add del mod">
        <pc:chgData name="Hello Hello" userId="6a828ef3d50ac5ac" providerId="LiveId" clId="{79B96D1A-59B8-453F-AD4A-816379E1044F}" dt="2025-02-05T20:38:53.661" v="1275" actId="47"/>
        <pc:sldMkLst>
          <pc:docMk/>
          <pc:sldMk cId="2801560746" sldId="370"/>
        </pc:sldMkLst>
        <pc:spChg chg="mod">
          <ac:chgData name="Hello Hello" userId="6a828ef3d50ac5ac" providerId="LiveId" clId="{79B96D1A-59B8-453F-AD4A-816379E1044F}" dt="2025-02-05T20:37:59.280" v="1274" actId="20577"/>
          <ac:spMkLst>
            <pc:docMk/>
            <pc:sldMk cId="2801560746" sldId="370"/>
            <ac:spMk id="9" creationId="{AB02CAC4-3E9E-6143-B6DF-7473463F0D5E}"/>
          </ac:spMkLst>
        </pc:spChg>
      </pc:sldChg>
      <pc:sldChg chg="addSp delSp modSp add mod">
        <pc:chgData name="Hello Hello" userId="6a828ef3d50ac5ac" providerId="LiveId" clId="{79B96D1A-59B8-453F-AD4A-816379E1044F}" dt="2025-02-05T21:18:10.138" v="2279" actId="1035"/>
        <pc:sldMkLst>
          <pc:docMk/>
          <pc:sldMk cId="3240970954" sldId="370"/>
        </pc:sldMkLst>
        <pc:spChg chg="add mod">
          <ac:chgData name="Hello Hello" userId="6a828ef3d50ac5ac" providerId="LiveId" clId="{79B96D1A-59B8-453F-AD4A-816379E1044F}" dt="2025-02-05T21:12:01.250" v="2054" actId="1076"/>
          <ac:spMkLst>
            <pc:docMk/>
            <pc:sldMk cId="3240970954" sldId="370"/>
            <ac:spMk id="2" creationId="{740766B4-EF60-34BF-9B8A-6AA5ABCE7EAE}"/>
          </ac:spMkLst>
        </pc:spChg>
        <pc:spChg chg="mod">
          <ac:chgData name="Hello Hello" userId="6a828ef3d50ac5ac" providerId="LiveId" clId="{79B96D1A-59B8-453F-AD4A-816379E1044F}" dt="2025-02-05T20:53:30.414" v="1680" actId="20577"/>
          <ac:spMkLst>
            <pc:docMk/>
            <pc:sldMk cId="3240970954" sldId="370"/>
            <ac:spMk id="3" creationId="{79216030-636A-469F-554E-24880CAE2E4F}"/>
          </ac:spMkLst>
        </pc:spChg>
        <pc:spChg chg="add mod">
          <ac:chgData name="Hello Hello" userId="6a828ef3d50ac5ac" providerId="LiveId" clId="{79B96D1A-59B8-453F-AD4A-816379E1044F}" dt="2025-02-05T21:12:09.570" v="2057" actId="1076"/>
          <ac:spMkLst>
            <pc:docMk/>
            <pc:sldMk cId="3240970954" sldId="370"/>
            <ac:spMk id="4" creationId="{AAF9942A-49D6-2BBE-9253-0A160847D0CE}"/>
          </ac:spMkLst>
        </pc:spChg>
        <pc:spChg chg="add mod">
          <ac:chgData name="Hello Hello" userId="6a828ef3d50ac5ac" providerId="LiveId" clId="{79B96D1A-59B8-453F-AD4A-816379E1044F}" dt="2025-02-05T21:12:49.986" v="2080" actId="1076"/>
          <ac:spMkLst>
            <pc:docMk/>
            <pc:sldMk cId="3240970954" sldId="370"/>
            <ac:spMk id="5" creationId="{89B597AD-277E-7361-96BB-3C3493C09B18}"/>
          </ac:spMkLst>
        </pc:spChg>
        <pc:spChg chg="add mod">
          <ac:chgData name="Hello Hello" userId="6a828ef3d50ac5ac" providerId="LiveId" clId="{79B96D1A-59B8-453F-AD4A-816379E1044F}" dt="2025-02-05T21:13:27.308" v="2169" actId="1076"/>
          <ac:spMkLst>
            <pc:docMk/>
            <pc:sldMk cId="3240970954" sldId="370"/>
            <ac:spMk id="6" creationId="{A58DB4DD-5FA2-3EE3-6028-D57DCE37A8E7}"/>
          </ac:spMkLst>
        </pc:spChg>
        <pc:spChg chg="add mod">
          <ac:chgData name="Hello Hello" userId="6a828ef3d50ac5ac" providerId="LiveId" clId="{79B96D1A-59B8-453F-AD4A-816379E1044F}" dt="2025-02-05T21:13:42.300" v="2181" actId="1076"/>
          <ac:spMkLst>
            <pc:docMk/>
            <pc:sldMk cId="3240970954" sldId="370"/>
            <ac:spMk id="7" creationId="{02BC04E3-287B-2ADE-17FD-A33FC6663D31}"/>
          </ac:spMkLst>
        </pc:spChg>
        <pc:spChg chg="add mod">
          <ac:chgData name="Hello Hello" userId="6a828ef3d50ac5ac" providerId="LiveId" clId="{79B96D1A-59B8-453F-AD4A-816379E1044F}" dt="2025-02-05T21:16:23.011" v="2230" actId="1076"/>
          <ac:spMkLst>
            <pc:docMk/>
            <pc:sldMk cId="3240970954" sldId="370"/>
            <ac:spMk id="8" creationId="{88DEF7E9-7F6A-BAF4-2C9F-EFA406FC0D5E}"/>
          </ac:spMkLst>
        </pc:spChg>
        <pc:spChg chg="mod">
          <ac:chgData name="Hello Hello" userId="6a828ef3d50ac5ac" providerId="LiveId" clId="{79B96D1A-59B8-453F-AD4A-816379E1044F}" dt="2025-02-05T21:06:55.810" v="1865" actId="20577"/>
          <ac:spMkLst>
            <pc:docMk/>
            <pc:sldMk cId="3240970954" sldId="370"/>
            <ac:spMk id="9" creationId="{DAA6A4B9-740E-B2B0-3A3C-1A612D337CF2}"/>
          </ac:spMkLst>
        </pc:spChg>
        <pc:graphicFrameChg chg="del">
          <ac:chgData name="Hello Hello" userId="6a828ef3d50ac5ac" providerId="LiveId" clId="{79B96D1A-59B8-453F-AD4A-816379E1044F}" dt="2025-02-05T20:53:48.173" v="1681" actId="478"/>
          <ac:graphicFrameMkLst>
            <pc:docMk/>
            <pc:sldMk cId="3240970954" sldId="370"/>
            <ac:graphicFrameMk id="10" creationId="{2CCDFE45-EEC8-CF5C-0489-6660877A5453}"/>
          </ac:graphicFrameMkLst>
        </pc:graphicFrameChg>
        <pc:cxnChg chg="add mod">
          <ac:chgData name="Hello Hello" userId="6a828ef3d50ac5ac" providerId="LiveId" clId="{79B96D1A-59B8-453F-AD4A-816379E1044F}" dt="2025-02-05T21:18:10.138" v="2279" actId="1035"/>
          <ac:cxnSpMkLst>
            <pc:docMk/>
            <pc:sldMk cId="3240970954" sldId="370"/>
            <ac:cxnSpMk id="27" creationId="{1F540829-87D5-9583-1585-176F7028DC5C}"/>
          </ac:cxnSpMkLst>
        </pc:cxnChg>
        <pc:cxnChg chg="add mod">
          <ac:chgData name="Hello Hello" userId="6a828ef3d50ac5ac" providerId="LiveId" clId="{79B96D1A-59B8-453F-AD4A-816379E1044F}" dt="2025-02-05T21:17:09.612" v="2241" actId="1037"/>
          <ac:cxnSpMkLst>
            <pc:docMk/>
            <pc:sldMk cId="3240970954" sldId="370"/>
            <ac:cxnSpMk id="29" creationId="{4EE3FFB2-3ACC-EBA8-0D13-4448555E1D13}"/>
          </ac:cxnSpMkLst>
        </pc:cxnChg>
        <pc:cxnChg chg="add mod">
          <ac:chgData name="Hello Hello" userId="6a828ef3d50ac5ac" providerId="LiveId" clId="{79B96D1A-59B8-453F-AD4A-816379E1044F}" dt="2025-02-05T21:17:03.949" v="2235" actId="1037"/>
          <ac:cxnSpMkLst>
            <pc:docMk/>
            <pc:sldMk cId="3240970954" sldId="370"/>
            <ac:cxnSpMk id="32" creationId="{080988B6-6D54-3339-B26C-6DDC51205945}"/>
          </ac:cxnSpMkLst>
        </pc:cxnChg>
      </pc:sldChg>
    </pc:docChg>
  </pc:docChgLst>
  <pc:docChgLst>
    <pc:chgData name="Hello Hello" userId="6a828ef3d50ac5ac" providerId="LiveId" clId="{B835C23C-4F74-461E-BC38-B93DAE5ADA20}"/>
    <pc:docChg chg="undo redo custSel addSld delSld modSld sldOrd">
      <pc:chgData name="Hello Hello" userId="6a828ef3d50ac5ac" providerId="LiveId" clId="{B835C23C-4F74-461E-BC38-B93DAE5ADA20}" dt="2025-01-28T07:00:56.193" v="6331" actId="47"/>
      <pc:docMkLst>
        <pc:docMk/>
      </pc:docMkLst>
      <pc:sldChg chg="delSp modSp mod">
        <pc:chgData name="Hello Hello" userId="6a828ef3d50ac5ac" providerId="LiveId" clId="{B835C23C-4F74-461E-BC38-B93DAE5ADA20}" dt="2025-01-28T04:22:22.991" v="982" actId="478"/>
        <pc:sldMkLst>
          <pc:docMk/>
          <pc:sldMk cId="2027118340" sldId="256"/>
        </pc:sldMkLst>
        <pc:spChg chg="mod">
          <ac:chgData name="Hello Hello" userId="6a828ef3d50ac5ac" providerId="LiveId" clId="{B835C23C-4F74-461E-BC38-B93DAE5ADA20}" dt="2025-01-28T04:22:20.816" v="981" actId="20577"/>
          <ac:spMkLst>
            <pc:docMk/>
            <pc:sldMk cId="2027118340" sldId="256"/>
            <ac:spMk id="4" creationId="{F21CBD64-F29F-1333-7EDB-731B07C6DE1D}"/>
          </ac:spMkLst>
        </pc:spChg>
        <pc:picChg chg="del">
          <ac:chgData name="Hello Hello" userId="6a828ef3d50ac5ac" providerId="LiveId" clId="{B835C23C-4F74-461E-BC38-B93DAE5ADA20}" dt="2025-01-28T04:22:22.991" v="982" actId="478"/>
          <ac:picMkLst>
            <pc:docMk/>
            <pc:sldMk cId="2027118340" sldId="256"/>
            <ac:picMk id="3" creationId="{1C095956-0E4E-5A53-F4A8-60D4AE90416D}"/>
          </ac:picMkLst>
        </pc:picChg>
      </pc:sldChg>
      <pc:sldChg chg="modSp mod">
        <pc:chgData name="Hello Hello" userId="6a828ef3d50ac5ac" providerId="LiveId" clId="{B835C23C-4F74-461E-BC38-B93DAE5ADA20}" dt="2025-01-27T21:07:59.805" v="123" actId="20577"/>
        <pc:sldMkLst>
          <pc:docMk/>
          <pc:sldMk cId="608842916" sldId="290"/>
        </pc:sldMkLst>
        <pc:spChg chg="mod">
          <ac:chgData name="Hello Hello" userId="6a828ef3d50ac5ac" providerId="LiveId" clId="{B835C23C-4F74-461E-BC38-B93DAE5ADA20}" dt="2025-01-27T21:07:59.805" v="123" actId="20577"/>
          <ac:spMkLst>
            <pc:docMk/>
            <pc:sldMk cId="608842916" sldId="290"/>
            <ac:spMk id="9" creationId="{E4C98CC4-C6BA-B928-0A05-DD97CDD4B838}"/>
          </ac:spMkLst>
        </pc:spChg>
      </pc:sldChg>
      <pc:sldChg chg="del">
        <pc:chgData name="Hello Hello" userId="6a828ef3d50ac5ac" providerId="LiveId" clId="{B835C23C-4F74-461E-BC38-B93DAE5ADA20}" dt="2025-01-28T06:49:10.443" v="6163" actId="47"/>
        <pc:sldMkLst>
          <pc:docMk/>
          <pc:sldMk cId="546018510" sldId="318"/>
        </pc:sldMkLst>
      </pc:sldChg>
      <pc:sldChg chg="add del">
        <pc:chgData name="Hello Hello" userId="6a828ef3d50ac5ac" providerId="LiveId" clId="{B835C23C-4F74-461E-BC38-B93DAE5ADA20}" dt="2025-01-28T06:49:13.051" v="6165" actId="47"/>
        <pc:sldMkLst>
          <pc:docMk/>
          <pc:sldMk cId="3621660520" sldId="320"/>
        </pc:sldMkLst>
      </pc:sldChg>
      <pc:sldChg chg="addSp delSp modSp mod delAnim">
        <pc:chgData name="Hello Hello" userId="6a828ef3d50ac5ac" providerId="LiveId" clId="{B835C23C-4F74-461E-BC38-B93DAE5ADA20}" dt="2025-01-28T05:35:29.954" v="3160" actId="207"/>
        <pc:sldMkLst>
          <pc:docMk/>
          <pc:sldMk cId="528720344" sldId="324"/>
        </pc:sldMkLst>
        <pc:spChg chg="del">
          <ac:chgData name="Hello Hello" userId="6a828ef3d50ac5ac" providerId="LiveId" clId="{B835C23C-4F74-461E-BC38-B93DAE5ADA20}" dt="2025-01-28T04:35:56.453" v="1517" actId="478"/>
          <ac:spMkLst>
            <pc:docMk/>
            <pc:sldMk cId="528720344" sldId="324"/>
            <ac:spMk id="2" creationId="{6E8E7BB3-C158-6F86-697A-DB596715CDFA}"/>
          </ac:spMkLst>
        </pc:spChg>
        <pc:spChg chg="mod">
          <ac:chgData name="Hello Hello" userId="6a828ef3d50ac5ac" providerId="LiveId" clId="{B835C23C-4F74-461E-BC38-B93DAE5ADA20}" dt="2025-01-28T04:30:59.304" v="1064" actId="20577"/>
          <ac:spMkLst>
            <pc:docMk/>
            <pc:sldMk cId="528720344" sldId="324"/>
            <ac:spMk id="3" creationId="{F66BE8C7-FA82-6B8C-FCB7-15AC9764A846}"/>
          </ac:spMkLst>
        </pc:spChg>
        <pc:spChg chg="add mod">
          <ac:chgData name="Hello Hello" userId="6a828ef3d50ac5ac" providerId="LiveId" clId="{B835C23C-4F74-461E-BC38-B93DAE5ADA20}" dt="2025-01-28T04:47:56.096" v="1972" actId="1035"/>
          <ac:spMkLst>
            <pc:docMk/>
            <pc:sldMk cId="528720344" sldId="324"/>
            <ac:spMk id="5" creationId="{B54E63F8-FDEA-CE70-D1B1-0D4E2B0AAF92}"/>
          </ac:spMkLst>
        </pc:spChg>
        <pc:spChg chg="del">
          <ac:chgData name="Hello Hello" userId="6a828ef3d50ac5ac" providerId="LiveId" clId="{B835C23C-4F74-461E-BC38-B93DAE5ADA20}" dt="2025-01-28T04:36:00.015" v="1518" actId="478"/>
          <ac:spMkLst>
            <pc:docMk/>
            <pc:sldMk cId="528720344" sldId="324"/>
            <ac:spMk id="6" creationId="{88DF0865-BBAE-5351-40FD-8AC77AE0CACB}"/>
          </ac:spMkLst>
        </pc:spChg>
        <pc:spChg chg="mod">
          <ac:chgData name="Hello Hello" userId="6a828ef3d50ac5ac" providerId="LiveId" clId="{B835C23C-4F74-461E-BC38-B93DAE5ADA20}" dt="2025-01-28T05:35:29.954" v="3160" actId="207"/>
          <ac:spMkLst>
            <pc:docMk/>
            <pc:sldMk cId="528720344" sldId="324"/>
            <ac:spMk id="9" creationId="{FB19BA85-6859-F773-F575-2E4B53A2EF7D}"/>
          </ac:spMkLst>
        </pc:spChg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268578267" sldId="325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2246400995" sldId="326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16302424" sldId="327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160899993" sldId="328"/>
        </pc:sldMkLst>
      </pc:sldChg>
      <pc:sldChg chg="del">
        <pc:chgData name="Hello Hello" userId="6a828ef3d50ac5ac" providerId="LiveId" clId="{B835C23C-4F74-461E-BC38-B93DAE5ADA20}" dt="2025-01-28T06:49:02.200" v="6161" actId="47"/>
        <pc:sldMkLst>
          <pc:docMk/>
          <pc:sldMk cId="1979261949" sldId="329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2110607516" sldId="330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171786321" sldId="331"/>
        </pc:sldMkLst>
      </pc:sldChg>
      <pc:sldChg chg="del">
        <pc:chgData name="Hello Hello" userId="6a828ef3d50ac5ac" providerId="LiveId" clId="{B835C23C-4F74-461E-BC38-B93DAE5ADA20}" dt="2025-01-28T06:48:57.668" v="6158" actId="47"/>
        <pc:sldMkLst>
          <pc:docMk/>
          <pc:sldMk cId="1562042872" sldId="332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308309016" sldId="333"/>
        </pc:sldMkLst>
      </pc:sldChg>
      <pc:sldChg chg="del">
        <pc:chgData name="Hello Hello" userId="6a828ef3d50ac5ac" providerId="LiveId" clId="{B835C23C-4F74-461E-BC38-B93DAE5ADA20}" dt="2025-01-28T06:49:08.983" v="6162" actId="47"/>
        <pc:sldMkLst>
          <pc:docMk/>
          <pc:sldMk cId="4270520071" sldId="334"/>
        </pc:sldMkLst>
      </pc:sldChg>
      <pc:sldChg chg="del">
        <pc:chgData name="Hello Hello" userId="6a828ef3d50ac5ac" providerId="LiveId" clId="{B835C23C-4F74-461E-BC38-B93DAE5ADA20}" dt="2025-01-28T07:00:56.193" v="6331" actId="47"/>
        <pc:sldMkLst>
          <pc:docMk/>
          <pc:sldMk cId="2851240601" sldId="335"/>
        </pc:sldMkLst>
      </pc:sldChg>
      <pc:sldChg chg="modSp mod">
        <pc:chgData name="Hello Hello" userId="6a828ef3d50ac5ac" providerId="LiveId" clId="{B835C23C-4F74-461E-BC38-B93DAE5ADA20}" dt="2025-01-28T04:23:45.735" v="1053" actId="20577"/>
        <pc:sldMkLst>
          <pc:docMk/>
          <pc:sldMk cId="17585600" sldId="336"/>
        </pc:sldMkLst>
        <pc:spChg chg="mod">
          <ac:chgData name="Hello Hello" userId="6a828ef3d50ac5ac" providerId="LiveId" clId="{B835C23C-4F74-461E-BC38-B93DAE5ADA20}" dt="2025-01-28T04:23:23.388" v="1013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B835C23C-4F74-461E-BC38-B93DAE5ADA20}" dt="2025-01-28T04:23:45.735" v="1053" actId="20577"/>
          <ac:spMkLst>
            <pc:docMk/>
            <pc:sldMk cId="17585600" sldId="336"/>
            <ac:spMk id="5" creationId="{3BFCA033-81E3-D297-CDA9-B8EC5928DA3F}"/>
          </ac:spMkLst>
        </pc:spChg>
        <pc:spChg chg="mod">
          <ac:chgData name="Hello Hello" userId="6a828ef3d50ac5ac" providerId="LiveId" clId="{B835C23C-4F74-461E-BC38-B93DAE5ADA20}" dt="2025-01-27T21:06:40.355" v="7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071112897" sldId="339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542228605" sldId="340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002643055" sldId="341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796473110" sldId="342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889819203" sldId="343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2134716391" sldId="344"/>
        </pc:sldMkLst>
      </pc:sldChg>
      <pc:sldChg chg="del">
        <pc:chgData name="Hello Hello" userId="6a828ef3d50ac5ac" providerId="LiveId" clId="{B835C23C-4F74-461E-BC38-B93DAE5ADA20}" dt="2025-01-28T07:00:53.004" v="6330" actId="47"/>
        <pc:sldMkLst>
          <pc:docMk/>
          <pc:sldMk cId="1886150181" sldId="345"/>
        </pc:sldMkLst>
      </pc:sldChg>
      <pc:sldChg chg="modSp add mod">
        <pc:chgData name="Hello Hello" userId="6a828ef3d50ac5ac" providerId="LiveId" clId="{B835C23C-4F74-461E-BC38-B93DAE5ADA20}" dt="2025-01-27T21:12:43.931" v="860" actId="20577"/>
        <pc:sldMkLst>
          <pc:docMk/>
          <pc:sldMk cId="1789343462" sldId="346"/>
        </pc:sldMkLst>
        <pc:spChg chg="mod">
          <ac:chgData name="Hello Hello" userId="6a828ef3d50ac5ac" providerId="LiveId" clId="{B835C23C-4F74-461E-BC38-B93DAE5ADA20}" dt="2025-01-27T21:08:29.493" v="151" actId="20577"/>
          <ac:spMkLst>
            <pc:docMk/>
            <pc:sldMk cId="1789343462" sldId="346"/>
            <ac:spMk id="3" creationId="{359749B6-EC7C-3A75-7AE6-5415C7FCFB38}"/>
          </ac:spMkLst>
        </pc:spChg>
        <pc:spChg chg="mod">
          <ac:chgData name="Hello Hello" userId="6a828ef3d50ac5ac" providerId="LiveId" clId="{B835C23C-4F74-461E-BC38-B93DAE5ADA20}" dt="2025-01-27T21:12:43.931" v="860" actId="20577"/>
          <ac:spMkLst>
            <pc:docMk/>
            <pc:sldMk cId="1789343462" sldId="346"/>
            <ac:spMk id="9" creationId="{276B556D-CA5E-F0C2-6178-DED2A846BA8B}"/>
          </ac:spMkLst>
        </pc:spChg>
      </pc:sldChg>
      <pc:sldChg chg="add del">
        <pc:chgData name="Hello Hello" userId="6a828ef3d50ac5ac" providerId="LiveId" clId="{B835C23C-4F74-461E-BC38-B93DAE5ADA20}" dt="2025-01-27T21:09:21.808" v="273"/>
        <pc:sldMkLst>
          <pc:docMk/>
          <pc:sldMk cId="3308804698" sldId="347"/>
        </pc:sldMkLst>
      </pc:sldChg>
      <pc:sldChg chg="modSp add mod">
        <pc:chgData name="Hello Hello" userId="6a828ef3d50ac5ac" providerId="LiveId" clId="{B835C23C-4F74-461E-BC38-B93DAE5ADA20}" dt="2025-01-27T22:26:33.290" v="904" actId="20577"/>
        <pc:sldMkLst>
          <pc:docMk/>
          <pc:sldMk cId="3982011526" sldId="347"/>
        </pc:sldMkLst>
        <pc:spChg chg="mod">
          <ac:chgData name="Hello Hello" userId="6a828ef3d50ac5ac" providerId="LiveId" clId="{B835C23C-4F74-461E-BC38-B93DAE5ADA20}" dt="2025-01-27T22:26:33.290" v="904" actId="20577"/>
          <ac:spMkLst>
            <pc:docMk/>
            <pc:sldMk cId="3982011526" sldId="347"/>
            <ac:spMk id="9" creationId="{1C3C95FB-D164-04D1-D2A6-DEC0F2C158DD}"/>
          </ac:spMkLst>
        </pc:spChg>
      </pc:sldChg>
      <pc:sldChg chg="addSp delSp modSp add mod modAnim">
        <pc:chgData name="Hello Hello" userId="6a828ef3d50ac5ac" providerId="LiveId" clId="{B835C23C-4F74-461E-BC38-B93DAE5ADA20}" dt="2025-01-28T04:57:52.127" v="2471" actId="1076"/>
        <pc:sldMkLst>
          <pc:docMk/>
          <pc:sldMk cId="3122764033" sldId="348"/>
        </pc:sldMkLst>
        <pc:spChg chg="add mod">
          <ac:chgData name="Hello Hello" userId="6a828ef3d50ac5ac" providerId="LiveId" clId="{B835C23C-4F74-461E-BC38-B93DAE5ADA20}" dt="2025-01-28T04:56:12.544" v="2438" actId="1076"/>
          <ac:spMkLst>
            <pc:docMk/>
            <pc:sldMk cId="3122764033" sldId="348"/>
            <ac:spMk id="2" creationId="{60404E71-E150-42FD-B163-07A0CA2CFC87}"/>
          </ac:spMkLst>
        </pc:spChg>
        <pc:spChg chg="mod">
          <ac:chgData name="Hello Hello" userId="6a828ef3d50ac5ac" providerId="LiveId" clId="{B835C23C-4F74-461E-BC38-B93DAE5ADA20}" dt="2025-01-28T04:48:28.935" v="1999" actId="20577"/>
          <ac:spMkLst>
            <pc:docMk/>
            <pc:sldMk cId="3122764033" sldId="348"/>
            <ac:spMk id="3" creationId="{47D9221B-B3F3-3054-7FA5-F4201B3F7FBC}"/>
          </ac:spMkLst>
        </pc:spChg>
        <pc:spChg chg="del">
          <ac:chgData name="Hello Hello" userId="6a828ef3d50ac5ac" providerId="LiveId" clId="{B835C23C-4F74-461E-BC38-B93DAE5ADA20}" dt="2025-01-28T04:55:25.398" v="2434" actId="478"/>
          <ac:spMkLst>
            <pc:docMk/>
            <pc:sldMk cId="3122764033" sldId="348"/>
            <ac:spMk id="5" creationId="{83C3BBE7-B4F6-DABA-0A59-BEBD1EFD49CA}"/>
          </ac:spMkLst>
        </pc:spChg>
        <pc:spChg chg="add mod">
          <ac:chgData name="Hello Hello" userId="6a828ef3d50ac5ac" providerId="LiveId" clId="{B835C23C-4F74-461E-BC38-B93DAE5ADA20}" dt="2025-01-28T04:56:59.212" v="2447" actId="14100"/>
          <ac:spMkLst>
            <pc:docMk/>
            <pc:sldMk cId="3122764033" sldId="348"/>
            <ac:spMk id="6" creationId="{628BD6A6-2F83-F638-2928-34193BE536DB}"/>
          </ac:spMkLst>
        </pc:spChg>
        <pc:spChg chg="mod">
          <ac:chgData name="Hello Hello" userId="6a828ef3d50ac5ac" providerId="LiveId" clId="{B835C23C-4F74-461E-BC38-B93DAE5ADA20}" dt="2025-01-28T04:53:02.362" v="2315" actId="20577"/>
          <ac:spMkLst>
            <pc:docMk/>
            <pc:sldMk cId="3122764033" sldId="348"/>
            <ac:spMk id="9" creationId="{58E66133-A525-7CB6-C720-2B3CF9759ED3}"/>
          </ac:spMkLst>
        </pc:spChg>
        <pc:spChg chg="add mod">
          <ac:chgData name="Hello Hello" userId="6a828ef3d50ac5ac" providerId="LiveId" clId="{B835C23C-4F74-461E-BC38-B93DAE5ADA20}" dt="2025-01-28T04:57:35.309" v="2468" actId="20577"/>
          <ac:spMkLst>
            <pc:docMk/>
            <pc:sldMk cId="3122764033" sldId="348"/>
            <ac:spMk id="10" creationId="{8CBB7C49-3A02-C298-ECA5-C6F2E50B0D19}"/>
          </ac:spMkLst>
        </pc:spChg>
        <pc:spChg chg="add mod">
          <ac:chgData name="Hello Hello" userId="6a828ef3d50ac5ac" providerId="LiveId" clId="{B835C23C-4F74-461E-BC38-B93DAE5ADA20}" dt="2025-01-28T04:57:52.127" v="2471" actId="1076"/>
          <ac:spMkLst>
            <pc:docMk/>
            <pc:sldMk cId="3122764033" sldId="348"/>
            <ac:spMk id="11" creationId="{02131C07-88C2-D483-5F9E-747A96884048}"/>
          </ac:spMkLst>
        </pc:spChg>
      </pc:sldChg>
      <pc:sldChg chg="addSp delSp modSp add del mod delAnim modAnim">
        <pc:chgData name="Hello Hello" userId="6a828ef3d50ac5ac" providerId="LiveId" clId="{B835C23C-4F74-461E-BC38-B93DAE5ADA20}" dt="2025-01-28T06:48:59.885" v="6160" actId="47"/>
        <pc:sldMkLst>
          <pc:docMk/>
          <pc:sldMk cId="1338109741" sldId="349"/>
        </pc:sldMkLst>
        <pc:spChg chg="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2" creationId="{8495C424-B6D3-06B8-C5C2-54F8427A3873}"/>
          </ac:spMkLst>
        </pc:spChg>
        <pc:spChg chg="mod">
          <ac:chgData name="Hello Hello" userId="6a828ef3d50ac5ac" providerId="LiveId" clId="{B835C23C-4F74-461E-BC38-B93DAE5ADA20}" dt="2025-01-28T04:58:34.275" v="2512" actId="313"/>
          <ac:spMkLst>
            <pc:docMk/>
            <pc:sldMk cId="1338109741" sldId="349"/>
            <ac:spMk id="3" creationId="{DBC38762-DD41-3B2B-8589-7177387C2C79}"/>
          </ac:spMkLst>
        </pc:spChg>
        <pc:spChg chg="del">
          <ac:chgData name="Hello Hello" userId="6a828ef3d50ac5ac" providerId="LiveId" clId="{B835C23C-4F74-461E-BC38-B93DAE5ADA20}" dt="2025-01-28T05:10:38.705" v="2862" actId="478"/>
          <ac:spMkLst>
            <pc:docMk/>
            <pc:sldMk cId="1338109741" sldId="349"/>
            <ac:spMk id="6" creationId="{1C1144CB-0F43-BB5F-1095-CFF8CB8E4083}"/>
          </ac:spMkLst>
        </pc:spChg>
        <pc:spChg chg="add del mod">
          <ac:chgData name="Hello Hello" userId="6a828ef3d50ac5ac" providerId="LiveId" clId="{B835C23C-4F74-461E-BC38-B93DAE5ADA20}" dt="2025-01-28T05:18:09.860" v="2983" actId="478"/>
          <ac:spMkLst>
            <pc:docMk/>
            <pc:sldMk cId="1338109741" sldId="349"/>
            <ac:spMk id="9" creationId="{959FFFBF-8E1A-CFD0-06A4-D465672CE60E}"/>
          </ac:spMkLst>
        </pc:spChg>
        <pc:spChg chg="del mod">
          <ac:chgData name="Hello Hello" userId="6a828ef3d50ac5ac" providerId="LiveId" clId="{B835C23C-4F74-461E-BC38-B93DAE5ADA20}" dt="2025-01-28T05:15:54.256" v="2914" actId="478"/>
          <ac:spMkLst>
            <pc:docMk/>
            <pc:sldMk cId="1338109741" sldId="349"/>
            <ac:spMk id="10" creationId="{7A98A578-7C58-234F-4B47-EF7E7ED8EAE7}"/>
          </ac:spMkLst>
        </pc:spChg>
        <pc:spChg chg="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11" creationId="{1A8F24C0-A4DB-A2E4-1B4C-5D0E78CB13DD}"/>
          </ac:spMkLst>
        </pc:spChg>
        <pc:spChg chg="add mod">
          <ac:chgData name="Hello Hello" userId="6a828ef3d50ac5ac" providerId="LiveId" clId="{B835C23C-4F74-461E-BC38-B93DAE5ADA20}" dt="2025-01-28T05:17:42.403" v="2970" actId="1037"/>
          <ac:spMkLst>
            <pc:docMk/>
            <pc:sldMk cId="1338109741" sldId="349"/>
            <ac:spMk id="21" creationId="{E5228E27-16D8-95DA-D343-D8B954F91E8D}"/>
          </ac:spMkLst>
        </pc:spChg>
        <pc:spChg chg="add del mod">
          <ac:chgData name="Hello Hello" userId="6a828ef3d50ac5ac" providerId="LiveId" clId="{B835C23C-4F74-461E-BC38-B93DAE5ADA20}" dt="2025-01-28T05:18:07.493" v="2982" actId="21"/>
          <ac:spMkLst>
            <pc:docMk/>
            <pc:sldMk cId="1338109741" sldId="349"/>
            <ac:spMk id="26" creationId="{17A14348-0C4E-8DB7-39C8-7E46D92CAE92}"/>
          </ac:spMkLst>
        </pc:spChg>
        <pc:spChg chg="add mod">
          <ac:chgData name="Hello Hello" userId="6a828ef3d50ac5ac" providerId="LiveId" clId="{B835C23C-4F74-461E-BC38-B93DAE5ADA20}" dt="2025-01-28T05:18:07.076" v="2981"/>
          <ac:spMkLst>
            <pc:docMk/>
            <pc:sldMk cId="1338109741" sldId="349"/>
            <ac:spMk id="30" creationId="{959FFFBF-8E1A-CFD0-06A4-D465672CE60E}"/>
          </ac:spMkLst>
        </pc:spChg>
        <pc:spChg chg="add del mod">
          <ac:chgData name="Hello Hello" userId="6a828ef3d50ac5ac" providerId="LiveId" clId="{B835C23C-4F74-461E-BC38-B93DAE5ADA20}" dt="2025-01-28T05:18:13.683" v="2984" actId="478"/>
          <ac:spMkLst>
            <pc:docMk/>
            <pc:sldMk cId="1338109741" sldId="349"/>
            <ac:spMk id="32" creationId="{6AF6F864-9B80-B572-638C-FA4A1B36650B}"/>
          </ac:spMkLst>
        </pc:spChg>
        <pc:spChg chg="add mod">
          <ac:chgData name="Hello Hello" userId="6a828ef3d50ac5ac" providerId="LiveId" clId="{B835C23C-4F74-461E-BC38-B93DAE5ADA20}" dt="2025-01-28T05:18:14.084" v="2985"/>
          <ac:spMkLst>
            <pc:docMk/>
            <pc:sldMk cId="1338109741" sldId="349"/>
            <ac:spMk id="42" creationId="{53D0C254-2A7C-008B-1BF3-AA1BAF09BE22}"/>
          </ac:spMkLst>
        </pc:spChg>
        <pc:picChg chg="add mod">
          <ac:chgData name="Hello Hello" userId="6a828ef3d50ac5ac" providerId="LiveId" clId="{B835C23C-4F74-461E-BC38-B93DAE5ADA20}" dt="2025-01-28T05:18:26.416" v="2989" actId="1076"/>
          <ac:picMkLst>
            <pc:docMk/>
            <pc:sldMk cId="1338109741" sldId="349"/>
            <ac:picMk id="20" creationId="{49258CB2-7A85-E0A4-B736-0945B2924127}"/>
          </ac:picMkLst>
        </pc:picChg>
        <pc:cxnChg chg="add del mod">
          <ac:chgData name="Hello Hello" userId="6a828ef3d50ac5ac" providerId="LiveId" clId="{B835C23C-4F74-461E-BC38-B93DAE5ADA20}" dt="2025-01-28T05:12:07.135" v="2898" actId="11529"/>
          <ac:cxnSpMkLst>
            <pc:docMk/>
            <pc:sldMk cId="1338109741" sldId="349"/>
            <ac:cxnSpMk id="12" creationId="{9F5FF23B-BDD7-2F78-0676-FCC20CB18D41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5" creationId="{39A62A0B-5055-5181-8E47-6333BBEF0901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6" creationId="{80DAF686-60D9-F932-A5D4-A9B20B3945AE}"/>
          </ac:cxnSpMkLst>
        </pc:cxnChg>
        <pc:cxnChg chg="add mod">
          <ac:chgData name="Hello Hello" userId="6a828ef3d50ac5ac" providerId="LiveId" clId="{B835C23C-4F74-461E-BC38-B93DAE5ADA20}" dt="2025-01-28T05:17:42.403" v="2970" actId="1037"/>
          <ac:cxnSpMkLst>
            <pc:docMk/>
            <pc:sldMk cId="1338109741" sldId="349"/>
            <ac:cxnSpMk id="18" creationId="{78A7FA06-FD97-DD26-187A-46805B9FE7CF}"/>
          </ac:cxnSpMkLst>
        </pc:cxnChg>
      </pc:sldChg>
      <pc:sldChg chg="addSp delSp modSp add mod">
        <pc:chgData name="Hello Hello" userId="6a828ef3d50ac5ac" providerId="LiveId" clId="{B835C23C-4F74-461E-BC38-B93DAE5ADA20}" dt="2025-01-28T06:29:56.917" v="5414" actId="20577"/>
        <pc:sldMkLst>
          <pc:docMk/>
          <pc:sldMk cId="3548704323" sldId="350"/>
        </pc:sldMkLst>
        <pc:spChg chg="mod">
          <ac:chgData name="Hello Hello" userId="6a828ef3d50ac5ac" providerId="LiveId" clId="{B835C23C-4F74-461E-BC38-B93DAE5ADA20}" dt="2025-01-28T05:33:15.166" v="2999" actId="20577"/>
          <ac:spMkLst>
            <pc:docMk/>
            <pc:sldMk cId="3548704323" sldId="350"/>
            <ac:spMk id="3" creationId="{FB6A6C3D-8CDF-F45E-9E4C-DA04640B0642}"/>
          </ac:spMkLst>
        </pc:spChg>
        <pc:spChg chg="mod">
          <ac:chgData name="Hello Hello" userId="6a828ef3d50ac5ac" providerId="LiveId" clId="{B835C23C-4F74-461E-BC38-B93DAE5ADA20}" dt="2025-01-28T06:29:56.917" v="5414" actId="20577"/>
          <ac:spMkLst>
            <pc:docMk/>
            <pc:sldMk cId="3548704323" sldId="350"/>
            <ac:spMk id="9" creationId="{74A4AD23-5020-A66D-27B6-272D04CCB314}"/>
          </ac:spMkLst>
        </pc:spChg>
        <pc:spChg chg="add del mod">
          <ac:chgData name="Hello Hello" userId="6a828ef3d50ac5ac" providerId="LiveId" clId="{B835C23C-4F74-461E-BC38-B93DAE5ADA20}" dt="2025-01-28T05:55:24.822" v="4288" actId="478"/>
          <ac:spMkLst>
            <pc:docMk/>
            <pc:sldMk cId="3548704323" sldId="350"/>
            <ac:spMk id="11" creationId="{83DF56CE-1384-9795-B4F3-B0477AAB130C}"/>
          </ac:spMkLst>
        </pc:spChg>
        <pc:spChg chg="add mod">
          <ac:chgData name="Hello Hello" userId="6a828ef3d50ac5ac" providerId="LiveId" clId="{B835C23C-4F74-461E-BC38-B93DAE5ADA20}" dt="2025-01-28T05:55:28.634" v="4291"/>
          <ac:spMkLst>
            <pc:docMk/>
            <pc:sldMk cId="3548704323" sldId="350"/>
            <ac:spMk id="12" creationId="{456C3EB0-59D3-C4BD-BA74-BC88DD84F775}"/>
          </ac:spMkLst>
        </pc:spChg>
        <pc:graphicFrameChg chg="add del mod modGraphic">
          <ac:chgData name="Hello Hello" userId="6a828ef3d50ac5ac" providerId="LiveId" clId="{B835C23C-4F74-461E-BC38-B93DAE5ADA20}" dt="2025-01-28T05:55:22.555" v="4287" actId="478"/>
          <ac:graphicFrameMkLst>
            <pc:docMk/>
            <pc:sldMk cId="3548704323" sldId="350"/>
            <ac:graphicFrameMk id="10" creationId="{BE2F0858-7869-F51C-E358-FB30FAF22AA6}"/>
          </ac:graphicFrameMkLst>
        </pc:graphicFrameChg>
        <pc:picChg chg="add del mod">
          <ac:chgData name="Hello Hello" userId="6a828ef3d50ac5ac" providerId="LiveId" clId="{B835C23C-4F74-461E-BC38-B93DAE5ADA20}" dt="2025-01-28T06:27:58.823" v="5160" actId="478"/>
          <ac:picMkLst>
            <pc:docMk/>
            <pc:sldMk cId="3548704323" sldId="350"/>
            <ac:picMk id="13" creationId="{0BCA8E01-0F88-ABCF-3CE9-7BCEA0FFB13F}"/>
          </ac:picMkLst>
        </pc:picChg>
      </pc:sldChg>
      <pc:sldChg chg="modSp add mod">
        <pc:chgData name="Hello Hello" userId="6a828ef3d50ac5ac" providerId="LiveId" clId="{B835C23C-4F74-461E-BC38-B93DAE5ADA20}" dt="2025-01-28T05:47:56.524" v="3897" actId="20577"/>
        <pc:sldMkLst>
          <pc:docMk/>
          <pc:sldMk cId="1445951096" sldId="351"/>
        </pc:sldMkLst>
        <pc:spChg chg="mod">
          <ac:chgData name="Hello Hello" userId="6a828ef3d50ac5ac" providerId="LiveId" clId="{B835C23C-4F74-461E-BC38-B93DAE5ADA20}" dt="2025-01-28T05:47:56.524" v="3897" actId="20577"/>
          <ac:spMkLst>
            <pc:docMk/>
            <pc:sldMk cId="1445951096" sldId="351"/>
            <ac:spMk id="9" creationId="{891A5702-EC6F-3244-F8D7-0031071F6BEA}"/>
          </ac:spMkLst>
        </pc:spChg>
        <pc:graphicFrameChg chg="mod modGraphic">
          <ac:chgData name="Hello Hello" userId="6a828ef3d50ac5ac" providerId="LiveId" clId="{B835C23C-4F74-461E-BC38-B93DAE5ADA20}" dt="2025-01-28T05:47:03.541" v="3818" actId="1076"/>
          <ac:graphicFrameMkLst>
            <pc:docMk/>
            <pc:sldMk cId="1445951096" sldId="351"/>
            <ac:graphicFrameMk id="10" creationId="{14256A46-4ECF-72E6-ED44-AF5F00961832}"/>
          </ac:graphicFrameMkLst>
        </pc:graphicFrameChg>
      </pc:sldChg>
      <pc:sldChg chg="addSp delSp modSp add mod">
        <pc:chgData name="Hello Hello" userId="6a828ef3d50ac5ac" providerId="LiveId" clId="{B835C23C-4F74-461E-BC38-B93DAE5ADA20}" dt="2025-01-28T05:52:16.987" v="4285" actId="1076"/>
        <pc:sldMkLst>
          <pc:docMk/>
          <pc:sldMk cId="2934741945" sldId="352"/>
        </pc:sldMkLst>
        <pc:spChg chg="mod">
          <ac:chgData name="Hello Hello" userId="6a828ef3d50ac5ac" providerId="LiveId" clId="{B835C23C-4F74-461E-BC38-B93DAE5ADA20}" dt="2025-01-28T05:48:57.469" v="4018" actId="20577"/>
          <ac:spMkLst>
            <pc:docMk/>
            <pc:sldMk cId="2934741945" sldId="352"/>
            <ac:spMk id="9" creationId="{D2586F54-49E3-44D1-04A2-E7D1569C25D7}"/>
          </ac:spMkLst>
        </pc:spChg>
        <pc:graphicFrameChg chg="del modGraphic">
          <ac:chgData name="Hello Hello" userId="6a828ef3d50ac5ac" providerId="LiveId" clId="{B835C23C-4F74-461E-BC38-B93DAE5ADA20}" dt="2025-01-28T05:49:09.074" v="4020" actId="478"/>
          <ac:graphicFrameMkLst>
            <pc:docMk/>
            <pc:sldMk cId="2934741945" sldId="352"/>
            <ac:graphicFrameMk id="10" creationId="{3F667366-125A-C354-883F-09D96AC1A014}"/>
          </ac:graphicFrameMkLst>
        </pc:graphicFrameChg>
        <pc:graphicFrameChg chg="add mod modGraphic">
          <ac:chgData name="Hello Hello" userId="6a828ef3d50ac5ac" providerId="LiveId" clId="{B835C23C-4F74-461E-BC38-B93DAE5ADA20}" dt="2025-01-28T05:52:16.987" v="4285" actId="1076"/>
          <ac:graphicFrameMkLst>
            <pc:docMk/>
            <pc:sldMk cId="2934741945" sldId="352"/>
            <ac:graphicFrameMk id="11" creationId="{B6D94C40-EC31-0630-92EB-88E12E1EBBCB}"/>
          </ac:graphicFrameMkLst>
        </pc:graphicFrameChg>
      </pc:sldChg>
      <pc:sldChg chg="modSp add mod">
        <pc:chgData name="Hello Hello" userId="6a828ef3d50ac5ac" providerId="LiveId" clId="{B835C23C-4F74-461E-BC38-B93DAE5ADA20}" dt="2025-01-28T05:56:50.683" v="4306" actId="1076"/>
        <pc:sldMkLst>
          <pc:docMk/>
          <pc:sldMk cId="598799285" sldId="353"/>
        </pc:sldMkLst>
        <pc:spChg chg="mod">
          <ac:chgData name="Hello Hello" userId="6a828ef3d50ac5ac" providerId="LiveId" clId="{B835C23C-4F74-461E-BC38-B93DAE5ADA20}" dt="2025-01-28T05:56:34.423" v="4302" actId="20577"/>
          <ac:spMkLst>
            <pc:docMk/>
            <pc:sldMk cId="598799285" sldId="353"/>
            <ac:spMk id="9" creationId="{902FBD98-7A9D-D315-45AB-E05A2680542C}"/>
          </ac:spMkLst>
        </pc:spChg>
        <pc:graphicFrameChg chg="mod modGraphic">
          <ac:chgData name="Hello Hello" userId="6a828ef3d50ac5ac" providerId="LiveId" clId="{B835C23C-4F74-461E-BC38-B93DAE5ADA20}" dt="2025-01-28T05:56:50.683" v="4306" actId="1076"/>
          <ac:graphicFrameMkLst>
            <pc:docMk/>
            <pc:sldMk cId="598799285" sldId="353"/>
            <ac:graphicFrameMk id="10" creationId="{EA5BCD91-D9DA-F1C4-0901-1984FE2F6653}"/>
          </ac:graphicFrameMkLst>
        </pc:graphicFrameChg>
      </pc:sldChg>
      <pc:sldChg chg="addSp delSp modSp add mod">
        <pc:chgData name="Hello Hello" userId="6a828ef3d50ac5ac" providerId="LiveId" clId="{B835C23C-4F74-461E-BC38-B93DAE5ADA20}" dt="2025-01-28T06:07:12.821" v="4777" actId="1076"/>
        <pc:sldMkLst>
          <pc:docMk/>
          <pc:sldMk cId="3691946931" sldId="354"/>
        </pc:sldMkLst>
        <pc:spChg chg="mod">
          <ac:chgData name="Hello Hello" userId="6a828ef3d50ac5ac" providerId="LiveId" clId="{B835C23C-4F74-461E-BC38-B93DAE5ADA20}" dt="2025-01-28T06:06:36.756" v="4730" actId="20577"/>
          <ac:spMkLst>
            <pc:docMk/>
            <pc:sldMk cId="3691946931" sldId="354"/>
            <ac:spMk id="9" creationId="{8146F49A-034E-FF78-2573-B4B3625A22FF}"/>
          </ac:spMkLst>
        </pc:spChg>
        <pc:spChg chg="add mod">
          <ac:chgData name="Hello Hello" userId="6a828ef3d50ac5ac" providerId="LiveId" clId="{B835C23C-4F74-461E-BC38-B93DAE5ADA20}" dt="2025-01-28T06:05:22.263" v="4634" actId="1076"/>
          <ac:spMkLst>
            <pc:docMk/>
            <pc:sldMk cId="3691946931" sldId="354"/>
            <ac:spMk id="10" creationId="{67917F08-0F59-DE5C-5D27-BDB54A2C41A5}"/>
          </ac:spMkLst>
        </pc:spChg>
        <pc:spChg chg="add mod">
          <ac:chgData name="Hello Hello" userId="6a828ef3d50ac5ac" providerId="LiveId" clId="{B835C23C-4F74-461E-BC38-B93DAE5ADA20}" dt="2025-01-28T06:06:37.456" v="4731"/>
          <ac:spMkLst>
            <pc:docMk/>
            <pc:sldMk cId="3691946931" sldId="354"/>
            <ac:spMk id="12" creationId="{42A028B7-2065-6067-D41A-D97ED1FC52DC}"/>
          </ac:spMkLst>
        </pc:spChg>
        <pc:spChg chg="add mod">
          <ac:chgData name="Hello Hello" userId="6a828ef3d50ac5ac" providerId="LiveId" clId="{B835C23C-4F74-461E-BC38-B93DAE5ADA20}" dt="2025-01-28T06:07:12.821" v="4777" actId="1076"/>
          <ac:spMkLst>
            <pc:docMk/>
            <pc:sldMk cId="3691946931" sldId="354"/>
            <ac:spMk id="13" creationId="{3AD57537-2305-A383-70F2-5F194B71D992}"/>
          </ac:spMkLst>
        </pc:spChg>
        <pc:graphicFrameChg chg="del modGraphic">
          <ac:chgData name="Hello Hello" userId="6a828ef3d50ac5ac" providerId="LiveId" clId="{B835C23C-4F74-461E-BC38-B93DAE5ADA20}" dt="2025-01-28T06:01:30.973" v="4379" actId="478"/>
          <ac:graphicFrameMkLst>
            <pc:docMk/>
            <pc:sldMk cId="3691946931" sldId="354"/>
            <ac:graphicFrameMk id="11" creationId="{60BEB9E9-C2B4-0A19-1FDC-B7535E0EB132}"/>
          </ac:graphicFrameMkLst>
        </pc:graphicFrameChg>
      </pc:sldChg>
      <pc:sldChg chg="modSp add del mod">
        <pc:chgData name="Hello Hello" userId="6a828ef3d50ac5ac" providerId="LiveId" clId="{B835C23C-4F74-461E-BC38-B93DAE5ADA20}" dt="2025-01-28T06:07:24.802" v="4778" actId="47"/>
        <pc:sldMkLst>
          <pc:docMk/>
          <pc:sldMk cId="1305358488" sldId="355"/>
        </pc:sldMkLst>
        <pc:spChg chg="mod">
          <ac:chgData name="Hello Hello" userId="6a828ef3d50ac5ac" providerId="LiveId" clId="{B835C23C-4F74-461E-BC38-B93DAE5ADA20}" dt="2025-01-28T06:06:26.960" v="4728" actId="20577"/>
          <ac:spMkLst>
            <pc:docMk/>
            <pc:sldMk cId="1305358488" sldId="355"/>
            <ac:spMk id="9" creationId="{8EB56377-2BBC-066B-D37B-053CCBE6EC8C}"/>
          </ac:spMkLst>
        </pc:spChg>
      </pc:sldChg>
      <pc:sldChg chg="addSp delSp modSp add mod modAnim">
        <pc:chgData name="Hello Hello" userId="6a828ef3d50ac5ac" providerId="LiveId" clId="{B835C23C-4F74-461E-BC38-B93DAE5ADA20}" dt="2025-01-28T06:26:33.419" v="5159" actId="478"/>
        <pc:sldMkLst>
          <pc:docMk/>
          <pc:sldMk cId="2532102966" sldId="355"/>
        </pc:sldMkLst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6" creationId="{0D31D6ED-20CC-E10A-D15E-ED1E74ED2962}"/>
          </ac:spMkLst>
        </pc:spChg>
        <pc:spChg chg="mod">
          <ac:chgData name="Hello Hello" userId="6a828ef3d50ac5ac" providerId="LiveId" clId="{B835C23C-4F74-461E-BC38-B93DAE5ADA20}" dt="2025-01-28T06:23:22.909" v="5095" actId="20577"/>
          <ac:spMkLst>
            <pc:docMk/>
            <pc:sldMk cId="2532102966" sldId="355"/>
            <ac:spMk id="9" creationId="{FE26B95D-BA5E-AFAB-6D96-4634796DA2C6}"/>
          </ac:spMkLst>
        </pc:spChg>
        <pc:spChg chg="add del mod">
          <ac:chgData name="Hello Hello" userId="6a828ef3d50ac5ac" providerId="LiveId" clId="{B835C23C-4F74-461E-BC38-B93DAE5ADA20}" dt="2025-01-28T06:26:33.419" v="5159" actId="478"/>
          <ac:spMkLst>
            <pc:docMk/>
            <pc:sldMk cId="2532102966" sldId="355"/>
            <ac:spMk id="10" creationId="{717101E6-5B6E-B464-8B69-C250712FFA77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1" creationId="{85A7FF2F-010D-D262-D712-C56AA04128C7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2" creationId="{2FBEC76C-B806-1963-376A-71348FFBBD86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3" creationId="{A0796ED6-5B5B-0B39-9554-C47302462999}"/>
          </ac:spMkLst>
        </pc:spChg>
        <pc:spChg chg="add del mod">
          <ac:chgData name="Hello Hello" userId="6a828ef3d50ac5ac" providerId="LiveId" clId="{B835C23C-4F74-461E-BC38-B93DAE5ADA20}" dt="2025-01-28T06:26:31.484" v="5158" actId="478"/>
          <ac:spMkLst>
            <pc:docMk/>
            <pc:sldMk cId="2532102966" sldId="355"/>
            <ac:spMk id="14" creationId="{D7BC3549-C352-51BB-8718-3254A363E27F}"/>
          </ac:spMkLst>
        </pc:spChg>
        <pc:spChg chg="add mod">
          <ac:chgData name="Hello Hello" userId="6a828ef3d50ac5ac" providerId="LiveId" clId="{B835C23C-4F74-461E-BC38-B93DAE5ADA20}" dt="2025-01-28T06:26:14.265" v="5157" actId="14100"/>
          <ac:spMkLst>
            <pc:docMk/>
            <pc:sldMk cId="2532102966" sldId="355"/>
            <ac:spMk id="15" creationId="{26E6CE65-090F-38A6-B407-8887D9ED1088}"/>
          </ac:spMkLst>
        </pc:spChg>
        <pc:spChg chg="add del mod">
          <ac:chgData name="Hello Hello" userId="6a828ef3d50ac5ac" providerId="LiveId" clId="{B835C23C-4F74-461E-BC38-B93DAE5ADA20}" dt="2025-01-28T06:23:24.284" v="5096" actId="478"/>
          <ac:spMkLst>
            <pc:docMk/>
            <pc:sldMk cId="2532102966" sldId="355"/>
            <ac:spMk id="16" creationId="{D166ED25-2393-38B0-63CA-11E0CED33BA6}"/>
          </ac:spMkLst>
        </pc:spChg>
        <pc:spChg chg="add mod">
          <ac:chgData name="Hello Hello" userId="6a828ef3d50ac5ac" providerId="LiveId" clId="{B835C23C-4F74-461E-BC38-B93DAE5ADA20}" dt="2025-01-28T06:25:59.860" v="5147" actId="1076"/>
          <ac:spMkLst>
            <pc:docMk/>
            <pc:sldMk cId="2532102966" sldId="355"/>
            <ac:spMk id="17" creationId="{57E8EBBF-6281-6633-3989-DFD527BDCC4F}"/>
          </ac:spMkLst>
        </pc:spChg>
        <pc:spChg chg="add mod">
          <ac:chgData name="Hello Hello" userId="6a828ef3d50ac5ac" providerId="LiveId" clId="{B835C23C-4F74-461E-BC38-B93DAE5ADA20}" dt="2025-01-28T06:26:11.455" v="5156" actId="1076"/>
          <ac:spMkLst>
            <pc:docMk/>
            <pc:sldMk cId="2532102966" sldId="355"/>
            <ac:spMk id="18" creationId="{18F1E271-A06D-8F9D-36D4-ED2066A245B8}"/>
          </ac:spMkLst>
        </pc:spChg>
        <pc:picChg chg="add del mod">
          <ac:chgData name="Hello Hello" userId="6a828ef3d50ac5ac" providerId="LiveId" clId="{B835C23C-4F74-461E-BC38-B93DAE5ADA20}" dt="2025-01-28T06:16:25.472" v="4803" actId="478"/>
          <ac:picMkLst>
            <pc:docMk/>
            <pc:sldMk cId="2532102966" sldId="355"/>
            <ac:picMk id="2" creationId="{1C87949A-FEAE-4F36-D998-0862FFD0CAB5}"/>
          </ac:picMkLst>
        </pc:picChg>
      </pc:sldChg>
      <pc:sldChg chg="addSp delSp modSp add mod delAnim">
        <pc:chgData name="Hello Hello" userId="6a828ef3d50ac5ac" providerId="LiveId" clId="{B835C23C-4F74-461E-BC38-B93DAE5ADA20}" dt="2025-01-28T06:40:54.184" v="5873" actId="20577"/>
        <pc:sldMkLst>
          <pc:docMk/>
          <pc:sldMk cId="525423160" sldId="356"/>
        </pc:sldMkLst>
        <pc:spChg chg="add del">
          <ac:chgData name="Hello Hello" userId="6a828ef3d50ac5ac" providerId="LiveId" clId="{B835C23C-4F74-461E-BC38-B93DAE5ADA20}" dt="2025-01-28T06:32:50.743" v="5460" actId="478"/>
          <ac:spMkLst>
            <pc:docMk/>
            <pc:sldMk cId="525423160" sldId="356"/>
            <ac:spMk id="5" creationId="{65504A4D-2430-8F8A-3435-E13E63142DB3}"/>
          </ac:spMkLst>
        </pc:spChg>
        <pc:spChg chg="mod">
          <ac:chgData name="Hello Hello" userId="6a828ef3d50ac5ac" providerId="LiveId" clId="{B835C23C-4F74-461E-BC38-B93DAE5ADA20}" dt="2025-01-28T06:40:54.184" v="5873" actId="20577"/>
          <ac:spMkLst>
            <pc:docMk/>
            <pc:sldMk cId="525423160" sldId="356"/>
            <ac:spMk id="9" creationId="{063EB442-621D-4CAC-69D6-0647C29662AF}"/>
          </ac:spMkLst>
        </pc:spChg>
        <pc:spChg chg="mod">
          <ac:chgData name="Hello Hello" userId="6a828ef3d50ac5ac" providerId="LiveId" clId="{B835C23C-4F74-461E-BC38-B93DAE5ADA20}" dt="2025-01-28T06:40:37.306" v="5853" actId="1076"/>
          <ac:spMkLst>
            <pc:docMk/>
            <pc:sldMk cId="525423160" sldId="356"/>
            <ac:spMk id="15" creationId="{8D6B18B4-6DC1-5263-C1F6-90659A7712E6}"/>
          </ac:spMkLst>
        </pc:spChg>
        <pc:spChg chg="mod">
          <ac:chgData name="Hello Hello" userId="6a828ef3d50ac5ac" providerId="LiveId" clId="{B835C23C-4F74-461E-BC38-B93DAE5ADA20}" dt="2025-01-28T06:40:43.277" v="5855" actId="14100"/>
          <ac:spMkLst>
            <pc:docMk/>
            <pc:sldMk cId="525423160" sldId="356"/>
            <ac:spMk id="17" creationId="{A157BD90-E3FC-66F3-7C76-2C769C958454}"/>
          </ac:spMkLst>
        </pc:spChg>
        <pc:spChg chg="del">
          <ac:chgData name="Hello Hello" userId="6a828ef3d50ac5ac" providerId="LiveId" clId="{B835C23C-4F74-461E-BC38-B93DAE5ADA20}" dt="2025-01-28T06:32:03.429" v="5451" actId="478"/>
          <ac:spMkLst>
            <pc:docMk/>
            <pc:sldMk cId="525423160" sldId="356"/>
            <ac:spMk id="18" creationId="{88009B6A-FE4E-0933-9BCA-C8F905C5D6AB}"/>
          </ac:spMkLst>
        </pc:spChg>
        <pc:graphicFrameChg chg="add mod modGraphic">
          <ac:chgData name="Hello Hello" userId="6a828ef3d50ac5ac" providerId="LiveId" clId="{B835C23C-4F74-461E-BC38-B93DAE5ADA20}" dt="2025-01-28T06:40:27.918" v="5848" actId="1076"/>
          <ac:graphicFrameMkLst>
            <pc:docMk/>
            <pc:sldMk cId="525423160" sldId="356"/>
            <ac:graphicFrameMk id="2" creationId="{C356012A-E3E4-C9FA-0134-BDE34F9B3C9F}"/>
          </ac:graphicFrameMkLst>
        </pc:graphicFrameChg>
      </pc:sldChg>
      <pc:sldChg chg="delSp modSp add mod delAnim">
        <pc:chgData name="Hello Hello" userId="6a828ef3d50ac5ac" providerId="LiveId" clId="{B835C23C-4F74-461E-BC38-B93DAE5ADA20}" dt="2025-01-28T06:44:46.719" v="6033" actId="5793"/>
        <pc:sldMkLst>
          <pc:docMk/>
          <pc:sldMk cId="3204474693" sldId="357"/>
        </pc:sldMkLst>
        <pc:spChg chg="mod">
          <ac:chgData name="Hello Hello" userId="6a828ef3d50ac5ac" providerId="LiveId" clId="{B835C23C-4F74-461E-BC38-B93DAE5ADA20}" dt="2025-01-28T06:42:12.177" v="5892" actId="20577"/>
          <ac:spMkLst>
            <pc:docMk/>
            <pc:sldMk cId="3204474693" sldId="357"/>
            <ac:spMk id="3" creationId="{D17ABED9-D226-207D-A22C-A5DF6C37D443}"/>
          </ac:spMkLst>
        </pc:spChg>
        <pc:spChg chg="mod">
          <ac:chgData name="Hello Hello" userId="6a828ef3d50ac5ac" providerId="LiveId" clId="{B835C23C-4F74-461E-BC38-B93DAE5ADA20}" dt="2025-01-28T06:44:46.719" v="6033" actId="5793"/>
          <ac:spMkLst>
            <pc:docMk/>
            <pc:sldMk cId="3204474693" sldId="357"/>
            <ac:spMk id="9" creationId="{BE568C70-9658-8926-D740-5DA49A01BDAB}"/>
          </ac:spMkLst>
        </pc:spChg>
        <pc:spChg chg="del">
          <ac:chgData name="Hello Hello" userId="6a828ef3d50ac5ac" providerId="LiveId" clId="{B835C23C-4F74-461E-BC38-B93DAE5ADA20}" dt="2025-01-28T06:42:33.103" v="5941" actId="478"/>
          <ac:spMkLst>
            <pc:docMk/>
            <pc:sldMk cId="3204474693" sldId="357"/>
            <ac:spMk id="15" creationId="{BD482B5D-C063-6467-B25A-2EED99478D5E}"/>
          </ac:spMkLst>
        </pc:spChg>
        <pc:spChg chg="del">
          <ac:chgData name="Hello Hello" userId="6a828ef3d50ac5ac" providerId="LiveId" clId="{B835C23C-4F74-461E-BC38-B93DAE5ADA20}" dt="2025-01-28T06:42:34.991" v="5942" actId="478"/>
          <ac:spMkLst>
            <pc:docMk/>
            <pc:sldMk cId="3204474693" sldId="357"/>
            <ac:spMk id="17" creationId="{1F7CCCE5-FEB1-7536-0A6D-248263C7275D}"/>
          </ac:spMkLst>
        </pc:spChg>
        <pc:graphicFrameChg chg="del">
          <ac:chgData name="Hello Hello" userId="6a828ef3d50ac5ac" providerId="LiveId" clId="{B835C23C-4F74-461E-BC38-B93DAE5ADA20}" dt="2025-01-28T06:43:11.137" v="5985" actId="478"/>
          <ac:graphicFrameMkLst>
            <pc:docMk/>
            <pc:sldMk cId="3204474693" sldId="357"/>
            <ac:graphicFrameMk id="2" creationId="{1C658EEC-BD85-951E-7802-0284028D90DB}"/>
          </ac:graphicFrameMkLst>
        </pc:graphicFrameChg>
      </pc:sldChg>
      <pc:sldChg chg="modSp add del mod">
        <pc:chgData name="Hello Hello" userId="6a828ef3d50ac5ac" providerId="LiveId" clId="{B835C23C-4F74-461E-BC38-B93DAE5ADA20}" dt="2025-01-28T06:48:46.335" v="6157" actId="47"/>
        <pc:sldMkLst>
          <pc:docMk/>
          <pc:sldMk cId="3504821614" sldId="358"/>
        </pc:sldMkLst>
        <pc:spChg chg="mod">
          <ac:chgData name="Hello Hello" userId="6a828ef3d50ac5ac" providerId="LiveId" clId="{B835C23C-4F74-461E-BC38-B93DAE5ADA20}" dt="2025-01-28T06:45:18.714" v="6044" actId="20577"/>
          <ac:spMkLst>
            <pc:docMk/>
            <pc:sldMk cId="3504821614" sldId="358"/>
            <ac:spMk id="3" creationId="{382C18FD-BAA7-E81C-46F7-EA78D378972C}"/>
          </ac:spMkLst>
        </pc:spChg>
      </pc:sldChg>
      <pc:sldChg chg="addSp delSp modSp add mod ord modAnim">
        <pc:chgData name="Hello Hello" userId="6a828ef3d50ac5ac" providerId="LiveId" clId="{B835C23C-4F74-461E-BC38-B93DAE5ADA20}" dt="2025-01-28T06:53:49.071" v="6217" actId="113"/>
        <pc:sldMkLst>
          <pc:docMk/>
          <pc:sldMk cId="4224388329" sldId="359"/>
        </pc:sldMkLst>
        <pc:spChg chg="mod">
          <ac:chgData name="Hello Hello" userId="6a828ef3d50ac5ac" providerId="LiveId" clId="{B835C23C-4F74-461E-BC38-B93DAE5ADA20}" dt="2025-01-28T06:50:38.491" v="6179" actId="20577"/>
          <ac:spMkLst>
            <pc:docMk/>
            <pc:sldMk cId="4224388329" sldId="359"/>
            <ac:spMk id="3" creationId="{03A75A85-D073-146B-0926-6874450CBDBF}"/>
          </ac:spMkLst>
        </pc:spChg>
        <pc:spChg chg="mod">
          <ac:chgData name="Hello Hello" userId="6a828ef3d50ac5ac" providerId="LiveId" clId="{B835C23C-4F74-461E-BC38-B93DAE5ADA20}" dt="2025-01-28T06:53:49.071" v="6217" actId="113"/>
          <ac:spMkLst>
            <pc:docMk/>
            <pc:sldMk cId="4224388329" sldId="359"/>
            <ac:spMk id="9" creationId="{9065F40B-B9D2-8859-3E73-4B5ED03473E3}"/>
          </ac:spMkLst>
        </pc:spChg>
        <pc:spChg chg="del">
          <ac:chgData name="Hello Hello" userId="6a828ef3d50ac5ac" providerId="LiveId" clId="{B835C23C-4F74-461E-BC38-B93DAE5ADA20}" dt="2025-01-28T06:46:12.194" v="6121" actId="478"/>
          <ac:spMkLst>
            <pc:docMk/>
            <pc:sldMk cId="4224388329" sldId="359"/>
            <ac:spMk id="10" creationId="{86B271CC-CDFA-2E50-C24F-C0CF0DD07313}"/>
          </ac:spMkLst>
        </pc:spChg>
        <pc:spChg chg="add mod">
          <ac:chgData name="Hello Hello" userId="6a828ef3d50ac5ac" providerId="LiveId" clId="{B835C23C-4F74-461E-BC38-B93DAE5ADA20}" dt="2025-01-28T06:48:16.813" v="6156" actId="1076"/>
          <ac:spMkLst>
            <pc:docMk/>
            <pc:sldMk cId="4224388329" sldId="359"/>
            <ac:spMk id="12" creationId="{36A47961-3184-48E3-AA15-DF97A196A602}"/>
          </ac:spMkLst>
        </pc:spChg>
        <pc:spChg chg="del">
          <ac:chgData name="Hello Hello" userId="6a828ef3d50ac5ac" providerId="LiveId" clId="{B835C23C-4F74-461E-BC38-B93DAE5ADA20}" dt="2025-01-28T06:45:55.129" v="6119" actId="478"/>
          <ac:spMkLst>
            <pc:docMk/>
            <pc:sldMk cId="4224388329" sldId="359"/>
            <ac:spMk id="13" creationId="{148A43E2-C1FE-20C9-F556-9B36A2D2DF23}"/>
          </ac:spMkLst>
        </pc:spChg>
        <pc:spChg chg="add del mod">
          <ac:chgData name="Hello Hello" userId="6a828ef3d50ac5ac" providerId="LiveId" clId="{B835C23C-4F74-461E-BC38-B93DAE5ADA20}" dt="2025-01-28T06:51:37.655" v="6181" actId="478"/>
          <ac:spMkLst>
            <pc:docMk/>
            <pc:sldMk cId="4224388329" sldId="359"/>
            <ac:spMk id="14" creationId="{A362CDD5-53A9-D9A0-399D-5EE1C30B0EBE}"/>
          </ac:spMkLst>
        </pc:spChg>
        <pc:graphicFrameChg chg="add mod modGraphic">
          <ac:chgData name="Hello Hello" userId="6a828ef3d50ac5ac" providerId="LiveId" clId="{B835C23C-4F74-461E-BC38-B93DAE5ADA20}" dt="2025-01-28T06:47:53.356" v="6153" actId="1035"/>
          <ac:graphicFrameMkLst>
            <pc:docMk/>
            <pc:sldMk cId="4224388329" sldId="359"/>
            <ac:graphicFrameMk id="11" creationId="{8F473194-854A-F510-35CC-60E54FA4F658}"/>
          </ac:graphicFrameMkLst>
        </pc:graphicFrameChg>
      </pc:sldChg>
      <pc:sldChg chg="addSp delSp modSp add mod delAnim modAnim">
        <pc:chgData name="Hello Hello" userId="6a828ef3d50ac5ac" providerId="LiveId" clId="{B835C23C-4F74-461E-BC38-B93DAE5ADA20}" dt="2025-01-28T06:54:32.063" v="6229"/>
        <pc:sldMkLst>
          <pc:docMk/>
          <pc:sldMk cId="3138989345" sldId="360"/>
        </pc:sldMkLst>
        <pc:spChg chg="mod">
          <ac:chgData name="Hello Hello" userId="6a828ef3d50ac5ac" providerId="LiveId" clId="{B835C23C-4F74-461E-BC38-B93DAE5ADA20}" dt="2025-01-28T06:53:45.447" v="6215" actId="113"/>
          <ac:spMkLst>
            <pc:docMk/>
            <pc:sldMk cId="3138989345" sldId="360"/>
            <ac:spMk id="9" creationId="{02417CA6-A314-D696-A61B-AA8789CC2FCB}"/>
          </ac:spMkLst>
        </pc:spChg>
        <pc:spChg chg="add del mod">
          <ac:chgData name="Hello Hello" userId="6a828ef3d50ac5ac" providerId="LiveId" clId="{B835C23C-4F74-461E-BC38-B93DAE5ADA20}" dt="2025-01-28T06:53:39.609" v="6211" actId="478"/>
          <ac:spMkLst>
            <pc:docMk/>
            <pc:sldMk cId="3138989345" sldId="360"/>
            <ac:spMk id="10" creationId="{34532B5B-CC2D-4C6D-04E6-16A98AB8A892}"/>
          </ac:spMkLst>
        </pc:spChg>
        <pc:spChg chg="add del mod">
          <ac:chgData name="Hello Hello" userId="6a828ef3d50ac5ac" providerId="LiveId" clId="{B835C23C-4F74-461E-BC38-B93DAE5ADA20}" dt="2025-01-28T06:54:21.923" v="6225" actId="478"/>
          <ac:spMkLst>
            <pc:docMk/>
            <pc:sldMk cId="3138989345" sldId="360"/>
            <ac:spMk id="13" creationId="{7372AC9E-FBA2-65AC-9CB2-4F5F3FA361C5}"/>
          </ac:spMkLst>
        </pc:spChg>
        <pc:spChg chg="add mod">
          <ac:chgData name="Hello Hello" userId="6a828ef3d50ac5ac" providerId="LiveId" clId="{B835C23C-4F74-461E-BC38-B93DAE5ADA20}" dt="2025-01-28T06:54:12.611" v="6223" actId="20577"/>
          <ac:spMkLst>
            <pc:docMk/>
            <pc:sldMk cId="3138989345" sldId="360"/>
            <ac:spMk id="15" creationId="{48EB5929-1397-555E-CFD1-E448C67CE7D5}"/>
          </ac:spMkLst>
        </pc:spChg>
        <pc:spChg chg="add mod">
          <ac:chgData name="Hello Hello" userId="6a828ef3d50ac5ac" providerId="LiveId" clId="{B835C23C-4F74-461E-BC38-B93DAE5ADA20}" dt="2025-01-28T06:52:23.391" v="6189" actId="255"/>
          <ac:spMkLst>
            <pc:docMk/>
            <pc:sldMk cId="3138989345" sldId="360"/>
            <ac:spMk id="17" creationId="{F010836A-C8E8-E7A5-61B9-36836AACCDF0}"/>
          </ac:spMkLst>
        </pc:spChg>
        <pc:spChg chg="add mod">
          <ac:chgData name="Hello Hello" userId="6a828ef3d50ac5ac" providerId="LiveId" clId="{B835C23C-4F74-461E-BC38-B93DAE5ADA20}" dt="2025-01-28T06:54:32.063" v="6229"/>
          <ac:spMkLst>
            <pc:docMk/>
            <pc:sldMk cId="3138989345" sldId="360"/>
            <ac:spMk id="18" creationId="{2DA8CFC2-443D-3BC2-4DA0-2AB19CF69E7A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19" creationId="{B6CA2BED-58ED-8514-97A3-A1A99B9A975F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21" creationId="{21869512-D6D3-D6BB-AFA0-8B918E774A39}"/>
          </ac:spMkLst>
        </pc:spChg>
        <pc:spChg chg="add mod">
          <ac:chgData name="Hello Hello" userId="6a828ef3d50ac5ac" providerId="LiveId" clId="{B835C23C-4F74-461E-BC38-B93DAE5ADA20}" dt="2025-01-28T06:54:30.759" v="6228" actId="27636"/>
          <ac:spMkLst>
            <pc:docMk/>
            <pc:sldMk cId="3138989345" sldId="360"/>
            <ac:spMk id="23" creationId="{A320D3CC-D449-1768-8E5E-6A4625D276AF}"/>
          </ac:spMkLst>
        </pc:spChg>
        <pc:graphicFrameChg chg="del">
          <ac:chgData name="Hello Hello" userId="6a828ef3d50ac5ac" providerId="LiveId" clId="{B835C23C-4F74-461E-BC38-B93DAE5ADA20}" dt="2025-01-28T06:52:07.231" v="6184" actId="478"/>
          <ac:graphicFrameMkLst>
            <pc:docMk/>
            <pc:sldMk cId="3138989345" sldId="360"/>
            <ac:graphicFrameMk id="11" creationId="{ED059E77-ADE5-6BD2-1D22-9AA34860E30F}"/>
          </ac:graphicFrameMkLst>
        </pc:graphicFrameChg>
        <pc:graphicFrameChg chg="add mod modGraphic">
          <ac:chgData name="Hello Hello" userId="6a828ef3d50ac5ac" providerId="LiveId" clId="{B835C23C-4F74-461E-BC38-B93DAE5ADA20}" dt="2025-01-28T06:53:33.095" v="6207" actId="1076"/>
          <ac:graphicFrameMkLst>
            <pc:docMk/>
            <pc:sldMk cId="3138989345" sldId="360"/>
            <ac:graphicFrameMk id="14" creationId="{9B740A0D-3B69-220C-54F1-8AE1E7A2CD05}"/>
          </ac:graphicFrameMkLst>
        </pc:graphicFrameChg>
        <pc:graphicFrameChg chg="add mod">
          <ac:chgData name="Hello Hello" userId="6a828ef3d50ac5ac" providerId="LiveId" clId="{B835C23C-4F74-461E-BC38-B93DAE5ADA20}" dt="2025-01-28T06:54:30.759" v="6228" actId="27636"/>
          <ac:graphicFrameMkLst>
            <pc:docMk/>
            <pc:sldMk cId="3138989345" sldId="360"/>
            <ac:graphicFrameMk id="20" creationId="{AE301CCC-E4FC-5DCA-A3BD-471A4B915940}"/>
          </ac:graphicFrameMkLst>
        </pc:graphicFrameChg>
        <pc:picChg chg="add mod">
          <ac:chgData name="Hello Hello" userId="6a828ef3d50ac5ac" providerId="LiveId" clId="{B835C23C-4F74-461E-BC38-B93DAE5ADA20}" dt="2025-01-28T06:54:17.104" v="6224" actId="1076"/>
          <ac:picMkLst>
            <pc:docMk/>
            <pc:sldMk cId="3138989345" sldId="360"/>
            <ac:picMk id="16" creationId="{63322217-6904-5DD5-2D6E-B92146D0E294}"/>
          </ac:picMkLst>
        </pc:picChg>
        <pc:picChg chg="add mod">
          <ac:chgData name="Hello Hello" userId="6a828ef3d50ac5ac" providerId="LiveId" clId="{B835C23C-4F74-461E-BC38-B93DAE5ADA20}" dt="2025-01-28T06:54:30.759" v="6228" actId="27636"/>
          <ac:picMkLst>
            <pc:docMk/>
            <pc:sldMk cId="3138989345" sldId="360"/>
            <ac:picMk id="22" creationId="{5AC80310-C82E-471E-2585-E0E80250A412}"/>
          </ac:picMkLst>
        </pc:picChg>
      </pc:sldChg>
      <pc:sldChg chg="addSp delSp modSp add mod modAnim">
        <pc:chgData name="Hello Hello" userId="6a828ef3d50ac5ac" providerId="LiveId" clId="{B835C23C-4F74-461E-BC38-B93DAE5ADA20}" dt="2025-01-28T06:59:22.347" v="6329" actId="1035"/>
        <pc:sldMkLst>
          <pc:docMk/>
          <pc:sldMk cId="1695570852" sldId="361"/>
        </pc:sldMkLst>
        <pc:spChg chg="mod">
          <ac:chgData name="Hello Hello" userId="6a828ef3d50ac5ac" providerId="LiveId" clId="{B835C23C-4F74-461E-BC38-B93DAE5ADA20}" dt="2025-01-28T06:59:01.107" v="6319" actId="20577"/>
          <ac:spMkLst>
            <pc:docMk/>
            <pc:sldMk cId="1695570852" sldId="361"/>
            <ac:spMk id="9" creationId="{927558A5-9651-7299-CC16-9FFBEF35DCED}"/>
          </ac:spMkLst>
        </pc:spChg>
        <pc:spChg chg="add del mod">
          <ac:chgData name="Hello Hello" userId="6a828ef3d50ac5ac" providerId="LiveId" clId="{B835C23C-4F74-461E-BC38-B93DAE5ADA20}" dt="2025-01-28T06:56:57.675" v="6258" actId="21"/>
          <ac:spMkLst>
            <pc:docMk/>
            <pc:sldMk cId="1695570852" sldId="361"/>
            <ac:spMk id="11" creationId="{FE77A26E-77C9-25D8-9498-76204E9A4173}"/>
          </ac:spMkLst>
        </pc:spChg>
        <pc:spChg chg="add mod">
          <ac:chgData name="Hello Hello" userId="6a828ef3d50ac5ac" providerId="LiveId" clId="{B835C23C-4F74-461E-BC38-B93DAE5ADA20}" dt="2025-01-28T06:56:31.623" v="6254"/>
          <ac:spMkLst>
            <pc:docMk/>
            <pc:sldMk cId="1695570852" sldId="361"/>
            <ac:spMk id="13" creationId="{6EED77A1-7B9D-4820-71B7-98F346B38087}"/>
          </ac:spMkLst>
        </pc:spChg>
        <pc:spChg chg="del mod">
          <ac:chgData name="Hello Hello" userId="6a828ef3d50ac5ac" providerId="LiveId" clId="{B835C23C-4F74-461E-BC38-B93DAE5ADA20}" dt="2025-01-28T06:55:06.306" v="6236" actId="478"/>
          <ac:spMkLst>
            <pc:docMk/>
            <pc:sldMk cId="1695570852" sldId="361"/>
            <ac:spMk id="15" creationId="{99EAA588-3ADB-4C17-61D8-D3D649E2CF5B}"/>
          </ac:spMkLst>
        </pc:spChg>
        <pc:spChg chg="mod">
          <ac:chgData name="Hello Hello" userId="6a828ef3d50ac5ac" providerId="LiveId" clId="{B835C23C-4F74-461E-BC38-B93DAE5ADA20}" dt="2025-01-28T06:54:54.269" v="6233" actId="20577"/>
          <ac:spMkLst>
            <pc:docMk/>
            <pc:sldMk cId="1695570852" sldId="361"/>
            <ac:spMk id="17" creationId="{AFC5FB15-9EA2-3360-8B3D-B348A60D77D2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18" creationId="{D142205C-71BF-0CAD-1831-A19C791AFE6E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19" creationId="{74A19D44-3C87-12D6-542F-61210163B074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0" creationId="{376819BD-7354-90B2-7EA6-C9D9498B3F48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1" creationId="{5FF9C085-8AE1-CA46-5928-52463AFF4729}"/>
          </ac:spMkLst>
        </pc:spChg>
        <pc:spChg chg="add mod">
          <ac:chgData name="Hello Hello" userId="6a828ef3d50ac5ac" providerId="LiveId" clId="{B835C23C-4F74-461E-BC38-B93DAE5ADA20}" dt="2025-01-28T06:59:22.347" v="6329" actId="1035"/>
          <ac:spMkLst>
            <pc:docMk/>
            <pc:sldMk cId="1695570852" sldId="361"/>
            <ac:spMk id="22" creationId="{C3E81050-74DF-2D95-CAFF-F9702CB917FA}"/>
          </ac:spMkLst>
        </pc:spChg>
        <pc:spChg chg="add mod">
          <ac:chgData name="Hello Hello" userId="6a828ef3d50ac5ac" providerId="LiveId" clId="{B835C23C-4F74-461E-BC38-B93DAE5ADA20}" dt="2025-01-28T06:59:15.402" v="6324" actId="1076"/>
          <ac:spMkLst>
            <pc:docMk/>
            <pc:sldMk cId="1695570852" sldId="361"/>
            <ac:spMk id="23" creationId="{FE77A26E-77C9-25D8-9498-76204E9A4173}"/>
          </ac:spMkLst>
        </pc:spChg>
        <pc:graphicFrameChg chg="add mod modGraphic">
          <ac:chgData name="Hello Hello" userId="6a828ef3d50ac5ac" providerId="LiveId" clId="{B835C23C-4F74-461E-BC38-B93DAE5ADA20}" dt="2025-01-28T06:56:01.777" v="6250" actId="1076"/>
          <ac:graphicFrameMkLst>
            <pc:docMk/>
            <pc:sldMk cId="1695570852" sldId="361"/>
            <ac:graphicFrameMk id="10" creationId="{4608BBB4-3AB5-2F66-835B-79626B659E21}"/>
          </ac:graphicFrameMkLst>
        </pc:graphicFrameChg>
        <pc:graphicFrameChg chg="del">
          <ac:chgData name="Hello Hello" userId="6a828ef3d50ac5ac" providerId="LiveId" clId="{B835C23C-4F74-461E-BC38-B93DAE5ADA20}" dt="2025-01-28T06:54:48.743" v="6231" actId="478"/>
          <ac:graphicFrameMkLst>
            <pc:docMk/>
            <pc:sldMk cId="1695570852" sldId="361"/>
            <ac:graphicFrameMk id="14" creationId="{6FBD238C-1F56-B8F6-D38A-36B4875B4599}"/>
          </ac:graphicFrameMkLst>
        </pc:graphicFrameChg>
        <pc:picChg chg="del">
          <ac:chgData name="Hello Hello" userId="6a828ef3d50ac5ac" providerId="LiveId" clId="{B835C23C-4F74-461E-BC38-B93DAE5ADA20}" dt="2025-01-28T06:54:55.145" v="6234" actId="478"/>
          <ac:picMkLst>
            <pc:docMk/>
            <pc:sldMk cId="1695570852" sldId="361"/>
            <ac:picMk id="16" creationId="{4AA3722B-FC94-2F45-1D81-5D9E5E5F6904}"/>
          </ac:picMkLst>
        </pc:picChg>
      </pc:sldChg>
    </pc:docChg>
  </pc:docChgLst>
  <pc:docChgLst>
    <pc:chgData name="Hello Hello" userId="6a828ef3d50ac5ac" providerId="LiveId" clId="{88F00EAB-17E1-4C44-BCFF-5D44E5671CCE}"/>
    <pc:docChg chg="undo redo custSel modSld">
      <pc:chgData name="Hello Hello" userId="6a828ef3d50ac5ac" providerId="LiveId" clId="{88F00EAB-17E1-4C44-BCFF-5D44E5671CCE}" dt="2025-06-10T02:06:36.548" v="259" actId="21"/>
      <pc:docMkLst>
        <pc:docMk/>
      </pc:docMkLst>
      <pc:sldChg chg="modSp mod">
        <pc:chgData name="Hello Hello" userId="6a828ef3d50ac5ac" providerId="LiveId" clId="{88F00EAB-17E1-4C44-BCFF-5D44E5671CCE}" dt="2025-06-10T01:20:12.353" v="256" actId="207"/>
        <pc:sldMkLst>
          <pc:docMk/>
          <pc:sldMk cId="598799285" sldId="353"/>
        </pc:sldMkLst>
        <pc:spChg chg="mod">
          <ac:chgData name="Hello Hello" userId="6a828ef3d50ac5ac" providerId="LiveId" clId="{88F00EAB-17E1-4C44-BCFF-5D44E5671CCE}" dt="2025-06-10T01:20:09.397" v="255" actId="207"/>
          <ac:spMkLst>
            <pc:docMk/>
            <pc:sldMk cId="598799285" sldId="353"/>
            <ac:spMk id="22" creationId="{83CB0431-95BF-BADF-1956-DE9EE9C399EF}"/>
          </ac:spMkLst>
        </pc:spChg>
        <pc:spChg chg="mod">
          <ac:chgData name="Hello Hello" userId="6a828ef3d50ac5ac" providerId="LiveId" clId="{88F00EAB-17E1-4C44-BCFF-5D44E5671CCE}" dt="2025-06-10T01:20:12.353" v="256" actId="207"/>
          <ac:spMkLst>
            <pc:docMk/>
            <pc:sldMk cId="598799285" sldId="353"/>
            <ac:spMk id="23" creationId="{57449C02-0859-6ACE-44E5-5367EE31493C}"/>
          </ac:spMkLst>
        </pc:spChg>
      </pc:sldChg>
      <pc:sldChg chg="modSp mod">
        <pc:chgData name="Hello Hello" userId="6a828ef3d50ac5ac" providerId="LiveId" clId="{88F00EAB-17E1-4C44-BCFF-5D44E5671CCE}" dt="2025-06-10T02:06:36.548" v="259" actId="21"/>
        <pc:sldMkLst>
          <pc:docMk/>
          <pc:sldMk cId="1541307539" sldId="407"/>
        </pc:sldMkLst>
        <pc:spChg chg="mod">
          <ac:chgData name="Hello Hello" userId="6a828ef3d50ac5ac" providerId="LiveId" clId="{88F00EAB-17E1-4C44-BCFF-5D44E5671CCE}" dt="2025-06-10T02:06:36.548" v="259" actId="21"/>
          <ac:spMkLst>
            <pc:docMk/>
            <pc:sldMk cId="1541307539" sldId="407"/>
            <ac:spMk id="9" creationId="{15BF25F1-5A6C-D3E3-8191-A6F29E6C579A}"/>
          </ac:spMkLst>
        </pc:spChg>
      </pc:sldChg>
      <pc:sldChg chg="addSp delSp modSp mod delAnim modAnim">
        <pc:chgData name="Hello Hello" userId="6a828ef3d50ac5ac" providerId="LiveId" clId="{88F00EAB-17E1-4C44-BCFF-5D44E5671CCE}" dt="2025-06-10T01:18:57.404" v="247"/>
        <pc:sldMkLst>
          <pc:docMk/>
          <pc:sldMk cId="1798009990" sldId="414"/>
        </pc:sldMkLst>
        <pc:spChg chg="add mod">
          <ac:chgData name="Hello Hello" userId="6a828ef3d50ac5ac" providerId="LiveId" clId="{88F00EAB-17E1-4C44-BCFF-5D44E5671CCE}" dt="2025-06-10T01:17:05.359" v="245" actId="20577"/>
          <ac:spMkLst>
            <pc:docMk/>
            <pc:sldMk cId="1798009990" sldId="414"/>
            <ac:spMk id="2" creationId="{D882E370-570F-698D-CF91-C0D499330DEF}"/>
          </ac:spMkLst>
        </pc:spChg>
        <pc:spChg chg="add mod">
          <ac:chgData name="Hello Hello" userId="6a828ef3d50ac5ac" providerId="LiveId" clId="{88F00EAB-17E1-4C44-BCFF-5D44E5671CCE}" dt="2025-06-10T01:16:19.120" v="230" actId="1076"/>
          <ac:spMkLst>
            <pc:docMk/>
            <pc:sldMk cId="1798009990" sldId="414"/>
            <ac:spMk id="4" creationId="{8DAABA60-C88A-CC82-EE58-3D96A57BDCD9}"/>
          </ac:spMkLst>
        </pc:spChg>
        <pc:spChg chg="mod">
          <ac:chgData name="Hello Hello" userId="6a828ef3d50ac5ac" providerId="LiveId" clId="{88F00EAB-17E1-4C44-BCFF-5D44E5671CCE}" dt="2025-06-10T01:16:33.053" v="233" actId="207"/>
          <ac:spMkLst>
            <pc:docMk/>
            <pc:sldMk cId="1798009990" sldId="414"/>
            <ac:spMk id="10" creationId="{C879242D-F458-4E14-069D-6002909B06AE}"/>
          </ac:spMkLst>
        </pc:spChg>
        <pc:spChg chg="del">
          <ac:chgData name="Hello Hello" userId="6a828ef3d50ac5ac" providerId="LiveId" clId="{88F00EAB-17E1-4C44-BCFF-5D44E5671CCE}" dt="2025-06-10T01:16:15.696" v="228" actId="478"/>
          <ac:spMkLst>
            <pc:docMk/>
            <pc:sldMk cId="1798009990" sldId="414"/>
            <ac:spMk id="21" creationId="{A9A44780-0626-D184-691E-5393FA45319C}"/>
          </ac:spMkLst>
        </pc:spChg>
        <pc:cxnChg chg="del mod">
          <ac:chgData name="Hello Hello" userId="6a828ef3d50ac5ac" providerId="LiveId" clId="{88F00EAB-17E1-4C44-BCFF-5D44E5671CCE}" dt="2025-06-10T01:16:20.283" v="231" actId="478"/>
          <ac:cxnSpMkLst>
            <pc:docMk/>
            <pc:sldMk cId="1798009990" sldId="414"/>
            <ac:cxnSpMk id="23" creationId="{1CD5EA18-A41E-2DF5-1650-656DCEDDB515}"/>
          </ac:cxnSpMkLst>
        </pc:cxnChg>
      </pc:sldChg>
      <pc:sldChg chg="addSp delSp modSp mod addAnim delAnim modAnim">
        <pc:chgData name="Hello Hello" userId="6a828ef3d50ac5ac" providerId="LiveId" clId="{88F00EAB-17E1-4C44-BCFF-5D44E5671CCE}" dt="2025-06-10T01:19:06.606" v="248"/>
        <pc:sldMkLst>
          <pc:docMk/>
          <pc:sldMk cId="2204235549" sldId="415"/>
        </pc:sldMkLst>
        <pc:spChg chg="add del">
          <ac:chgData name="Hello Hello" userId="6a828ef3d50ac5ac" providerId="LiveId" clId="{88F00EAB-17E1-4C44-BCFF-5D44E5671CCE}" dt="2025-06-10T01:13:56.271" v="199" actId="478"/>
          <ac:spMkLst>
            <pc:docMk/>
            <pc:sldMk cId="2204235549" sldId="415"/>
            <ac:spMk id="2" creationId="{82B28DB9-B773-F70F-48E0-8FA8DE52B25B}"/>
          </ac:spMkLst>
        </pc:spChg>
        <pc:spChg chg="mod">
          <ac:chgData name="Hello Hello" userId="6a828ef3d50ac5ac" providerId="LiveId" clId="{88F00EAB-17E1-4C44-BCFF-5D44E5671CCE}" dt="2025-06-10T01:14:52.053" v="213" actId="20577"/>
          <ac:spMkLst>
            <pc:docMk/>
            <pc:sldMk cId="2204235549" sldId="415"/>
            <ac:spMk id="9" creationId="{0F97AC3F-FB89-A8CA-1BFF-F4FBB5072079}"/>
          </ac:spMkLst>
        </pc:spChg>
        <pc:spChg chg="mod">
          <ac:chgData name="Hello Hello" userId="6a828ef3d50ac5ac" providerId="LiveId" clId="{88F00EAB-17E1-4C44-BCFF-5D44E5671CCE}" dt="2025-06-10T01:15:36.385" v="221" actId="207"/>
          <ac:spMkLst>
            <pc:docMk/>
            <pc:sldMk cId="2204235549" sldId="415"/>
            <ac:spMk id="10" creationId="{E0C60904-85EF-A423-F5FF-879147698D38}"/>
          </ac:spMkLst>
        </pc:spChg>
        <pc:spChg chg="add mod">
          <ac:chgData name="Hello Hello" userId="6a828ef3d50ac5ac" providerId="LiveId" clId="{88F00EAB-17E1-4C44-BCFF-5D44E5671CCE}" dt="2025-06-10T01:16:05.780" v="227" actId="20577"/>
          <ac:spMkLst>
            <pc:docMk/>
            <pc:sldMk cId="2204235549" sldId="415"/>
            <ac:spMk id="13" creationId="{0B6D5417-67E9-D863-7AB7-A4AF42085290}"/>
          </ac:spMkLst>
        </pc:spChg>
        <pc:spChg chg="add mod">
          <ac:chgData name="Hello Hello" userId="6a828ef3d50ac5ac" providerId="LiveId" clId="{88F00EAB-17E1-4C44-BCFF-5D44E5671CCE}" dt="2025-06-10T01:14:06.140" v="202" actId="1076"/>
          <ac:spMkLst>
            <pc:docMk/>
            <pc:sldMk cId="2204235549" sldId="415"/>
            <ac:spMk id="14" creationId="{BB291220-695E-B12D-F682-E49425086843}"/>
          </ac:spMkLst>
        </pc:spChg>
        <pc:cxnChg chg="del">
          <ac:chgData name="Hello Hello" userId="6a828ef3d50ac5ac" providerId="LiveId" clId="{88F00EAB-17E1-4C44-BCFF-5D44E5671CCE}" dt="2025-06-10T01:13:58.151" v="201" actId="478"/>
          <ac:cxnSpMkLst>
            <pc:docMk/>
            <pc:sldMk cId="2204235549" sldId="415"/>
            <ac:cxnSpMk id="15" creationId="{88DCAFD5-0716-9FDF-A729-7E9A8C2BA3CE}"/>
          </ac:cxnSpMkLst>
        </pc:cxnChg>
        <pc:cxnChg chg="add del">
          <ac:chgData name="Hello Hello" userId="6a828ef3d50ac5ac" providerId="LiveId" clId="{88F00EAB-17E1-4C44-BCFF-5D44E5671CCE}" dt="2025-06-10T01:16:05.442" v="225" actId="478"/>
          <ac:cxnSpMkLst>
            <pc:docMk/>
            <pc:sldMk cId="2204235549" sldId="415"/>
            <ac:cxnSpMk id="30" creationId="{C0536228-2631-5F6E-3189-E617886F44F0}"/>
          </ac:cxnSpMkLst>
        </pc:cxnChg>
      </pc:sldChg>
      <pc:sldChg chg="addSp delSp modSp mod delAnim">
        <pc:chgData name="Hello Hello" userId="6a828ef3d50ac5ac" providerId="LiveId" clId="{88F00EAB-17E1-4C44-BCFF-5D44E5671CCE}" dt="2025-06-10T01:20:25.987" v="258" actId="207"/>
        <pc:sldMkLst>
          <pc:docMk/>
          <pc:sldMk cId="4996260" sldId="417"/>
        </pc:sldMkLst>
        <pc:spChg chg="add mod">
          <ac:chgData name="Hello Hello" userId="6a828ef3d50ac5ac" providerId="LiveId" clId="{88F00EAB-17E1-4C44-BCFF-5D44E5671CCE}" dt="2025-06-10T01:06:42.032" v="129" actId="20577"/>
          <ac:spMkLst>
            <pc:docMk/>
            <pc:sldMk cId="4996260" sldId="417"/>
            <ac:spMk id="2" creationId="{3EDCFCDE-7A78-8516-E6C4-FCD071816574}"/>
          </ac:spMkLst>
        </pc:spChg>
        <pc:spChg chg="add mod">
          <ac:chgData name="Hello Hello" userId="6a828ef3d50ac5ac" providerId="LiveId" clId="{88F00EAB-17E1-4C44-BCFF-5D44E5671CCE}" dt="2025-06-10T00:25:32.570" v="93"/>
          <ac:spMkLst>
            <pc:docMk/>
            <pc:sldMk cId="4996260" sldId="417"/>
            <ac:spMk id="4" creationId="{F8CAF3CF-5F52-829D-FA47-1D782F248919}"/>
          </ac:spMkLst>
        </pc:spChg>
        <pc:spChg chg="mod">
          <ac:chgData name="Hello Hello" userId="6a828ef3d50ac5ac" providerId="LiveId" clId="{88F00EAB-17E1-4C44-BCFF-5D44E5671CCE}" dt="2025-06-10T01:20:25.987" v="258" actId="207"/>
          <ac:spMkLst>
            <pc:docMk/>
            <pc:sldMk cId="4996260" sldId="417"/>
            <ac:spMk id="10" creationId="{478C3470-5512-9546-9471-3BDBDB58AA60}"/>
          </ac:spMkLst>
        </pc:spChg>
        <pc:spChg chg="del">
          <ac:chgData name="Hello Hello" userId="6a828ef3d50ac5ac" providerId="LiveId" clId="{88F00EAB-17E1-4C44-BCFF-5D44E5671CCE}" dt="2025-06-10T00:25:30.796" v="91" actId="478"/>
          <ac:spMkLst>
            <pc:docMk/>
            <pc:sldMk cId="4996260" sldId="417"/>
            <ac:spMk id="13" creationId="{05366C01-303A-9A3C-173B-FAAF08CA2466}"/>
          </ac:spMkLst>
        </pc:spChg>
        <pc:cxnChg chg="del">
          <ac:chgData name="Hello Hello" userId="6a828ef3d50ac5ac" providerId="LiveId" clId="{88F00EAB-17E1-4C44-BCFF-5D44E5671CCE}" dt="2025-06-10T00:25:32.180" v="92" actId="478"/>
          <ac:cxnSpMkLst>
            <pc:docMk/>
            <pc:sldMk cId="4996260" sldId="417"/>
            <ac:cxnSpMk id="15" creationId="{83F42F99-9C14-17BF-4A71-F8F8D361EF45}"/>
          </ac:cxnSpMkLst>
        </pc:cxnChg>
      </pc:sldChg>
      <pc:sldChg chg="addSp delSp modSp mod delAnim">
        <pc:chgData name="Hello Hello" userId="6a828ef3d50ac5ac" providerId="LiveId" clId="{88F00EAB-17E1-4C44-BCFF-5D44E5671CCE}" dt="2025-06-10T01:13:24.545" v="196" actId="20577"/>
        <pc:sldMkLst>
          <pc:docMk/>
          <pc:sldMk cId="1042455832" sldId="418"/>
        </pc:sldMkLst>
        <pc:spChg chg="add mod">
          <ac:chgData name="Hello Hello" userId="6a828ef3d50ac5ac" providerId="LiveId" clId="{88F00EAB-17E1-4C44-BCFF-5D44E5671CCE}" dt="2025-06-10T01:13:24.545" v="196" actId="20577"/>
          <ac:spMkLst>
            <pc:docMk/>
            <pc:sldMk cId="1042455832" sldId="418"/>
            <ac:spMk id="2" creationId="{22F65C9D-753B-F590-1993-305E03A1EEEC}"/>
          </ac:spMkLst>
        </pc:spChg>
        <pc:spChg chg="mod">
          <ac:chgData name="Hello Hello" userId="6a828ef3d50ac5ac" providerId="LiveId" clId="{88F00EAB-17E1-4C44-BCFF-5D44E5671CCE}" dt="2025-06-10T01:12:17.090" v="181" actId="27636"/>
          <ac:spMkLst>
            <pc:docMk/>
            <pc:sldMk cId="1042455832" sldId="418"/>
            <ac:spMk id="5" creationId="{3375AFB1-0A28-0498-8D5D-DACDFC0330FB}"/>
          </ac:spMkLst>
        </pc:spChg>
        <pc:spChg chg="add mod">
          <ac:chgData name="Hello Hello" userId="6a828ef3d50ac5ac" providerId="LiveId" clId="{88F00EAB-17E1-4C44-BCFF-5D44E5671CCE}" dt="2025-06-10T00:21:41.204" v="70" actId="1076"/>
          <ac:spMkLst>
            <pc:docMk/>
            <pc:sldMk cId="1042455832" sldId="418"/>
            <ac:spMk id="6" creationId="{97859C6D-1C25-EA94-8E00-5196C07C0A90}"/>
          </ac:spMkLst>
        </pc:spChg>
        <pc:spChg chg="mod">
          <ac:chgData name="Hello Hello" userId="6a828ef3d50ac5ac" providerId="LiveId" clId="{88F00EAB-17E1-4C44-BCFF-5D44E5671CCE}" dt="2025-06-10T01:12:14.027" v="179" actId="20577"/>
          <ac:spMkLst>
            <pc:docMk/>
            <pc:sldMk cId="1042455832" sldId="418"/>
            <ac:spMk id="10" creationId="{0A8D37C0-C78A-2015-69F4-42C91DF957B2}"/>
          </ac:spMkLst>
        </pc:spChg>
        <pc:spChg chg="del">
          <ac:chgData name="Hello Hello" userId="6a828ef3d50ac5ac" providerId="LiveId" clId="{88F00EAB-17E1-4C44-BCFF-5D44E5671CCE}" dt="2025-06-10T00:21:35.777" v="67" actId="478"/>
          <ac:spMkLst>
            <pc:docMk/>
            <pc:sldMk cId="1042455832" sldId="418"/>
            <ac:spMk id="13" creationId="{174B78A2-8D18-F1B7-723A-D377704AC3FC}"/>
          </ac:spMkLst>
        </pc:spChg>
        <pc:cxnChg chg="del">
          <ac:chgData name="Hello Hello" userId="6a828ef3d50ac5ac" providerId="LiveId" clId="{88F00EAB-17E1-4C44-BCFF-5D44E5671CCE}" dt="2025-06-10T00:21:36.939" v="68" actId="478"/>
          <ac:cxnSpMkLst>
            <pc:docMk/>
            <pc:sldMk cId="1042455832" sldId="418"/>
            <ac:cxnSpMk id="15" creationId="{54831ECA-D540-582F-3BE4-E7CE4962E6D0}"/>
          </ac:cxnSpMkLst>
        </pc:cxnChg>
      </pc:sldChg>
      <pc:sldChg chg="addSp delSp modSp mod">
        <pc:chgData name="Hello Hello" userId="6a828ef3d50ac5ac" providerId="LiveId" clId="{88F00EAB-17E1-4C44-BCFF-5D44E5671CCE}" dt="2025-06-10T01:10:27.384" v="163" actId="20577"/>
        <pc:sldMkLst>
          <pc:docMk/>
          <pc:sldMk cId="3449172636" sldId="419"/>
        </pc:sldMkLst>
        <pc:spChg chg="mod">
          <ac:chgData name="Hello Hello" userId="6a828ef3d50ac5ac" providerId="LiveId" clId="{88F00EAB-17E1-4C44-BCFF-5D44E5671CCE}" dt="2025-06-10T01:10:27.384" v="163" actId="20577"/>
          <ac:spMkLst>
            <pc:docMk/>
            <pc:sldMk cId="3449172636" sldId="419"/>
            <ac:spMk id="2" creationId="{EDCA0C4D-ABD1-081B-AF9F-523BE4AC77B2}"/>
          </ac:spMkLst>
        </pc:spChg>
        <pc:spChg chg="del">
          <ac:chgData name="Hello Hello" userId="6a828ef3d50ac5ac" providerId="LiveId" clId="{88F00EAB-17E1-4C44-BCFF-5D44E5671CCE}" dt="2025-06-10T00:19:57.781" v="1" actId="478"/>
          <ac:spMkLst>
            <pc:docMk/>
            <pc:sldMk cId="3449172636" sldId="419"/>
            <ac:spMk id="4" creationId="{0D78395D-846F-A6F2-A597-487A343A31CF}"/>
          </ac:spMkLst>
        </pc:spChg>
        <pc:spChg chg="mod">
          <ac:chgData name="Hello Hello" userId="6a828ef3d50ac5ac" providerId="LiveId" clId="{88F00EAB-17E1-4C44-BCFF-5D44E5671CCE}" dt="2025-06-10T01:07:59.083" v="162" actId="20577"/>
          <ac:spMkLst>
            <pc:docMk/>
            <pc:sldMk cId="3449172636" sldId="419"/>
            <ac:spMk id="5" creationId="{A275FF25-6898-A60D-536B-8C7DF1AA4214}"/>
          </ac:spMkLst>
        </pc:spChg>
        <pc:spChg chg="add mod">
          <ac:chgData name="Hello Hello" userId="6a828ef3d50ac5ac" providerId="LiveId" clId="{88F00EAB-17E1-4C44-BCFF-5D44E5671CCE}" dt="2025-06-10T01:07:08.942" v="154" actId="20577"/>
          <ac:spMkLst>
            <pc:docMk/>
            <pc:sldMk cId="3449172636" sldId="419"/>
            <ac:spMk id="6" creationId="{90056A66-429B-3748-6539-AE96D4C443E1}"/>
          </ac:spMkLst>
        </pc:spChg>
        <pc:spChg chg="add mod">
          <ac:chgData name="Hello Hello" userId="6a828ef3d50ac5ac" providerId="LiveId" clId="{88F00EAB-17E1-4C44-BCFF-5D44E5671CCE}" dt="2025-06-10T00:20:41.392" v="66" actId="1038"/>
          <ac:spMkLst>
            <pc:docMk/>
            <pc:sldMk cId="3449172636" sldId="419"/>
            <ac:spMk id="8" creationId="{FBA42AE7-7F74-AA76-CED7-54BF2BB0DC69}"/>
          </ac:spMkLst>
        </pc:spChg>
        <pc:cxnChg chg="del">
          <ac:chgData name="Hello Hello" userId="6a828ef3d50ac5ac" providerId="LiveId" clId="{88F00EAB-17E1-4C44-BCFF-5D44E5671CCE}" dt="2025-06-10T00:19:56.415" v="0" actId="478"/>
          <ac:cxnSpMkLst>
            <pc:docMk/>
            <pc:sldMk cId="3449172636" sldId="419"/>
            <ac:cxnSpMk id="7" creationId="{17C1A0EF-B3FD-B7B8-0385-C33ED8B61364}"/>
          </ac:cxnSpMkLst>
        </pc:cxnChg>
      </pc:sldChg>
      <pc:sldChg chg="modSp mod">
        <pc:chgData name="Hello Hello" userId="6a828ef3d50ac5ac" providerId="LiveId" clId="{88F00EAB-17E1-4C44-BCFF-5D44E5671CCE}" dt="2025-06-10T01:20:05.934" v="254" actId="207"/>
        <pc:sldMkLst>
          <pc:docMk/>
          <pc:sldMk cId="2680908713" sldId="420"/>
        </pc:sldMkLst>
        <pc:spChg chg="mod">
          <ac:chgData name="Hello Hello" userId="6a828ef3d50ac5ac" providerId="LiveId" clId="{88F00EAB-17E1-4C44-BCFF-5D44E5671CCE}" dt="2025-06-10T01:20:01.928" v="253" actId="207"/>
          <ac:spMkLst>
            <pc:docMk/>
            <pc:sldMk cId="2680908713" sldId="420"/>
            <ac:spMk id="22" creationId="{9BAAC13E-94C4-46F4-E599-508B96F5731D}"/>
          </ac:spMkLst>
        </pc:spChg>
        <pc:spChg chg="mod">
          <ac:chgData name="Hello Hello" userId="6a828ef3d50ac5ac" providerId="LiveId" clId="{88F00EAB-17E1-4C44-BCFF-5D44E5671CCE}" dt="2025-06-10T01:20:05.934" v="254" actId="207"/>
          <ac:spMkLst>
            <pc:docMk/>
            <pc:sldMk cId="2680908713" sldId="420"/>
            <ac:spMk id="23" creationId="{233240DA-DD62-45E7-883B-8233CBA8C7D0}"/>
          </ac:spMkLst>
        </pc:spChg>
      </pc:sldChg>
    </pc:docChg>
  </pc:docChgLst>
  <pc:docChgLst>
    <pc:chgData name="Hello Hello" userId="6a828ef3d50ac5ac" providerId="LiveId" clId="{5F926EDA-4C2C-437A-B00D-489E8766F34E}"/>
    <pc:docChg chg="undo custSel modSld">
      <pc:chgData name="Hello Hello" userId="6a828ef3d50ac5ac" providerId="LiveId" clId="{5F926EDA-4C2C-437A-B00D-489E8766F34E}" dt="2025-02-17T03:07:42.776" v="77" actId="20577"/>
      <pc:docMkLst>
        <pc:docMk/>
      </pc:docMkLst>
      <pc:sldChg chg="modSp mod">
        <pc:chgData name="Hello Hello" userId="6a828ef3d50ac5ac" providerId="LiveId" clId="{5F926EDA-4C2C-437A-B00D-489E8766F34E}" dt="2025-02-17T03:06:46.351" v="8" actId="20577"/>
        <pc:sldMkLst>
          <pc:docMk/>
          <pc:sldMk cId="2027118340" sldId="256"/>
        </pc:sldMkLst>
        <pc:spChg chg="mod">
          <ac:chgData name="Hello Hello" userId="6a828ef3d50ac5ac" providerId="LiveId" clId="{5F926EDA-4C2C-437A-B00D-489E8766F34E}" dt="2025-02-17T03:06:46.351" v="8" actId="20577"/>
          <ac:spMkLst>
            <pc:docMk/>
            <pc:sldMk cId="2027118340" sldId="256"/>
            <ac:spMk id="4" creationId="{F21CBD64-F29F-1333-7EDB-731B07C6DE1D}"/>
          </ac:spMkLst>
        </pc:spChg>
      </pc:sldChg>
      <pc:sldChg chg="modSp mod">
        <pc:chgData name="Hello Hello" userId="6a828ef3d50ac5ac" providerId="LiveId" clId="{5F926EDA-4C2C-437A-B00D-489E8766F34E}" dt="2025-02-17T03:07:42.776" v="77" actId="20577"/>
        <pc:sldMkLst>
          <pc:docMk/>
          <pc:sldMk cId="3548704323" sldId="350"/>
        </pc:sldMkLst>
        <pc:spChg chg="mod">
          <ac:chgData name="Hello Hello" userId="6a828ef3d50ac5ac" providerId="LiveId" clId="{5F926EDA-4C2C-437A-B00D-489E8766F34E}" dt="2025-02-17T03:07:42.776" v="77" actId="20577"/>
          <ac:spMkLst>
            <pc:docMk/>
            <pc:sldMk cId="3548704323" sldId="350"/>
            <ac:spMk id="3" creationId="{FB6A6C3D-8CDF-F45E-9E4C-DA04640B0642}"/>
          </ac:spMkLst>
        </pc:spChg>
      </pc:sldChg>
      <pc:sldChg chg="modSp mod">
        <pc:chgData name="Hello Hello" userId="6a828ef3d50ac5ac" providerId="LiveId" clId="{5F926EDA-4C2C-437A-B00D-489E8766F34E}" dt="2025-02-17T03:06:49.961" v="12" actId="20577"/>
        <pc:sldMkLst>
          <pc:docMk/>
          <pc:sldMk cId="215505605" sldId="368"/>
        </pc:sldMkLst>
        <pc:spChg chg="mod">
          <ac:chgData name="Hello Hello" userId="6a828ef3d50ac5ac" providerId="LiveId" clId="{5F926EDA-4C2C-437A-B00D-489E8766F34E}" dt="2025-02-17T03:06:49.961" v="12" actId="20577"/>
          <ac:spMkLst>
            <pc:docMk/>
            <pc:sldMk cId="215505605" sldId="368"/>
            <ac:spMk id="3" creationId="{D3F27E1D-2344-AC84-B8EB-F44ED477DA1F}"/>
          </ac:spMkLst>
        </pc:spChg>
      </pc:sldChg>
      <pc:sldChg chg="modSp mod">
        <pc:chgData name="Hello Hello" userId="6a828ef3d50ac5ac" providerId="LiveId" clId="{5F926EDA-4C2C-437A-B00D-489E8766F34E}" dt="2025-02-17T03:07:18.627" v="40" actId="20577"/>
        <pc:sldMkLst>
          <pc:docMk/>
          <pc:sldMk cId="1541307539" sldId="407"/>
        </pc:sldMkLst>
        <pc:spChg chg="mod">
          <ac:chgData name="Hello Hello" userId="6a828ef3d50ac5ac" providerId="LiveId" clId="{5F926EDA-4C2C-437A-B00D-489E8766F34E}" dt="2025-02-17T03:07:18.627" v="40" actId="20577"/>
          <ac:spMkLst>
            <pc:docMk/>
            <pc:sldMk cId="1541307539" sldId="407"/>
            <ac:spMk id="9" creationId="{15BF25F1-5A6C-D3E3-8191-A6F29E6C579A}"/>
          </ac:spMkLst>
        </pc:spChg>
      </pc:sldChg>
    </pc:docChg>
  </pc:docChgLst>
  <pc:docChgLst>
    <pc:chgData name="Hello Hello" userId="6a828ef3d50ac5ac" providerId="LiveId" clId="{0F844B4E-E4F6-41A1-82CD-1D6267AF7923}"/>
    <pc:docChg chg="undo redo custSel addSld delSld modSld sldOrd">
      <pc:chgData name="Hello Hello" userId="6a828ef3d50ac5ac" providerId="LiveId" clId="{0F844B4E-E4F6-41A1-82CD-1D6267AF7923}" dt="2025-02-15T02:51:01.948" v="3994" actId="20577"/>
      <pc:docMkLst>
        <pc:docMk/>
      </pc:docMkLst>
      <pc:sldChg chg="modSp mod">
        <pc:chgData name="Hello Hello" userId="6a828ef3d50ac5ac" providerId="LiveId" clId="{0F844B4E-E4F6-41A1-82CD-1D6267AF7923}" dt="2025-02-15T00:41:52.798" v="881" actId="20577"/>
        <pc:sldMkLst>
          <pc:docMk/>
          <pc:sldMk cId="2027118340" sldId="256"/>
        </pc:sldMkLst>
        <pc:spChg chg="mod">
          <ac:chgData name="Hello Hello" userId="6a828ef3d50ac5ac" providerId="LiveId" clId="{0F844B4E-E4F6-41A1-82CD-1D6267AF7923}" dt="2025-02-15T00:41:52.798" v="881" actId="20577"/>
          <ac:spMkLst>
            <pc:docMk/>
            <pc:sldMk cId="2027118340" sldId="256"/>
            <ac:spMk id="4" creationId="{F21CBD64-F29F-1333-7EDB-731B07C6DE1D}"/>
          </ac:spMkLst>
        </pc:spChg>
      </pc:sldChg>
      <pc:sldChg chg="addSp modSp">
        <pc:chgData name="Hello Hello" userId="6a828ef3d50ac5ac" providerId="LiveId" clId="{0F844B4E-E4F6-41A1-82CD-1D6267AF7923}" dt="2025-02-15T02:22:32.398" v="3877"/>
        <pc:sldMkLst>
          <pc:docMk/>
          <pc:sldMk cId="3548704323" sldId="350"/>
        </pc:sldMkLst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0" creationId="{D0ED12F1-845A-E3E1-1EA0-30567935F5C5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1" creationId="{02D1AB30-09A8-15A5-62A8-175A0F4E9E45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2" creationId="{55DB645D-3D91-7DA8-01BE-F4FED5398B3E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3" creationId="{925E505A-58ED-0E19-86A9-1AFCEAAD371C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4" creationId="{67154B7F-1AB9-D4D0-3A77-B0C7A144F6EC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5" creationId="{21F9382E-C399-4753-C996-6B63C26F1ECF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6" creationId="{9DE4F719-1A03-AF0E-B625-E0227B3BEE4D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7" creationId="{B3C6486D-1FD9-8A79-B7C7-262A72F09F2F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8" creationId="{BD18C435-AD34-F75F-50FF-BCF0ED6F9100}"/>
          </ac:spMkLst>
        </pc:spChg>
        <pc:spChg chg="add mod">
          <ac:chgData name="Hello Hello" userId="6a828ef3d50ac5ac" providerId="LiveId" clId="{0F844B4E-E4F6-41A1-82CD-1D6267AF7923}" dt="2025-02-15T02:22:32.398" v="3877"/>
          <ac:spMkLst>
            <pc:docMk/>
            <pc:sldMk cId="3548704323" sldId="350"/>
            <ac:spMk id="19" creationId="{52FE7A46-8D26-CF6B-0465-24635688A380}"/>
          </ac:spMkLst>
        </pc:spChg>
      </pc:sldChg>
      <pc:sldChg chg="addSp modSp mod">
        <pc:chgData name="Hello Hello" userId="6a828ef3d50ac5ac" providerId="LiveId" clId="{0F844B4E-E4F6-41A1-82CD-1D6267AF7923}" dt="2025-02-15T02:32:14.255" v="3949" actId="207"/>
        <pc:sldMkLst>
          <pc:docMk/>
          <pc:sldMk cId="598799285" sldId="353"/>
        </pc:sldMkLst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2" creationId="{41284AB9-3342-F5EF-0DBB-4F185991A2F9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3" creationId="{F144C82E-93AC-61ED-64EA-885C18042957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4" creationId="{DF56C1EC-4489-5C8E-4C31-9F7924CD19B0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5" creationId="{B96968BA-6ADD-EB7F-F4C8-412E793DF15F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6" creationId="{63AC19CD-E3EF-6384-3F3A-50A7309393D6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7" creationId="{3C26DC20-7A6C-D34B-792A-3E9B7570D8A0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8" creationId="{D5B3A1C1-11D4-8C1C-4279-B386694257AD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19" creationId="{1C307073-081C-3D2F-1987-985AF01C8237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20" creationId="{1E333448-13E9-B774-9C38-6C3C44DED7C5}"/>
          </ac:spMkLst>
        </pc:spChg>
        <pc:spChg chg="add mod">
          <ac:chgData name="Hello Hello" userId="6a828ef3d50ac5ac" providerId="LiveId" clId="{0F844B4E-E4F6-41A1-82CD-1D6267AF7923}" dt="2025-02-15T02:22:37.379" v="3879"/>
          <ac:spMkLst>
            <pc:docMk/>
            <pc:sldMk cId="598799285" sldId="353"/>
            <ac:spMk id="21" creationId="{33E3D364-B494-055C-D58C-91892842BF03}"/>
          </ac:spMkLst>
        </pc:spChg>
        <pc:spChg chg="mod">
          <ac:chgData name="Hello Hello" userId="6a828ef3d50ac5ac" providerId="LiveId" clId="{0F844B4E-E4F6-41A1-82CD-1D6267AF7923}" dt="2025-02-15T02:32:06.785" v="3948" actId="207"/>
          <ac:spMkLst>
            <pc:docMk/>
            <pc:sldMk cId="598799285" sldId="353"/>
            <ac:spMk id="40" creationId="{760FA814-13F6-34E3-7A74-8D18376C7705}"/>
          </ac:spMkLst>
        </pc:spChg>
        <pc:spChg chg="mod">
          <ac:chgData name="Hello Hello" userId="6a828ef3d50ac5ac" providerId="LiveId" clId="{0F844B4E-E4F6-41A1-82CD-1D6267AF7923}" dt="2025-02-15T02:32:14.255" v="3949" actId="207"/>
          <ac:spMkLst>
            <pc:docMk/>
            <pc:sldMk cId="598799285" sldId="353"/>
            <ac:spMk id="43" creationId="{8875CB88-CE61-5722-A0C0-DF54DF0260E1}"/>
          </ac:spMkLst>
        </pc:spChg>
      </pc:sldChg>
      <pc:sldChg chg="modSp del mod">
        <pc:chgData name="Hello Hello" userId="6a828ef3d50ac5ac" providerId="LiveId" clId="{0F844B4E-E4F6-41A1-82CD-1D6267AF7923}" dt="2025-02-15T02:18:35.380" v="3795" actId="47"/>
        <pc:sldMkLst>
          <pc:docMk/>
          <pc:sldMk cId="2289605971" sldId="367"/>
        </pc:sldMkLst>
        <pc:spChg chg="mod">
          <ac:chgData name="Hello Hello" userId="6a828ef3d50ac5ac" providerId="LiveId" clId="{0F844B4E-E4F6-41A1-82CD-1D6267AF7923}" dt="2025-02-15T00:53:41.629" v="1045" actId="20577"/>
          <ac:spMkLst>
            <pc:docMk/>
            <pc:sldMk cId="2289605971" sldId="367"/>
            <ac:spMk id="9" creationId="{AB02CAC4-3E9E-6143-B6DF-7473463F0D5E}"/>
          </ac:spMkLst>
        </pc:spChg>
      </pc:sldChg>
      <pc:sldChg chg="addSp modSp mod">
        <pc:chgData name="Hello Hello" userId="6a828ef3d50ac5ac" providerId="LiveId" clId="{0F844B4E-E4F6-41A1-82CD-1D6267AF7923}" dt="2025-02-15T02:22:08.844" v="3874" actId="1038"/>
        <pc:sldMkLst>
          <pc:docMk/>
          <pc:sldMk cId="215505605" sldId="368"/>
        </pc:sldMkLst>
        <pc:spChg chg="add mod">
          <ac:chgData name="Hello Hello" userId="6a828ef3d50ac5ac" providerId="LiveId" clId="{0F844B4E-E4F6-41A1-82CD-1D6267AF7923}" dt="2025-02-15T02:18:24.531" v="3794" actId="1076"/>
          <ac:spMkLst>
            <pc:docMk/>
            <pc:sldMk cId="215505605" sldId="368"/>
            <ac:spMk id="2" creationId="{524C3A04-2F61-6EA5-A833-CC608C74B6FB}"/>
          </ac:spMkLst>
        </pc:spChg>
        <pc:spChg chg="mod">
          <ac:chgData name="Hello Hello" userId="6a828ef3d50ac5ac" providerId="LiveId" clId="{0F844B4E-E4F6-41A1-82CD-1D6267AF7923}" dt="2025-02-15T02:22:03.809" v="3832" actId="1076"/>
          <ac:spMkLst>
            <pc:docMk/>
            <pc:sldMk cId="215505605" sldId="368"/>
            <ac:spMk id="9" creationId="{81EE97DF-FA6A-C3DD-F5F9-1C4BC7DDD68A}"/>
          </ac:spMkLst>
        </pc:spChg>
        <pc:spChg chg="add mod">
          <ac:chgData name="Hello Hello" userId="6a828ef3d50ac5ac" providerId="LiveId" clId="{0F844B4E-E4F6-41A1-82CD-1D6267AF7923}" dt="2025-02-15T02:19:35.956" v="3797" actId="1076"/>
          <ac:spMkLst>
            <pc:docMk/>
            <pc:sldMk cId="215505605" sldId="368"/>
            <ac:spMk id="12" creationId="{FEC12293-5A64-B76D-8C7C-75103798359B}"/>
          </ac:spMkLst>
        </pc:spChg>
        <pc:spChg chg="add mod">
          <ac:chgData name="Hello Hello" userId="6a828ef3d50ac5ac" providerId="LiveId" clId="{0F844B4E-E4F6-41A1-82CD-1D6267AF7923}" dt="2025-02-15T02:19:35.956" v="3797" actId="1076"/>
          <ac:spMkLst>
            <pc:docMk/>
            <pc:sldMk cId="215505605" sldId="368"/>
            <ac:spMk id="14" creationId="{FE4E7C8B-5F3A-CBF7-B257-8F5952AB7FF3}"/>
          </ac:spMkLst>
        </pc:spChg>
        <pc:spChg chg="add mod">
          <ac:chgData name="Hello Hello" userId="6a828ef3d50ac5ac" providerId="LiveId" clId="{0F844B4E-E4F6-41A1-82CD-1D6267AF7923}" dt="2025-02-15T02:21:21.336" v="3803" actId="1076"/>
          <ac:spMkLst>
            <pc:docMk/>
            <pc:sldMk cId="215505605" sldId="368"/>
            <ac:spMk id="24" creationId="{0904318D-9208-7DDB-CB0C-B0C0B32AF7A6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25" creationId="{FF314431-3237-CA41-C021-330EDF1E13AF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26" creationId="{251955B8-584D-985A-7A91-12A0F5BC8CFB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0" creationId="{9AFAC859-0DBE-EC5D-C6B0-C4FBEFAB3E81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2" creationId="{E0DB4240-F7AA-F4C2-909B-C83B0E467928}"/>
          </ac:spMkLst>
        </pc:spChg>
        <pc:spChg chg="add mod">
          <ac:chgData name="Hello Hello" userId="6a828ef3d50ac5ac" providerId="LiveId" clId="{0F844B4E-E4F6-41A1-82CD-1D6267AF7923}" dt="2025-02-15T02:22:08.844" v="3874" actId="1038"/>
          <ac:spMkLst>
            <pc:docMk/>
            <pc:sldMk cId="215505605" sldId="368"/>
            <ac:spMk id="33" creationId="{68F6410F-CDCC-A77A-E6F5-37E98A90CF4A}"/>
          </ac:spMkLst>
        </pc:spChg>
        <pc:spChg chg="add mod">
          <ac:chgData name="Hello Hello" userId="6a828ef3d50ac5ac" providerId="LiveId" clId="{0F844B4E-E4F6-41A1-82CD-1D6267AF7923}" dt="2025-02-15T02:22:00.655" v="3830" actId="14100"/>
          <ac:spMkLst>
            <pc:docMk/>
            <pc:sldMk cId="215505605" sldId="368"/>
            <ac:spMk id="34" creationId="{5FF35361-1CFC-28E1-A2B1-9FFEE376CF9B}"/>
          </ac:spMkLst>
        </pc:spChg>
      </pc:sldChg>
      <pc:sldChg chg="addSp modSp del mod">
        <pc:chgData name="Hello Hello" userId="6a828ef3d50ac5ac" providerId="LiveId" clId="{0F844B4E-E4F6-41A1-82CD-1D6267AF7923}" dt="2025-02-15T02:31:11.488" v="3945" actId="47"/>
        <pc:sldMkLst>
          <pc:docMk/>
          <pc:sldMk cId="1090426411" sldId="369"/>
        </pc:sldMkLst>
        <pc:spChg chg="mod">
          <ac:chgData name="Hello Hello" userId="6a828ef3d50ac5ac" providerId="LiveId" clId="{0F844B4E-E4F6-41A1-82CD-1D6267AF7923}" dt="2025-02-15T02:29:13.935" v="3944" actId="20577"/>
          <ac:spMkLst>
            <pc:docMk/>
            <pc:sldMk cId="1090426411" sldId="369"/>
            <ac:spMk id="9" creationId="{5C23DED1-F1E4-75C1-AEDD-273696C1FD6A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0" creationId="{6307FAFD-21C2-BC15-6293-66C7A1432DBB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1" creationId="{B1062069-7364-4A30-150A-B5FD5808FBA6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2" creationId="{72942C6D-0FBA-587F-2974-80F80DBE605F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3" creationId="{8A504662-4F8D-261D-04BA-F06917B9448B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4" creationId="{EEA4E296-BC6F-D27B-F6DD-0862C1E2F65F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5" creationId="{F545B7E5-6D08-2BE9-DC0D-DF411017285D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6" creationId="{41DDFEB3-E7CF-35C6-C687-ABB91A9837A4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7" creationId="{51132D50-A25B-2784-1F88-5F2BBDB1003D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8" creationId="{FE9956B1-557E-75A1-A0CF-E0CF4284C3B7}"/>
          </ac:spMkLst>
        </pc:spChg>
        <pc:spChg chg="add mod">
          <ac:chgData name="Hello Hello" userId="6a828ef3d50ac5ac" providerId="LiveId" clId="{0F844B4E-E4F6-41A1-82CD-1D6267AF7923}" dt="2025-02-15T02:22:36.433" v="3878"/>
          <ac:spMkLst>
            <pc:docMk/>
            <pc:sldMk cId="1090426411" sldId="369"/>
            <ac:spMk id="19" creationId="{3C47D40C-40B0-2076-1325-5DB392AFB740}"/>
          </ac:spMkLst>
        </pc:spChg>
      </pc:sldChg>
      <pc:sldChg chg="addSp modSp mod">
        <pc:chgData name="Hello Hello" userId="6a828ef3d50ac5ac" providerId="LiveId" clId="{0F844B4E-E4F6-41A1-82CD-1D6267AF7923}" dt="2025-02-15T02:32:41.448" v="3952" actId="207"/>
        <pc:sldMkLst>
          <pc:docMk/>
          <pc:sldMk cId="3240970954" sldId="370"/>
        </pc:sldMkLst>
        <pc:spChg chg="mod">
          <ac:chgData name="Hello Hello" userId="6a828ef3d50ac5ac" providerId="LiveId" clId="{0F844B4E-E4F6-41A1-82CD-1D6267AF7923}" dt="2025-02-15T00:15:01.143" v="601" actId="207"/>
          <ac:spMkLst>
            <pc:docMk/>
            <pc:sldMk cId="3240970954" sldId="370"/>
            <ac:spMk id="2" creationId="{740766B4-EF60-34BF-9B8A-6AA5ABCE7EAE}"/>
          </ac:spMkLst>
        </pc:spChg>
        <pc:spChg chg="mod">
          <ac:chgData name="Hello Hello" userId="6a828ef3d50ac5ac" providerId="LiveId" clId="{0F844B4E-E4F6-41A1-82CD-1D6267AF7923}" dt="2025-02-14T03:56:06.443" v="319" actId="1076"/>
          <ac:spMkLst>
            <pc:docMk/>
            <pc:sldMk cId="3240970954" sldId="370"/>
            <ac:spMk id="9" creationId="{DAA6A4B9-740E-B2B0-3A3C-1A612D337CF2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2" creationId="{19C628BE-7F9B-279E-3C3F-69C1398D3D62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3" creationId="{AA270688-47CB-C7DC-7054-83431624DE3F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4" creationId="{628D1B57-6DC9-ED51-7CD4-CE065D8C145A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5" creationId="{1AFB3669-807B-FF00-97F6-64D888A0D46A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6" creationId="{EAFA718D-C1EB-634B-B0D2-51A74D3668E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7" creationId="{7CADA13A-C32C-D6BC-A1AC-3509FFD0CBC5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8" creationId="{0AF9C07F-6BB5-C423-D3FA-0F8D3D2E1185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19" creationId="{C5695778-5052-4FF0-E28A-A2F12310E7F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20" creationId="{8E16D5EA-C16C-B7F7-66D9-45BDB99BF3D1}"/>
          </ac:spMkLst>
        </pc:spChg>
        <pc:spChg chg="add mod">
          <ac:chgData name="Hello Hello" userId="6a828ef3d50ac5ac" providerId="LiveId" clId="{0F844B4E-E4F6-41A1-82CD-1D6267AF7923}" dt="2025-02-15T02:22:39.483" v="3880"/>
          <ac:spMkLst>
            <pc:docMk/>
            <pc:sldMk cId="3240970954" sldId="370"/>
            <ac:spMk id="21" creationId="{04C2EDF7-0414-6808-47D2-FC7B4A9459A5}"/>
          </ac:spMkLst>
        </pc:spChg>
        <pc:spChg chg="mod">
          <ac:chgData name="Hello Hello" userId="6a828ef3d50ac5ac" providerId="LiveId" clId="{0F844B4E-E4F6-41A1-82CD-1D6267AF7923}" dt="2025-02-15T02:32:41.448" v="3952" actId="207"/>
          <ac:spMkLst>
            <pc:docMk/>
            <pc:sldMk cId="3240970954" sldId="370"/>
            <ac:spMk id="51" creationId="{EE125DD3-CD97-CC77-9BD9-DF2F07DD0727}"/>
          </ac:spMkLst>
        </pc:spChg>
        <pc:spChg chg="mod">
          <ac:chgData name="Hello Hello" userId="6a828ef3d50ac5ac" providerId="LiveId" clId="{0F844B4E-E4F6-41A1-82CD-1D6267AF7923}" dt="2025-02-15T02:32:23.033" v="3950" actId="207"/>
          <ac:spMkLst>
            <pc:docMk/>
            <pc:sldMk cId="3240970954" sldId="370"/>
            <ac:spMk id="52" creationId="{6C109E52-4867-A351-6B09-7ED0C775F9B3}"/>
          </ac:spMkLst>
        </pc:spChg>
      </pc:sldChg>
      <pc:sldChg chg="addSp modSp mod">
        <pc:chgData name="Hello Hello" userId="6a828ef3d50ac5ac" providerId="LiveId" clId="{0F844B4E-E4F6-41A1-82CD-1D6267AF7923}" dt="2025-02-15T02:32:51.523" v="3953" actId="207"/>
        <pc:sldMkLst>
          <pc:docMk/>
          <pc:sldMk cId="3016968020" sldId="371"/>
        </pc:sldMkLst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2" creationId="{E5B15B19-18A3-4E95-C4F8-CE3A00E03803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3" creationId="{1A30CF45-7585-4864-8603-11E98F5E0284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4" creationId="{DD1EE0BB-C241-11C5-0466-2E6401C8178D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5" creationId="{03A77BD2-0673-8498-AE6B-3FCFE8E52571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6" creationId="{3D305D71-8FF6-8372-9CBD-1C8161221A82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7" creationId="{15A33368-C911-B6B4-65C4-B7EFFAEBDBFA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8" creationId="{76861A2F-47C8-4B7F-8C65-355CE4086813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19" creationId="{FF5225BA-F5FD-BE35-0E6D-9E950E4C25E4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20" creationId="{A0D23281-3B8D-357F-B943-F86B018239C2}"/>
          </ac:spMkLst>
        </pc:spChg>
        <pc:spChg chg="add mod">
          <ac:chgData name="Hello Hello" userId="6a828ef3d50ac5ac" providerId="LiveId" clId="{0F844B4E-E4F6-41A1-82CD-1D6267AF7923}" dt="2025-02-15T02:22:40.585" v="3881"/>
          <ac:spMkLst>
            <pc:docMk/>
            <pc:sldMk cId="3016968020" sldId="371"/>
            <ac:spMk id="21" creationId="{350CD80C-400F-A143-12E8-553519B789B2}"/>
          </ac:spMkLst>
        </pc:spChg>
        <pc:spChg chg="mod">
          <ac:chgData name="Hello Hello" userId="6a828ef3d50ac5ac" providerId="LiveId" clId="{0F844B4E-E4F6-41A1-82CD-1D6267AF7923}" dt="2025-02-15T02:32:51.523" v="3953" actId="207"/>
          <ac:spMkLst>
            <pc:docMk/>
            <pc:sldMk cId="3016968020" sldId="371"/>
            <ac:spMk id="44" creationId="{23200677-29EE-DE49-8D04-1DE09FA5D31E}"/>
          </ac:spMkLst>
        </pc:spChg>
        <pc:spChg chg="mod">
          <ac:chgData name="Hello Hello" userId="6a828ef3d50ac5ac" providerId="LiveId" clId="{0F844B4E-E4F6-41A1-82CD-1D6267AF7923}" dt="2025-02-15T02:32:27.634" v="3951" actId="207"/>
          <ac:spMkLst>
            <pc:docMk/>
            <pc:sldMk cId="3016968020" sldId="371"/>
            <ac:spMk id="45" creationId="{1EB172C8-242F-654E-0EB2-15B9D7C05EB8}"/>
          </ac:spMkLst>
        </pc:spChg>
      </pc:sldChg>
      <pc:sldChg chg="addSp delSp modSp mod">
        <pc:chgData name="Hello Hello" userId="6a828ef3d50ac5ac" providerId="LiveId" clId="{0F844B4E-E4F6-41A1-82CD-1D6267AF7923}" dt="2025-02-15T02:22:47.055" v="3883" actId="478"/>
        <pc:sldMkLst>
          <pc:docMk/>
          <pc:sldMk cId="817891884" sldId="375"/>
        </pc:sldMkLst>
        <pc:spChg chg="add mod">
          <ac:chgData name="Hello Hello" userId="6a828ef3d50ac5ac" providerId="LiveId" clId="{0F844B4E-E4F6-41A1-82CD-1D6267AF7923}" dt="2025-02-14T03:59:16.644" v="337" actId="207"/>
          <ac:spMkLst>
            <pc:docMk/>
            <pc:sldMk cId="817891884" sldId="375"/>
            <ac:spMk id="12" creationId="{6696DBDE-EEF5-1F7E-A51D-7A58235E717F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3" creationId="{77E43328-894C-FE18-F4EF-3D274C6C5E00}"/>
          </ac:spMkLst>
        </pc:spChg>
        <pc:spChg chg="add del mod">
          <ac:chgData name="Hello Hello" userId="6a828ef3d50ac5ac" providerId="LiveId" clId="{0F844B4E-E4F6-41A1-82CD-1D6267AF7923}" dt="2025-02-15T02:22:47.055" v="3883" actId="478"/>
          <ac:spMkLst>
            <pc:docMk/>
            <pc:sldMk cId="817891884" sldId="375"/>
            <ac:spMk id="14" creationId="{60401BAC-644F-52F7-D8FA-27B716B431DE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5" creationId="{6490EB19-73EE-7D55-1968-BDDA6826DAAE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6" creationId="{3EE7370D-C44A-B51C-B6BE-0E06C7D6A838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7" creationId="{B0F4EB3A-E1D2-D02E-E465-4653A989D2F7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8" creationId="{78B626BE-24B2-E989-05A6-76D7096F0211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19" creationId="{72B2B3EC-C3AA-6CD2-9C87-677AB77A8BA7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0" creationId="{B9CAD590-FA1A-A64A-E1B5-911714C44725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1" creationId="{DEC94BFB-B81A-3B74-D5BA-D3392EC77E24}"/>
          </ac:spMkLst>
        </pc:spChg>
        <pc:spChg chg="add mod">
          <ac:chgData name="Hello Hello" userId="6a828ef3d50ac5ac" providerId="LiveId" clId="{0F844B4E-E4F6-41A1-82CD-1D6267AF7923}" dt="2025-02-15T02:22:43.322" v="3882"/>
          <ac:spMkLst>
            <pc:docMk/>
            <pc:sldMk cId="817891884" sldId="375"/>
            <ac:spMk id="22" creationId="{833CFDEF-D07B-09CF-4981-C66A94263C8D}"/>
          </ac:spMkLst>
        </pc:spChg>
      </pc:sldChg>
      <pc:sldChg chg="addSp modSp mod">
        <pc:chgData name="Hello Hello" userId="6a828ef3d50ac5ac" providerId="LiveId" clId="{0F844B4E-E4F6-41A1-82CD-1D6267AF7923}" dt="2025-02-15T02:23:11.580" v="3889"/>
        <pc:sldMkLst>
          <pc:docMk/>
          <pc:sldMk cId="1381215737" sldId="376"/>
        </pc:sldMkLst>
        <pc:spChg chg="mod">
          <ac:chgData name="Hello Hello" userId="6a828ef3d50ac5ac" providerId="LiveId" clId="{0F844B4E-E4F6-41A1-82CD-1D6267AF7923}" dt="2025-02-15T00:17:36.817" v="635" actId="207"/>
          <ac:spMkLst>
            <pc:docMk/>
            <pc:sldMk cId="1381215737" sldId="376"/>
            <ac:spMk id="5" creationId="{34543D26-8603-BD05-D59D-73E311BBF231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8" creationId="{04C922AE-D771-6930-CEAF-E9A6F31708DA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9" creationId="{32C07B10-0B08-64D9-879C-42726993FD10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2" creationId="{2C95585E-9106-ADC9-8CBE-31710CC8E0AE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3" creationId="{6B3561AB-DDA5-3920-8B2E-ACB6307009D8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4" creationId="{F0C5439F-DAFF-2557-3739-94CE21AE3A6C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5" creationId="{4320B59F-CA12-6C9F-FFA5-ABFF75BC1894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6" creationId="{AD07AF07-190C-C92A-0093-25B82703FD8A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7" creationId="{8E116543-ED8C-C614-1E18-476F7FC8DFE6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8" creationId="{98A4D025-F326-9F83-B98B-173D0278C650}"/>
          </ac:spMkLst>
        </pc:spChg>
        <pc:spChg chg="add mod">
          <ac:chgData name="Hello Hello" userId="6a828ef3d50ac5ac" providerId="LiveId" clId="{0F844B4E-E4F6-41A1-82CD-1D6267AF7923}" dt="2025-02-15T02:23:11.580" v="3889"/>
          <ac:spMkLst>
            <pc:docMk/>
            <pc:sldMk cId="1381215737" sldId="376"/>
            <ac:spMk id="19" creationId="{1F3CB9A1-C330-DE01-C533-D7EC6B0100A7}"/>
          </ac:spMkLst>
        </pc:spChg>
      </pc:sldChg>
      <pc:sldChg chg="addSp modSp mod">
        <pc:chgData name="Hello Hello" userId="6a828ef3d50ac5ac" providerId="LiveId" clId="{0F844B4E-E4F6-41A1-82CD-1D6267AF7923}" dt="2025-02-15T02:23:04.437" v="3888"/>
        <pc:sldMkLst>
          <pc:docMk/>
          <pc:sldMk cId="3172243111" sldId="385"/>
        </pc:sldMkLst>
        <pc:spChg chg="mod">
          <ac:chgData name="Hello Hello" userId="6a828ef3d50ac5ac" providerId="LiveId" clId="{0F844B4E-E4F6-41A1-82CD-1D6267AF7923}" dt="2025-02-15T00:16:30.006" v="622" actId="207"/>
          <ac:spMkLst>
            <pc:docMk/>
            <pc:sldMk cId="3172243111" sldId="385"/>
            <ac:spMk id="8" creationId="{3E55E05C-E6E5-93FE-5E30-924CDF293814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2" creationId="{782002FC-BA68-56F3-8D25-304F8DF0ED63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3" creationId="{50220927-3D09-C276-1F56-E2C21069FB3D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4" creationId="{7F3AC37D-5A2E-EBC6-9B8C-EBEAFD608EB5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5" creationId="{03CC2951-BE25-E1D5-E9E7-3D5B9CA691EF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6" creationId="{249AB9FE-8BDA-060E-0F6A-D4C060915F39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7" creationId="{A4E31C5C-EA9A-B845-DCD4-765524F8C28B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8" creationId="{45DE5E02-C22B-98E0-2363-D00477B48DBC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19" creationId="{4E45D68C-B7A4-1BC5-45FF-2E89975E0632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20" creationId="{C37FE111-BC4E-A65F-534C-4EF22EF99D45}"/>
          </ac:spMkLst>
        </pc:spChg>
        <pc:spChg chg="add mod">
          <ac:chgData name="Hello Hello" userId="6a828ef3d50ac5ac" providerId="LiveId" clId="{0F844B4E-E4F6-41A1-82CD-1D6267AF7923}" dt="2025-02-15T02:23:04.437" v="3888"/>
          <ac:spMkLst>
            <pc:docMk/>
            <pc:sldMk cId="3172243111" sldId="385"/>
            <ac:spMk id="21" creationId="{EA3B7454-9A08-B3EF-876E-811043AFCF58}"/>
          </ac:spMkLst>
        </pc:spChg>
      </pc:sldChg>
      <pc:sldChg chg="modSp del mod">
        <pc:chgData name="Hello Hello" userId="6a828ef3d50ac5ac" providerId="LiveId" clId="{0F844B4E-E4F6-41A1-82CD-1D6267AF7923}" dt="2025-02-15T00:37:37.525" v="851" actId="47"/>
        <pc:sldMkLst>
          <pc:docMk/>
          <pc:sldMk cId="797036340" sldId="388"/>
        </pc:sldMkLst>
        <pc:spChg chg="mod">
          <ac:chgData name="Hello Hello" userId="6a828ef3d50ac5ac" providerId="LiveId" clId="{0F844B4E-E4F6-41A1-82CD-1D6267AF7923}" dt="2025-02-15T00:21:06.391" v="682" actId="207"/>
          <ac:spMkLst>
            <pc:docMk/>
            <pc:sldMk cId="797036340" sldId="388"/>
            <ac:spMk id="7" creationId="{F382DAAA-FDBE-84E0-73B2-09EDBE2F0FC1}"/>
          </ac:spMkLst>
        </pc:spChg>
      </pc:sldChg>
      <pc:sldChg chg="addSp modSp mod">
        <pc:chgData name="Hello Hello" userId="6a828ef3d50ac5ac" providerId="LiveId" clId="{0F844B4E-E4F6-41A1-82CD-1D6267AF7923}" dt="2025-02-15T02:23:23.164" v="3899"/>
        <pc:sldMkLst>
          <pc:docMk/>
          <pc:sldMk cId="2654543829" sldId="389"/>
        </pc:sldMkLst>
        <pc:spChg chg="mod">
          <ac:chgData name="Hello Hello" userId="6a828ef3d50ac5ac" providerId="LiveId" clId="{0F844B4E-E4F6-41A1-82CD-1D6267AF7923}" dt="2025-02-15T00:20:28.818" v="673" actId="207"/>
          <ac:spMkLst>
            <pc:docMk/>
            <pc:sldMk cId="2654543829" sldId="389"/>
            <ac:spMk id="5" creationId="{1F0F961A-EFDC-3474-0650-3EAD6C9E1089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2" creationId="{E7385B23-22DB-DD7F-98EF-C7DAD654F3DC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3" creationId="{A3949301-C128-CE21-43F4-481864780352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4" creationId="{915206EC-014D-BA2C-199C-91C2DF9123E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5" creationId="{4D067401-ACFA-617F-E356-5A479969B1B3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6" creationId="{1CD0C2C0-5029-33D4-DAC4-DF50BDB236ED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7" creationId="{AD488DAA-E150-6892-E19E-3399485E61BD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8" creationId="{A19C16CB-3003-86D6-6FBD-7477A315C69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19" creationId="{124FBCF6-0955-EC7A-895F-B3771FBE930F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20" creationId="{472F0656-6BCE-609C-F0A9-E2214DEA98A2}"/>
          </ac:spMkLst>
        </pc:spChg>
        <pc:spChg chg="add mod">
          <ac:chgData name="Hello Hello" userId="6a828ef3d50ac5ac" providerId="LiveId" clId="{0F844B4E-E4F6-41A1-82CD-1D6267AF7923}" dt="2025-02-15T02:23:23.164" v="3899"/>
          <ac:spMkLst>
            <pc:docMk/>
            <pc:sldMk cId="2654543829" sldId="389"/>
            <ac:spMk id="21" creationId="{75E6E333-18CC-2D03-F21D-AEF20ADF9832}"/>
          </ac:spMkLst>
        </pc:spChg>
        <pc:spChg chg="mod">
          <ac:chgData name="Hello Hello" userId="6a828ef3d50ac5ac" providerId="LiveId" clId="{0F844B4E-E4F6-41A1-82CD-1D6267AF7923}" dt="2025-02-15T00:40:38.693" v="878" actId="14100"/>
          <ac:spMkLst>
            <pc:docMk/>
            <pc:sldMk cId="2654543829" sldId="389"/>
            <ac:spMk id="27" creationId="{F98F4CFD-EEA4-0D23-10BA-2B2461CA60F6}"/>
          </ac:spMkLst>
        </pc:spChg>
      </pc:sldChg>
      <pc:sldChg chg="addSp delSp modSp mod">
        <pc:chgData name="Hello Hello" userId="6a828ef3d50ac5ac" providerId="LiveId" clId="{0F844B4E-E4F6-41A1-82CD-1D6267AF7923}" dt="2025-02-15T02:44:05.174" v="3981" actId="167"/>
        <pc:sldMkLst>
          <pc:docMk/>
          <pc:sldMk cId="1929710826" sldId="390"/>
        </pc:sldMkLst>
        <pc:spChg chg="del">
          <ac:chgData name="Hello Hello" userId="6a828ef3d50ac5ac" providerId="LiveId" clId="{0F844B4E-E4F6-41A1-82CD-1D6267AF7923}" dt="2025-02-15T00:19:03.909" v="652" actId="478"/>
          <ac:spMkLst>
            <pc:docMk/>
            <pc:sldMk cId="1929710826" sldId="390"/>
            <ac:spMk id="9" creationId="{3B4ED378-3DE2-F5F9-B18F-C8DFEF1186EA}"/>
          </ac:spMkLst>
        </pc:spChg>
        <pc:spChg chg="add mod">
          <ac:chgData name="Hello Hello" userId="6a828ef3d50ac5ac" providerId="LiveId" clId="{0F844B4E-E4F6-41A1-82CD-1D6267AF7923}" dt="2025-02-15T00:19:24.536" v="659" actId="207"/>
          <ac:spMkLst>
            <pc:docMk/>
            <pc:sldMk cId="1929710826" sldId="390"/>
            <ac:spMk id="12" creationId="{14BF8E99-9B7E-D6E8-00E3-ABBE738C77EB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3" creationId="{5106624E-B270-B44A-C229-DA5990D005E5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4" creationId="{9DE17EFC-2877-64D5-8E44-3900E5926CC9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5" creationId="{0DB4C0F5-A740-751C-C4E8-391BC31FAA73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6" creationId="{79260D4B-E244-E799-8470-9CC92CA27465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7" creationId="{F23BE554-9316-6BAB-44B2-D3E1EDA5C20F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8" creationId="{58216F4E-B641-1800-C1D0-3363895B36FC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19" creationId="{F845DD21-94E4-A1C7-0A48-625B1576F5D6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0" creationId="{D4CB9E77-E5E4-C804-83FD-E0BDBAD98559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1" creationId="{98691F78-3710-D08E-A271-EC179271E6BB}"/>
          </ac:spMkLst>
        </pc:spChg>
        <pc:spChg chg="add mod">
          <ac:chgData name="Hello Hello" userId="6a828ef3d50ac5ac" providerId="LiveId" clId="{0F844B4E-E4F6-41A1-82CD-1D6267AF7923}" dt="2025-02-15T02:23:21.507" v="3897"/>
          <ac:spMkLst>
            <pc:docMk/>
            <pc:sldMk cId="1929710826" sldId="390"/>
            <ac:spMk id="22" creationId="{9983CD31-4D4D-0D07-3BE8-AEE3743335EE}"/>
          </ac:spMkLst>
        </pc:spChg>
        <pc:cxnChg chg="mod ord">
          <ac:chgData name="Hello Hello" userId="6a828ef3d50ac5ac" providerId="LiveId" clId="{0F844B4E-E4F6-41A1-82CD-1D6267AF7923}" dt="2025-02-15T02:44:05.174" v="3981" actId="167"/>
          <ac:cxnSpMkLst>
            <pc:docMk/>
            <pc:sldMk cId="1929710826" sldId="390"/>
            <ac:cxnSpMk id="64" creationId="{9BE9E131-C8DB-D343-8451-A58989B4B143}"/>
          </ac:cxnSpMkLst>
        </pc:cxnChg>
      </pc:sldChg>
      <pc:sldChg chg="addSp modSp mod">
        <pc:chgData name="Hello Hello" userId="6a828ef3d50ac5ac" providerId="LiveId" clId="{0F844B4E-E4F6-41A1-82CD-1D6267AF7923}" dt="2025-02-15T02:23:19.948" v="3896"/>
        <pc:sldMkLst>
          <pc:docMk/>
          <pc:sldMk cId="3543658123" sldId="391"/>
        </pc:sldMkLst>
        <pc:spChg chg="mod">
          <ac:chgData name="Hello Hello" userId="6a828ef3d50ac5ac" providerId="LiveId" clId="{0F844B4E-E4F6-41A1-82CD-1D6267AF7923}" dt="2025-02-15T00:18:39.330" v="651" actId="207"/>
          <ac:spMkLst>
            <pc:docMk/>
            <pc:sldMk cId="3543658123" sldId="391"/>
            <ac:spMk id="9" creationId="{AE059724-AC65-E344-199D-35380995DE6A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2" creationId="{544B08D4-57CE-530B-9471-C28792F19378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3" creationId="{A925C617-DEB2-FC37-1D1F-60CD0A25B0FA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4" creationId="{EAC143CE-5362-BE7D-7E73-A0E56CFCC3D7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5" creationId="{722BA284-8D0E-099B-FAF0-DAAE35BBE971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6" creationId="{1BC9AFD1-FCE3-CE6A-6BBF-684CC668C144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7" creationId="{89423B4F-8E5D-FD31-EE35-74A6C4FC5B67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8" creationId="{1D9BCF5A-F11D-007E-6887-706777B6C3FC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19" creationId="{DF4BE6FF-59AE-5B1B-7EAE-095E2881E708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20" creationId="{4C003E7F-A145-E036-FEED-A870B759AB62}"/>
          </ac:spMkLst>
        </pc:spChg>
        <pc:spChg chg="add mod">
          <ac:chgData name="Hello Hello" userId="6a828ef3d50ac5ac" providerId="LiveId" clId="{0F844B4E-E4F6-41A1-82CD-1D6267AF7923}" dt="2025-02-15T02:23:19.948" v="3896"/>
          <ac:spMkLst>
            <pc:docMk/>
            <pc:sldMk cId="3543658123" sldId="391"/>
            <ac:spMk id="21" creationId="{A5D048C8-D6CB-9251-A0E7-94D910CF0E4E}"/>
          </ac:spMkLst>
        </pc:spChg>
      </pc:sldChg>
      <pc:sldChg chg="addSp delSp modSp mod">
        <pc:chgData name="Hello Hello" userId="6a828ef3d50ac5ac" providerId="LiveId" clId="{0F844B4E-E4F6-41A1-82CD-1D6267AF7923}" dt="2025-02-15T02:23:12.443" v="3890"/>
        <pc:sldMkLst>
          <pc:docMk/>
          <pc:sldMk cId="347363804" sldId="394"/>
        </pc:sldMkLst>
        <pc:spChg chg="add mod">
          <ac:chgData name="Hello Hello" userId="6a828ef3d50ac5ac" providerId="LiveId" clId="{0F844B4E-E4F6-41A1-82CD-1D6267AF7923}" dt="2025-02-15T00:17:50.928" v="637"/>
          <ac:spMkLst>
            <pc:docMk/>
            <pc:sldMk cId="347363804" sldId="394"/>
            <ac:spMk id="4" creationId="{B5276A86-2A73-A506-DC78-40E6EB06A4F0}"/>
          </ac:spMkLst>
        </pc:spChg>
        <pc:spChg chg="del">
          <ac:chgData name="Hello Hello" userId="6a828ef3d50ac5ac" providerId="LiveId" clId="{0F844B4E-E4F6-41A1-82CD-1D6267AF7923}" dt="2025-02-15T00:17:50.603" v="636" actId="478"/>
          <ac:spMkLst>
            <pc:docMk/>
            <pc:sldMk cId="347363804" sldId="394"/>
            <ac:spMk id="5" creationId="{5BD39FCE-8863-31B3-462B-DDB78C89B947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9" creationId="{4E67F2DD-8F78-57A1-5E9D-96136BE39225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2" creationId="{BDCBE78B-D846-AC92-A1DE-FD55E59806CD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3" creationId="{C3EF0D8F-DA70-9466-D482-3B2F85D3C466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4" creationId="{20D35F25-EDD3-480E-EF67-B4C74A69130A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5" creationId="{90CAA94E-7200-BF01-AD8A-B6B4BB13D91F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6" creationId="{77C2AC98-E75A-8778-0F71-51D7A2134CBC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7" creationId="{9F4BF33E-C568-89ED-43EE-BFF6D89CAAAE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8" creationId="{7B752705-C323-3AD7-48EC-6109D7D6E37F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19" creationId="{30B3C994-F01D-A06C-BA0A-4D7EF337A908}"/>
          </ac:spMkLst>
        </pc:spChg>
        <pc:spChg chg="add mod">
          <ac:chgData name="Hello Hello" userId="6a828ef3d50ac5ac" providerId="LiveId" clId="{0F844B4E-E4F6-41A1-82CD-1D6267AF7923}" dt="2025-02-15T02:23:12.443" v="3890"/>
          <ac:spMkLst>
            <pc:docMk/>
            <pc:sldMk cId="347363804" sldId="394"/>
            <ac:spMk id="20" creationId="{05A8B579-8163-50E4-704F-F7D4182CBACE}"/>
          </ac:spMkLst>
        </pc:spChg>
      </pc:sldChg>
      <pc:sldChg chg="addSp delSp modSp mod">
        <pc:chgData name="Hello Hello" userId="6a828ef3d50ac5ac" providerId="LiveId" clId="{0F844B4E-E4F6-41A1-82CD-1D6267AF7923}" dt="2025-02-15T02:23:14.246" v="3891"/>
        <pc:sldMkLst>
          <pc:docMk/>
          <pc:sldMk cId="1000315803" sldId="395"/>
        </pc:sldMkLst>
        <pc:spChg chg="del">
          <ac:chgData name="Hello Hello" userId="6a828ef3d50ac5ac" providerId="LiveId" clId="{0F844B4E-E4F6-41A1-82CD-1D6267AF7923}" dt="2025-02-15T00:17:54.273" v="638" actId="478"/>
          <ac:spMkLst>
            <pc:docMk/>
            <pc:sldMk cId="1000315803" sldId="395"/>
            <ac:spMk id="5" creationId="{7B882488-7EE7-0437-F7E1-4A10C306669D}"/>
          </ac:spMkLst>
        </pc:spChg>
        <pc:spChg chg="add mod">
          <ac:chgData name="Hello Hello" userId="6a828ef3d50ac5ac" providerId="LiveId" clId="{0F844B4E-E4F6-41A1-82CD-1D6267AF7923}" dt="2025-02-15T00:17:54.544" v="639"/>
          <ac:spMkLst>
            <pc:docMk/>
            <pc:sldMk cId="1000315803" sldId="395"/>
            <ac:spMk id="12" creationId="{A72ECB3F-DCB6-C0A2-198D-9DD5D72C1EA1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3" creationId="{CB378DA9-0A07-FD01-4704-AA1E2A244845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4" creationId="{0B44EF7D-4C55-0128-9150-E8841AC3EB01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5" creationId="{32F318D6-F5BA-98C2-7058-D2C984D075E4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6" creationId="{138DB53A-93F3-9BC1-17F3-BD19498D3E38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7" creationId="{94BDE81E-B2F8-AD70-C366-8D437CE9E57C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8" creationId="{70CDB75F-BC16-7F54-495E-AAF9A6E8FFF7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19" creationId="{F81761EB-3ECC-5B2B-F604-F377FAAA400A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0" creationId="{154D2570-B534-740F-BEEB-9E1E05D1D28B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1" creationId="{F282972C-0E70-436E-C4B9-D3EDD62D6ACF}"/>
          </ac:spMkLst>
        </pc:spChg>
        <pc:spChg chg="add mod">
          <ac:chgData name="Hello Hello" userId="6a828ef3d50ac5ac" providerId="LiveId" clId="{0F844B4E-E4F6-41A1-82CD-1D6267AF7923}" dt="2025-02-15T02:23:14.246" v="3891"/>
          <ac:spMkLst>
            <pc:docMk/>
            <pc:sldMk cId="1000315803" sldId="395"/>
            <ac:spMk id="22" creationId="{DF5900B6-0940-9205-A7D6-4292EB7A75D1}"/>
          </ac:spMkLst>
        </pc:spChg>
      </pc:sldChg>
      <pc:sldChg chg="addSp delSp modSp mod">
        <pc:chgData name="Hello Hello" userId="6a828ef3d50ac5ac" providerId="LiveId" clId="{0F844B4E-E4F6-41A1-82CD-1D6267AF7923}" dt="2025-02-15T02:23:15.679" v="3892"/>
        <pc:sldMkLst>
          <pc:docMk/>
          <pc:sldMk cId="966284381" sldId="396"/>
        </pc:sldMkLst>
        <pc:spChg chg="del">
          <ac:chgData name="Hello Hello" userId="6a828ef3d50ac5ac" providerId="LiveId" clId="{0F844B4E-E4F6-41A1-82CD-1D6267AF7923}" dt="2025-02-15T00:17:58.193" v="640" actId="478"/>
          <ac:spMkLst>
            <pc:docMk/>
            <pc:sldMk cId="966284381" sldId="396"/>
            <ac:spMk id="5" creationId="{1D56770C-8A3C-BC8A-CA41-EA78F01C4CEC}"/>
          </ac:spMkLst>
        </pc:spChg>
        <pc:spChg chg="add mod">
          <ac:chgData name="Hello Hello" userId="6a828ef3d50ac5ac" providerId="LiveId" clId="{0F844B4E-E4F6-41A1-82CD-1D6267AF7923}" dt="2025-02-15T00:17:58.478" v="641"/>
          <ac:spMkLst>
            <pc:docMk/>
            <pc:sldMk cId="966284381" sldId="396"/>
            <ac:spMk id="12" creationId="{EEF1CF6D-0DE7-0957-89AE-2D482869B417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3" creationId="{8178AA41-F787-B5DE-D17A-948F40D03628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4" creationId="{BAC99AB5-6136-BC24-CB2D-1583EBFBD7E0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5" creationId="{91706711-EBFC-A476-C777-3F2FA8D84E05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6" creationId="{8872F1B1-E2E2-92CA-3351-FA2E053611A6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7" creationId="{8FFB57DE-3863-F287-AEEF-0FD5CB212EDC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8" creationId="{416933F6-0D6C-A7A6-13AB-3D8BCDE6818D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19" creationId="{DF18AC8B-81B0-4760-0F2B-9EEA79ADFAF3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0" creationId="{38A77B37-E2E0-F02E-56A8-3885C87BF53F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1" creationId="{44512ED8-0BED-AB5B-BDC8-20799F474FA6}"/>
          </ac:spMkLst>
        </pc:spChg>
        <pc:spChg chg="add mod">
          <ac:chgData name="Hello Hello" userId="6a828ef3d50ac5ac" providerId="LiveId" clId="{0F844B4E-E4F6-41A1-82CD-1D6267AF7923}" dt="2025-02-15T02:23:15.679" v="3892"/>
          <ac:spMkLst>
            <pc:docMk/>
            <pc:sldMk cId="966284381" sldId="396"/>
            <ac:spMk id="22" creationId="{4C063A0A-ABF2-DFF0-9E7D-94D96C4BD0CB}"/>
          </ac:spMkLst>
        </pc:spChg>
      </pc:sldChg>
      <pc:sldChg chg="addSp delSp modSp mod">
        <pc:chgData name="Hello Hello" userId="6a828ef3d50ac5ac" providerId="LiveId" clId="{0F844B4E-E4F6-41A1-82CD-1D6267AF7923}" dt="2025-02-15T02:23:16.479" v="3893"/>
        <pc:sldMkLst>
          <pc:docMk/>
          <pc:sldMk cId="655029018" sldId="397"/>
        </pc:sldMkLst>
        <pc:spChg chg="del">
          <ac:chgData name="Hello Hello" userId="6a828ef3d50ac5ac" providerId="LiveId" clId="{0F844B4E-E4F6-41A1-82CD-1D6267AF7923}" dt="2025-02-15T00:18:01.973" v="642" actId="478"/>
          <ac:spMkLst>
            <pc:docMk/>
            <pc:sldMk cId="655029018" sldId="397"/>
            <ac:spMk id="5" creationId="{0F9ABF38-784B-AC2E-6C23-1CE8E0EAA316}"/>
          </ac:spMkLst>
        </pc:spChg>
        <pc:spChg chg="add mod">
          <ac:chgData name="Hello Hello" userId="6a828ef3d50ac5ac" providerId="LiveId" clId="{0F844B4E-E4F6-41A1-82CD-1D6267AF7923}" dt="2025-02-15T00:18:02.223" v="643"/>
          <ac:spMkLst>
            <pc:docMk/>
            <pc:sldMk cId="655029018" sldId="397"/>
            <ac:spMk id="12" creationId="{AB47BC68-5370-6479-EE81-5832B1403F05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3" creationId="{AEBDE087-AB9D-8C64-A510-5A3C7AFCE4A5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4" creationId="{1C530527-06D3-3443-28B1-B2CCF5C55EFC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5" creationId="{948E0CF5-A087-22C2-9A6B-18F7701559F6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6" creationId="{8AA5E798-B46D-B13E-4863-0D2DF755E9B1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7" creationId="{2D9707DF-F2AC-0419-C5CE-B53D59CF6151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8" creationId="{35A0A30E-4430-6259-7627-999FB2EC7ABB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19" creationId="{30568C54-1711-C6C6-43AB-0BE509A287CF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0" creationId="{35193B0C-1D5D-E8C2-EBA8-9141450466B8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1" creationId="{64604B16-DD10-300D-4807-BEAEC363698F}"/>
          </ac:spMkLst>
        </pc:spChg>
        <pc:spChg chg="add mod">
          <ac:chgData name="Hello Hello" userId="6a828ef3d50ac5ac" providerId="LiveId" clId="{0F844B4E-E4F6-41A1-82CD-1D6267AF7923}" dt="2025-02-15T02:23:16.479" v="3893"/>
          <ac:spMkLst>
            <pc:docMk/>
            <pc:sldMk cId="655029018" sldId="397"/>
            <ac:spMk id="22" creationId="{657ADB25-F85F-8FC9-1C7A-FB9B0272BEF6}"/>
          </ac:spMkLst>
        </pc:spChg>
      </pc:sldChg>
      <pc:sldChg chg="addSp delSp modSp mod">
        <pc:chgData name="Hello Hello" userId="6a828ef3d50ac5ac" providerId="LiveId" clId="{0F844B4E-E4F6-41A1-82CD-1D6267AF7923}" dt="2025-02-15T02:23:18.525" v="3894"/>
        <pc:sldMkLst>
          <pc:docMk/>
          <pc:sldMk cId="2454256304" sldId="398"/>
        </pc:sldMkLst>
        <pc:spChg chg="del">
          <ac:chgData name="Hello Hello" userId="6a828ef3d50ac5ac" providerId="LiveId" clId="{0F844B4E-E4F6-41A1-82CD-1D6267AF7923}" dt="2025-02-15T00:18:04.539" v="644" actId="478"/>
          <ac:spMkLst>
            <pc:docMk/>
            <pc:sldMk cId="2454256304" sldId="398"/>
            <ac:spMk id="5" creationId="{616DC22B-668E-F38D-6731-3DE2CF3D8F71}"/>
          </ac:spMkLst>
        </pc:spChg>
        <pc:spChg chg="add mod">
          <ac:chgData name="Hello Hello" userId="6a828ef3d50ac5ac" providerId="LiveId" clId="{0F844B4E-E4F6-41A1-82CD-1D6267AF7923}" dt="2025-02-15T00:18:04.759" v="645"/>
          <ac:spMkLst>
            <pc:docMk/>
            <pc:sldMk cId="2454256304" sldId="398"/>
            <ac:spMk id="12" creationId="{C6DF1FA1-5FC6-21B3-3B3C-DC092561F3AA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3" creationId="{F30D7C9E-DB32-A279-75D1-0F793902127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4" creationId="{7C90AD6C-BB49-BAE0-0443-F619E981E6E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5" creationId="{B2C9EEC3-123E-AA2B-BAE9-B7F967176C97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6" creationId="{9F6731EE-11B8-2A1A-DEEC-9AFDD2636AB3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7" creationId="{43DA36DA-773B-5B8F-CCD0-C57DC4D9BBAB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8" creationId="{702A261A-64F6-A1AA-8FD5-06FC2E434E32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19" creationId="{971F4077-F9BE-B54A-6893-C07854C972F9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0" creationId="{4EE81570-55DD-D755-C241-ABDCEDA3D2F2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1" creationId="{B1351065-E456-7B17-3CF9-7368AFFFD393}"/>
          </ac:spMkLst>
        </pc:spChg>
        <pc:spChg chg="add mod">
          <ac:chgData name="Hello Hello" userId="6a828ef3d50ac5ac" providerId="LiveId" clId="{0F844B4E-E4F6-41A1-82CD-1D6267AF7923}" dt="2025-02-15T02:23:18.525" v="3894"/>
          <ac:spMkLst>
            <pc:docMk/>
            <pc:sldMk cId="2454256304" sldId="398"/>
            <ac:spMk id="22" creationId="{29CF190F-F38D-A262-BB02-CB21B25126C1}"/>
          </ac:spMkLst>
        </pc:spChg>
      </pc:sldChg>
      <pc:sldChg chg="addSp delSp modSp mod">
        <pc:chgData name="Hello Hello" userId="6a828ef3d50ac5ac" providerId="LiveId" clId="{0F844B4E-E4F6-41A1-82CD-1D6267AF7923}" dt="2025-02-15T02:23:19.159" v="3895"/>
        <pc:sldMkLst>
          <pc:docMk/>
          <pc:sldMk cId="3943896810" sldId="399"/>
        </pc:sldMkLst>
        <pc:spChg chg="del">
          <ac:chgData name="Hello Hello" userId="6a828ef3d50ac5ac" providerId="LiveId" clId="{0F844B4E-E4F6-41A1-82CD-1D6267AF7923}" dt="2025-02-15T00:18:08.361" v="646" actId="478"/>
          <ac:spMkLst>
            <pc:docMk/>
            <pc:sldMk cId="3943896810" sldId="399"/>
            <ac:spMk id="5" creationId="{A2C3AF07-28D1-E909-7A55-A0736E0EF266}"/>
          </ac:spMkLst>
        </pc:spChg>
        <pc:spChg chg="add mod">
          <ac:chgData name="Hello Hello" userId="6a828ef3d50ac5ac" providerId="LiveId" clId="{0F844B4E-E4F6-41A1-82CD-1D6267AF7923}" dt="2025-02-15T00:18:08.566" v="647"/>
          <ac:spMkLst>
            <pc:docMk/>
            <pc:sldMk cId="3943896810" sldId="399"/>
            <ac:spMk id="12" creationId="{308DF9A0-A995-8A25-CDB7-A50506A83B2E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3" creationId="{2A1004E7-074A-64DB-5DA7-125B496F2BB7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4" creationId="{DCEA61FD-0E04-771F-9E44-A2F9706E529C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5" creationId="{5B65D620-5A36-D2BE-FE38-EB46AAC14EE0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6" creationId="{B63C2724-489D-4C92-C75B-3038DD911F94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7" creationId="{EE675DD3-0D0B-B09C-699A-5C394254A809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8" creationId="{3AC36066-D6EA-22A4-1619-D17AC35EF6D0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19" creationId="{F1DFE2C3-06A4-A65D-EA9F-0204170A85B8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0" creationId="{876FD0A3-6828-8688-E1CA-9DCFE3966B64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1" creationId="{538D6400-E179-549D-58C8-9E2790123A0D}"/>
          </ac:spMkLst>
        </pc:spChg>
        <pc:spChg chg="add mod">
          <ac:chgData name="Hello Hello" userId="6a828ef3d50ac5ac" providerId="LiveId" clId="{0F844B4E-E4F6-41A1-82CD-1D6267AF7923}" dt="2025-02-15T02:23:19.159" v="3895"/>
          <ac:spMkLst>
            <pc:docMk/>
            <pc:sldMk cId="3943896810" sldId="399"/>
            <ac:spMk id="22" creationId="{9375A71B-5A1E-07B9-A41E-FB637B46F776}"/>
          </ac:spMkLst>
        </pc:spChg>
      </pc:sldChg>
      <pc:sldChg chg="addSp modSp mod">
        <pc:chgData name="Hello Hello" userId="6a828ef3d50ac5ac" providerId="LiveId" clId="{0F844B4E-E4F6-41A1-82CD-1D6267AF7923}" dt="2025-02-15T02:43:15.989" v="3967" actId="1582"/>
        <pc:sldMkLst>
          <pc:docMk/>
          <pc:sldMk cId="4097606864" sldId="400"/>
        </pc:sldMkLst>
        <pc:spChg chg="mod">
          <ac:chgData name="Hello Hello" userId="6a828ef3d50ac5ac" providerId="LiveId" clId="{0F844B4E-E4F6-41A1-82CD-1D6267AF7923}" dt="2025-02-15T00:19:36.505" v="664" actId="207"/>
          <ac:spMkLst>
            <pc:docMk/>
            <pc:sldMk cId="4097606864" sldId="400"/>
            <ac:spMk id="9" creationId="{688F6145-7ECD-3253-9F09-6D528C3B5F82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41" creationId="{47BE956E-29E3-CECC-5A3F-D50EEAED9DB9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42" creationId="{15053624-6726-BDDA-0D47-EE334CB87498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50" creationId="{91E1036A-CBDF-0042-319E-9E78AF41D761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3" creationId="{06C202C3-F6F0-C94B-E159-86E8BE42F3DC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4" creationId="{0246AF8B-B144-F0F6-FC94-0F9B892C467B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5" creationId="{27FBFCF7-CDCC-4E2A-6395-4230AC72124F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7" creationId="{1EC44F0E-C713-4ED2-A82B-E1009D1DCB34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8" creationId="{24FB913B-1002-9605-EB15-4A3A183ED3C6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69" creationId="{EA02AA95-8B5C-499E-2D70-979E98ACED6F}"/>
          </ac:spMkLst>
        </pc:spChg>
        <pc:spChg chg="add mod">
          <ac:chgData name="Hello Hello" userId="6a828ef3d50ac5ac" providerId="LiveId" clId="{0F844B4E-E4F6-41A1-82CD-1D6267AF7923}" dt="2025-02-15T02:23:22.318" v="3898"/>
          <ac:spMkLst>
            <pc:docMk/>
            <pc:sldMk cId="4097606864" sldId="400"/>
            <ac:spMk id="70" creationId="{25824B7A-C232-607F-574A-31B70BD5A0AE}"/>
          </ac:spMkLst>
        </pc:spChg>
        <pc:spChg chg="mod">
          <ac:chgData name="Hello Hello" userId="6a828ef3d50ac5ac" providerId="LiveId" clId="{0F844B4E-E4F6-41A1-82CD-1D6267AF7923}" dt="2025-02-15T00:19:34.001" v="663" actId="207"/>
          <ac:spMkLst>
            <pc:docMk/>
            <pc:sldMk cId="4097606864" sldId="400"/>
            <ac:spMk id="73" creationId="{3EDDAF44-AC99-E564-F4A9-6C5AB6E87985}"/>
          </ac:spMkLst>
        </pc:spChg>
        <pc:cxnChg chg="mod">
          <ac:chgData name="Hello Hello" userId="6a828ef3d50ac5ac" providerId="LiveId" clId="{0F844B4E-E4F6-41A1-82CD-1D6267AF7923}" dt="2025-02-15T02:43:06.656" v="3966" actId="1582"/>
          <ac:cxnSpMkLst>
            <pc:docMk/>
            <pc:sldMk cId="4097606864" sldId="400"/>
            <ac:cxnSpMk id="30" creationId="{EC717409-A0E9-4A92-0995-DE3AF8DE6458}"/>
          </ac:cxnSpMkLst>
        </pc:cxnChg>
        <pc:cxnChg chg="mod">
          <ac:chgData name="Hello Hello" userId="6a828ef3d50ac5ac" providerId="LiveId" clId="{0F844B4E-E4F6-41A1-82CD-1D6267AF7923}" dt="2025-02-15T02:43:15.989" v="3967" actId="1582"/>
          <ac:cxnSpMkLst>
            <pc:docMk/>
            <pc:sldMk cId="4097606864" sldId="400"/>
            <ac:cxnSpMk id="66" creationId="{7A839807-3FB8-29A5-F2F3-FD5F798D36F2}"/>
          </ac:cxnSpMkLst>
        </pc:cxnChg>
      </pc:sldChg>
      <pc:sldChg chg="addSp delSp modSp add mod">
        <pc:chgData name="Hello Hello" userId="6a828ef3d50ac5ac" providerId="LiveId" clId="{0F844B4E-E4F6-41A1-82CD-1D6267AF7923}" dt="2025-02-15T02:23:24.828" v="3900"/>
        <pc:sldMkLst>
          <pc:docMk/>
          <pc:sldMk cId="3656884397" sldId="401"/>
        </pc:sldMkLst>
        <pc:spChg chg="mod">
          <ac:chgData name="Hello Hello" userId="6a828ef3d50ac5ac" providerId="LiveId" clId="{0F844B4E-E4F6-41A1-82CD-1D6267AF7923}" dt="2025-02-15T00:38:26.192" v="860" actId="14100"/>
          <ac:spMkLst>
            <pc:docMk/>
            <pc:sldMk cId="3656884397" sldId="401"/>
            <ac:spMk id="6" creationId="{0CECE6B2-1C73-9481-C333-C1CA04FA50A7}"/>
          </ac:spMkLst>
        </pc:spChg>
        <pc:spChg chg="del">
          <ac:chgData name="Hello Hello" userId="6a828ef3d50ac5ac" providerId="LiveId" clId="{0F844B4E-E4F6-41A1-82CD-1D6267AF7923}" dt="2025-02-15T00:21:14.045" v="683" actId="478"/>
          <ac:spMkLst>
            <pc:docMk/>
            <pc:sldMk cId="3656884397" sldId="401"/>
            <ac:spMk id="7" creationId="{4DE1F587-11B0-2AF4-75B2-D590EB25815D}"/>
          </ac:spMkLst>
        </pc:spChg>
        <pc:spChg chg="add mod">
          <ac:chgData name="Hello Hello" userId="6a828ef3d50ac5ac" providerId="LiveId" clId="{0F844B4E-E4F6-41A1-82CD-1D6267AF7923}" dt="2025-02-15T00:38:12.080" v="857" actId="14100"/>
          <ac:spMkLst>
            <pc:docMk/>
            <pc:sldMk cId="3656884397" sldId="401"/>
            <ac:spMk id="12" creationId="{BDFEC7BE-7BAE-0104-C0EF-246B17A28E62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3" creationId="{C98387D3-022E-CBD4-15A0-3A1564504CBF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4" creationId="{DF03BBEA-CD25-CB26-68E8-0463EC514390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5" creationId="{12815AE5-0108-5B3B-ECFE-55BCE30EBAC1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6" creationId="{CE8094C6-8838-75CF-4F29-4180EEA931A9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7" creationId="{38D9D07C-0709-0355-0A7C-9EFDBDE0A878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8" creationId="{81F431A0-CA9F-AD56-34C2-8BD0B921F1A2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19" creationId="{58067D4E-B8FD-7CA9-6DD5-461C4915CA1E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0" creationId="{ED8C8754-2AE9-FA69-B840-2E69B18A473B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1" creationId="{828FEB21-09CA-6CAE-6115-3A9B06891A48}"/>
          </ac:spMkLst>
        </pc:spChg>
        <pc:spChg chg="add mod">
          <ac:chgData name="Hello Hello" userId="6a828ef3d50ac5ac" providerId="LiveId" clId="{0F844B4E-E4F6-41A1-82CD-1D6267AF7923}" dt="2025-02-15T02:23:24.828" v="3900"/>
          <ac:spMkLst>
            <pc:docMk/>
            <pc:sldMk cId="3656884397" sldId="401"/>
            <ac:spMk id="22" creationId="{24D54CDE-B053-37DE-3C09-7C7263A6FD9E}"/>
          </ac:spMkLst>
        </pc:spChg>
        <pc:spChg chg="mod">
          <ac:chgData name="Hello Hello" userId="6a828ef3d50ac5ac" providerId="LiveId" clId="{0F844B4E-E4F6-41A1-82CD-1D6267AF7923}" dt="2025-02-15T00:38:36.565" v="862" actId="14100"/>
          <ac:spMkLst>
            <pc:docMk/>
            <pc:sldMk cId="3656884397" sldId="401"/>
            <ac:spMk id="27" creationId="{16CA5E4D-3A7D-40EB-2083-0D1B174AA618}"/>
          </ac:spMkLst>
        </pc:spChg>
        <pc:spChg chg="mod">
          <ac:chgData name="Hello Hello" userId="6a828ef3d50ac5ac" providerId="LiveId" clId="{0F844B4E-E4F6-41A1-82CD-1D6267AF7923}" dt="2025-02-15T00:38:43.897" v="863" actId="1076"/>
          <ac:spMkLst>
            <pc:docMk/>
            <pc:sldMk cId="3656884397" sldId="401"/>
            <ac:spMk id="28" creationId="{4A523FB7-484C-4957-2D2D-178248F31302}"/>
          </ac:spMkLst>
        </pc:spChg>
      </pc:sldChg>
      <pc:sldChg chg="addSp delSp modSp add mod ord">
        <pc:chgData name="Hello Hello" userId="6a828ef3d50ac5ac" providerId="LiveId" clId="{0F844B4E-E4F6-41A1-82CD-1D6267AF7923}" dt="2025-02-15T02:32:56.744" v="3954" actId="207"/>
        <pc:sldMkLst>
          <pc:docMk/>
          <pc:sldMk cId="2260550663" sldId="402"/>
        </pc:sldMkLst>
        <pc:spChg chg="mod">
          <ac:chgData name="Hello Hello" userId="6a828ef3d50ac5ac" providerId="LiveId" clId="{0F844B4E-E4F6-41A1-82CD-1D6267AF7923}" dt="2025-02-14T03:56:24.563" v="325" actId="27636"/>
          <ac:spMkLst>
            <pc:docMk/>
            <pc:sldMk cId="2260550663" sldId="402"/>
            <ac:spMk id="2" creationId="{5659F11F-1B5B-473B-271B-9283409974FC}"/>
          </ac:spMkLst>
        </pc:spChg>
        <pc:spChg chg="mod">
          <ac:chgData name="Hello Hello" userId="6a828ef3d50ac5ac" providerId="LiveId" clId="{0F844B4E-E4F6-41A1-82CD-1D6267AF7923}" dt="2025-02-14T03:52:07.085" v="10" actId="20577"/>
          <ac:spMkLst>
            <pc:docMk/>
            <pc:sldMk cId="2260550663" sldId="402"/>
            <ac:spMk id="3" creationId="{5B4DFA67-4728-ECDD-3C86-021E4E6484EF}"/>
          </ac:spMkLst>
        </pc:spChg>
        <pc:spChg chg="add mod">
          <ac:chgData name="Hello Hello" userId="6a828ef3d50ac5ac" providerId="LiveId" clId="{0F844B4E-E4F6-41A1-82CD-1D6267AF7923}" dt="2025-02-15T00:41:35.096" v="879" actId="207"/>
          <ac:spMkLst>
            <pc:docMk/>
            <pc:sldMk cId="2260550663" sldId="402"/>
            <ac:spMk id="12" creationId="{EA54BD0F-FA94-BABD-A759-3637B5DBFFAE}"/>
          </ac:spMkLst>
        </pc:spChg>
        <pc:spChg chg="add mod">
          <ac:chgData name="Hello Hello" userId="6a828ef3d50ac5ac" providerId="LiveId" clId="{0F844B4E-E4F6-41A1-82CD-1D6267AF7923}" dt="2025-02-14T03:56:35.118" v="327" actId="1076"/>
          <ac:spMkLst>
            <pc:docMk/>
            <pc:sldMk cId="2260550663" sldId="402"/>
            <ac:spMk id="13" creationId="{7E324B67-2B33-23AF-A1DC-6A1FA8AD4B69}"/>
          </ac:spMkLst>
        </pc:spChg>
        <pc:spChg chg="add mod">
          <ac:chgData name="Hello Hello" userId="6a828ef3d50ac5ac" providerId="LiveId" clId="{0F844B4E-E4F6-41A1-82CD-1D6267AF7923}" dt="2025-02-14T03:56:38.270" v="328" actId="1076"/>
          <ac:spMkLst>
            <pc:docMk/>
            <pc:sldMk cId="2260550663" sldId="402"/>
            <ac:spMk id="14" creationId="{DE2AD307-9AC7-B4D0-55C1-BF9A8F6C6107}"/>
          </ac:spMkLst>
        </pc:spChg>
        <pc:spChg chg="add mod">
          <ac:chgData name="Hello Hello" userId="6a828ef3d50ac5ac" providerId="LiveId" clId="{0F844B4E-E4F6-41A1-82CD-1D6267AF7923}" dt="2025-02-14T03:56:50.951" v="331" actId="1076"/>
          <ac:spMkLst>
            <pc:docMk/>
            <pc:sldMk cId="2260550663" sldId="402"/>
            <ac:spMk id="15" creationId="{66636063-97F4-E8DF-B7FF-0F7268036232}"/>
          </ac:spMkLst>
        </pc:spChg>
        <pc:spChg chg="add mod">
          <ac:chgData name="Hello Hello" userId="6a828ef3d50ac5ac" providerId="LiveId" clId="{0F844B4E-E4F6-41A1-82CD-1D6267AF7923}" dt="2025-02-14T03:56:47.867" v="330" actId="1076"/>
          <ac:spMkLst>
            <pc:docMk/>
            <pc:sldMk cId="2260550663" sldId="402"/>
            <ac:spMk id="16" creationId="{1DC4D524-23D0-A7EF-CB56-A9F8286EA670}"/>
          </ac:spMkLst>
        </pc:spChg>
        <pc:spChg chg="add del mod">
          <ac:chgData name="Hello Hello" userId="6a828ef3d50ac5ac" providerId="LiveId" clId="{0F844B4E-E4F6-41A1-82CD-1D6267AF7923}" dt="2025-02-15T02:22:56.230" v="3885" actId="478"/>
          <ac:spMkLst>
            <pc:docMk/>
            <pc:sldMk cId="2260550663" sldId="402"/>
            <ac:spMk id="17" creationId="{644E7618-FE57-AFB3-54CF-810ED1E9B522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18" creationId="{5237A999-E413-75F2-33E8-8A283099F4A5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19" creationId="{58AAE9C9-078E-DF7B-7E75-44979E1B71FA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0" creationId="{23925A22-0F71-B0F8-5A2B-464F31924B67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1" creationId="{F975CB2F-76FE-2766-F53A-C1C92499DDA1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2" creationId="{F1B14CEC-1546-3FD5-5CAA-903A1FB8BF42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3" creationId="{31D37F3A-A89E-1C5D-81EA-F490BB64AF93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4" creationId="{DE365B79-3A51-3F74-C301-E28AB9B5D2B7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5" creationId="{67952AF6-2E2C-5942-C054-E3A6F7910CE1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26" creationId="{1FB434FC-4789-3B8D-69E9-040233218CB5}"/>
          </ac:spMkLst>
        </pc:spChg>
        <pc:spChg chg="add mod">
          <ac:chgData name="Hello Hello" userId="6a828ef3d50ac5ac" providerId="LiveId" clId="{0F844B4E-E4F6-41A1-82CD-1D6267AF7923}" dt="2025-02-15T02:22:50.176" v="3884"/>
          <ac:spMkLst>
            <pc:docMk/>
            <pc:sldMk cId="2260550663" sldId="402"/>
            <ac:spMk id="30" creationId="{CE3A4DF4-0077-9B79-3792-F4DD463DC6E2}"/>
          </ac:spMkLst>
        </pc:spChg>
        <pc:spChg chg="mod">
          <ac:chgData name="Hello Hello" userId="6a828ef3d50ac5ac" providerId="LiveId" clId="{0F844B4E-E4F6-41A1-82CD-1D6267AF7923}" dt="2025-02-15T02:32:56.744" v="3954" actId="207"/>
          <ac:spMkLst>
            <pc:docMk/>
            <pc:sldMk cId="2260550663" sldId="402"/>
            <ac:spMk id="44" creationId="{223D1142-6B9C-DC4A-C3F5-EDD6408C5358}"/>
          </ac:spMkLst>
        </pc:spChg>
        <pc:spChg chg="mod">
          <ac:chgData name="Hello Hello" userId="6a828ef3d50ac5ac" providerId="LiveId" clId="{0F844B4E-E4F6-41A1-82CD-1D6267AF7923}" dt="2025-02-14T03:59:06.127" v="335" actId="207"/>
          <ac:spMkLst>
            <pc:docMk/>
            <pc:sldMk cId="2260550663" sldId="402"/>
            <ac:spMk id="45" creationId="{FA0F4F77-7843-711D-3FC7-597A0FF94C79}"/>
          </ac:spMkLst>
        </pc:spChg>
      </pc:sldChg>
      <pc:sldChg chg="addSp delSp modSp add mod delAnim modAnim">
        <pc:chgData name="Hello Hello" userId="6a828ef3d50ac5ac" providerId="LiveId" clId="{0F844B4E-E4F6-41A1-82CD-1D6267AF7923}" dt="2025-02-15T02:25:40.187" v="3912" actId="207"/>
        <pc:sldMkLst>
          <pc:docMk/>
          <pc:sldMk cId="79193485" sldId="403"/>
        </pc:sldMkLst>
        <pc:spChg chg="del">
          <ac:chgData name="Hello Hello" userId="6a828ef3d50ac5ac" providerId="LiveId" clId="{0F844B4E-E4F6-41A1-82CD-1D6267AF7923}" dt="2025-02-15T00:34:56.763" v="809" actId="478"/>
          <ac:spMkLst>
            <pc:docMk/>
            <pc:sldMk cId="79193485" sldId="403"/>
            <ac:spMk id="2" creationId="{3C10ABDD-5161-4BB0-5543-C67DDECAE2FE}"/>
          </ac:spMkLst>
        </pc:spChg>
        <pc:spChg chg="mod">
          <ac:chgData name="Hello Hello" userId="6a828ef3d50ac5ac" providerId="LiveId" clId="{0F844B4E-E4F6-41A1-82CD-1D6267AF7923}" dt="2025-02-14T04:18:10.986" v="366" actId="20577"/>
          <ac:spMkLst>
            <pc:docMk/>
            <pc:sldMk cId="79193485" sldId="403"/>
            <ac:spMk id="3" creationId="{57C023D3-9922-55E7-4F0D-467934694DD5}"/>
          </ac:spMkLst>
        </pc:spChg>
        <pc:spChg chg="mod">
          <ac:chgData name="Hello Hello" userId="6a828ef3d50ac5ac" providerId="LiveId" clId="{0F844B4E-E4F6-41A1-82CD-1D6267AF7923}" dt="2025-02-15T00:35:07.663" v="812" actId="1076"/>
          <ac:spMkLst>
            <pc:docMk/>
            <pc:sldMk cId="79193485" sldId="403"/>
            <ac:spMk id="6" creationId="{9345203E-C3DB-B8E0-E9AB-85214314D3FD}"/>
          </ac:spMkLst>
        </pc:spChg>
        <pc:spChg chg="mod">
          <ac:chgData name="Hello Hello" userId="6a828ef3d50ac5ac" providerId="LiveId" clId="{0F844B4E-E4F6-41A1-82CD-1D6267AF7923}" dt="2025-02-15T00:36:18.072" v="849" actId="20577"/>
          <ac:spMkLst>
            <pc:docMk/>
            <pc:sldMk cId="79193485" sldId="403"/>
            <ac:spMk id="7" creationId="{B528E7B1-D23F-BE11-F1FE-5DDB15E98A56}"/>
          </ac:spMkLst>
        </pc:spChg>
        <pc:spChg chg="del mod">
          <ac:chgData name="Hello Hello" userId="6a828ef3d50ac5ac" providerId="LiveId" clId="{0F844B4E-E4F6-41A1-82CD-1D6267AF7923}" dt="2025-02-15T00:31:03.265" v="720" actId="478"/>
          <ac:spMkLst>
            <pc:docMk/>
            <pc:sldMk cId="79193485" sldId="403"/>
            <ac:spMk id="11" creationId="{BF2FCFA8-BA31-3AA8-ECF2-B66290129AA7}"/>
          </ac:spMkLst>
        </pc:spChg>
        <pc:spChg chg="add del mod">
          <ac:chgData name="Hello Hello" userId="6a828ef3d50ac5ac" providerId="LiveId" clId="{0F844B4E-E4F6-41A1-82CD-1D6267AF7923}" dt="2025-02-15T00:30:54.002" v="715" actId="478"/>
          <ac:spMkLst>
            <pc:docMk/>
            <pc:sldMk cId="79193485" sldId="403"/>
            <ac:spMk id="12" creationId="{EA860ADA-D026-12BA-99E3-91AAA8A10CA5}"/>
          </ac:spMkLst>
        </pc:spChg>
        <pc:spChg chg="add del mod">
          <ac:chgData name="Hello Hello" userId="6a828ef3d50ac5ac" providerId="LiveId" clId="{0F844B4E-E4F6-41A1-82CD-1D6267AF7923}" dt="2025-02-15T00:34:58.132" v="810" actId="478"/>
          <ac:spMkLst>
            <pc:docMk/>
            <pc:sldMk cId="79193485" sldId="403"/>
            <ac:spMk id="14" creationId="{AF958227-4775-A69A-F3E8-44749301465C}"/>
          </ac:spMkLst>
        </pc:spChg>
        <pc:spChg chg="add mod">
          <ac:chgData name="Hello Hello" userId="6a828ef3d50ac5ac" providerId="LiveId" clId="{0F844B4E-E4F6-41A1-82CD-1D6267AF7923}" dt="2025-02-15T01:32:06.155" v="1970"/>
          <ac:spMkLst>
            <pc:docMk/>
            <pc:sldMk cId="79193485" sldId="403"/>
            <ac:spMk id="15" creationId="{A798918F-FF66-3E9C-444A-C1DF3C60E7A1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6" creationId="{4A961745-D576-E115-A0E2-B16D669F064C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7" creationId="{4197F027-7590-2F5E-E068-ACBB038E70C3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8" creationId="{86217974-DC7A-45CC-64F8-DD12E46F3777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19" creationId="{F9EC0D81-A9E8-239A-F589-846746D80254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0" creationId="{799BE46C-F5F1-F079-D1D0-6934676164B1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1" creationId="{BA7FAA7E-E151-8067-A9ED-71F66CDD9B5B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2" creationId="{63990870-8F14-6BB2-BBB5-CF33B6B92CFA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3" creationId="{D25B1E7E-AC5C-F9A6-C093-A945CF6F7FA7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4" creationId="{BF32E863-B1EF-C0E8-CFD7-E96F951B188A}"/>
          </ac:spMkLst>
        </pc:spChg>
        <pc:spChg chg="add mod">
          <ac:chgData name="Hello Hello" userId="6a828ef3d50ac5ac" providerId="LiveId" clId="{0F844B4E-E4F6-41A1-82CD-1D6267AF7923}" dt="2025-02-15T02:23:25.644" v="3901"/>
          <ac:spMkLst>
            <pc:docMk/>
            <pc:sldMk cId="79193485" sldId="403"/>
            <ac:spMk id="25" creationId="{DA19A04E-400D-70E0-D897-6EC48C1502AA}"/>
          </ac:spMkLst>
        </pc:spChg>
        <pc:spChg chg="del mod">
          <ac:chgData name="Hello Hello" userId="6a828ef3d50ac5ac" providerId="LiveId" clId="{0F844B4E-E4F6-41A1-82CD-1D6267AF7923}" dt="2025-02-15T00:34:33.619" v="806" actId="478"/>
          <ac:spMkLst>
            <pc:docMk/>
            <pc:sldMk cId="79193485" sldId="403"/>
            <ac:spMk id="27" creationId="{56313CD5-FD40-46F4-0B9E-5054CB7E0388}"/>
          </ac:spMkLst>
        </pc:spChg>
        <pc:spChg chg="mod">
          <ac:chgData name="Hello Hello" userId="6a828ef3d50ac5ac" providerId="LiveId" clId="{0F844B4E-E4F6-41A1-82CD-1D6267AF7923}" dt="2025-02-15T00:35:55.908" v="842" actId="1076"/>
          <ac:spMkLst>
            <pc:docMk/>
            <pc:sldMk cId="79193485" sldId="403"/>
            <ac:spMk id="28" creationId="{6FA4591E-00EF-E0BE-E81B-8E82268696C5}"/>
          </ac:spMkLst>
        </pc:spChg>
        <pc:spChg chg="mod">
          <ac:chgData name="Hello Hello" userId="6a828ef3d50ac5ac" providerId="LiveId" clId="{0F844B4E-E4F6-41A1-82CD-1D6267AF7923}" dt="2025-02-15T02:25:40.187" v="3912" actId="207"/>
          <ac:spMkLst>
            <pc:docMk/>
            <pc:sldMk cId="79193485" sldId="403"/>
            <ac:spMk id="43" creationId="{A8870355-99DC-E2E8-9144-691D927AC287}"/>
          </ac:spMkLst>
        </pc:spChg>
      </pc:sldChg>
      <pc:sldChg chg="addSp delSp modSp mod">
        <pc:chgData name="Hello Hello" userId="6a828ef3d50ac5ac" providerId="LiveId" clId="{0F844B4E-E4F6-41A1-82CD-1D6267AF7923}" dt="2025-02-15T02:33:05.701" v="3955" actId="207"/>
        <pc:sldMkLst>
          <pc:docMk/>
          <pc:sldMk cId="2855731423" sldId="404"/>
        </pc:sldMkLst>
        <pc:spChg chg="mod">
          <ac:chgData name="Hello Hello" userId="6a828ef3d50ac5ac" providerId="LiveId" clId="{0F844B4E-E4F6-41A1-82CD-1D6267AF7923}" dt="2025-02-15T00:15:36.786" v="605" actId="207"/>
          <ac:spMkLst>
            <pc:docMk/>
            <pc:sldMk cId="2855731423" sldId="404"/>
            <ac:spMk id="12" creationId="{DA6A2335-99EE-9008-28FD-2EAD5CF42F4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3" creationId="{5A7A5D90-85A2-C055-8C77-AA4515D50671}"/>
          </ac:spMkLst>
        </pc:spChg>
        <pc:spChg chg="add mod">
          <ac:chgData name="Hello Hello" userId="6a828ef3d50ac5ac" providerId="LiveId" clId="{0F844B4E-E4F6-41A1-82CD-1D6267AF7923}" dt="2025-02-15T02:33:05.701" v="3955" actId="207"/>
          <ac:spMkLst>
            <pc:docMk/>
            <pc:sldMk cId="2855731423" sldId="404"/>
            <ac:spMk id="14" creationId="{252013FE-D135-05E8-3810-907F50ACE7E9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5" creationId="{87F12E4C-62C9-BF16-E719-252778733407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6" creationId="{C6DF04C4-2CAF-052D-F6C2-2CF1D29B95CA}"/>
          </ac:spMkLst>
        </pc:spChg>
        <pc:spChg chg="del">
          <ac:chgData name="Hello Hello" userId="6a828ef3d50ac5ac" providerId="LiveId" clId="{0F844B4E-E4F6-41A1-82CD-1D6267AF7923}" dt="2025-02-15T02:23:01.401" v="3886" actId="478"/>
          <ac:spMkLst>
            <pc:docMk/>
            <pc:sldMk cId="2855731423" sldId="404"/>
            <ac:spMk id="17" creationId="{FA5C257C-5131-EA2B-3306-F3C7B15E431E}"/>
          </ac:spMkLst>
        </pc:spChg>
        <pc:spChg chg="mod">
          <ac:chgData name="Hello Hello" userId="6a828ef3d50ac5ac" providerId="LiveId" clId="{0F844B4E-E4F6-41A1-82CD-1D6267AF7923}" dt="2025-02-15T00:15:45.243" v="609" actId="207"/>
          <ac:spMkLst>
            <pc:docMk/>
            <pc:sldMk cId="2855731423" sldId="404"/>
            <ac:spMk id="18" creationId="{A911AE75-778F-4915-E029-567225DC1C70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19" creationId="{3D0427AB-DA89-0E41-30E6-9AEB9629BCE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2" creationId="{A8539287-6146-57D5-893C-BB318B43A0D5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3" creationId="{D55C105B-3812-5223-9354-31DD09AAF09A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4" creationId="{6A587162-3B54-3890-CE0F-019944737858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5" creationId="{04ECC633-31A6-05CC-CBD4-1F548547610D}"/>
          </ac:spMkLst>
        </pc:spChg>
        <pc:spChg chg="add mod">
          <ac:chgData name="Hello Hello" userId="6a828ef3d50ac5ac" providerId="LiveId" clId="{0F844B4E-E4F6-41A1-82CD-1D6267AF7923}" dt="2025-02-15T02:23:01.756" v="3887"/>
          <ac:spMkLst>
            <pc:docMk/>
            <pc:sldMk cId="2855731423" sldId="404"/>
            <ac:spMk id="26" creationId="{8713B836-1FEA-B6F6-B406-3C40DC9A5EAF}"/>
          </ac:spMkLst>
        </pc:spChg>
      </pc:sldChg>
      <pc:sldChg chg="modSp add del mod">
        <pc:chgData name="Hello Hello" userId="6a828ef3d50ac5ac" providerId="LiveId" clId="{0F844B4E-E4F6-41A1-82CD-1D6267AF7923}" dt="2025-02-15T00:46:29.500" v="966" actId="47"/>
        <pc:sldMkLst>
          <pc:docMk/>
          <pc:sldMk cId="2904748351" sldId="405"/>
        </pc:sldMkLst>
        <pc:spChg chg="mod">
          <ac:chgData name="Hello Hello" userId="6a828ef3d50ac5ac" providerId="LiveId" clId="{0F844B4E-E4F6-41A1-82CD-1D6267AF7923}" dt="2025-02-15T00:46:24.656" v="964" actId="20577"/>
          <ac:spMkLst>
            <pc:docMk/>
            <pc:sldMk cId="2904748351" sldId="405"/>
            <ac:spMk id="3" creationId="{358137A3-4BB0-7EBF-F71E-76C16E2323F5}"/>
          </ac:spMkLst>
        </pc:spChg>
      </pc:sldChg>
      <pc:sldChg chg="addSp delSp modSp add mod ord delAnim modAnim">
        <pc:chgData name="Hello Hello" userId="6a828ef3d50ac5ac" providerId="LiveId" clId="{0F844B4E-E4F6-41A1-82CD-1D6267AF7923}" dt="2025-02-15T02:25:32.648" v="3911" actId="207"/>
        <pc:sldMkLst>
          <pc:docMk/>
          <pc:sldMk cId="1807731787" sldId="406"/>
        </pc:sldMkLst>
        <pc:spChg chg="mod">
          <ac:chgData name="Hello Hello" userId="6a828ef3d50ac5ac" providerId="LiveId" clId="{0F844B4E-E4F6-41A1-82CD-1D6267AF7923}" dt="2025-02-15T01:46:37.299" v="2819" actId="1076"/>
          <ac:spMkLst>
            <pc:docMk/>
            <pc:sldMk cId="1807731787" sldId="406"/>
            <ac:spMk id="2" creationId="{11D21645-F308-676A-1D36-4625BB30F4B1}"/>
          </ac:spMkLst>
        </pc:spChg>
        <pc:spChg chg="mod">
          <ac:chgData name="Hello Hello" userId="6a828ef3d50ac5ac" providerId="LiveId" clId="{0F844B4E-E4F6-41A1-82CD-1D6267AF7923}" dt="2025-02-15T00:46:42.359" v="984" actId="20577"/>
          <ac:spMkLst>
            <pc:docMk/>
            <pc:sldMk cId="1807731787" sldId="406"/>
            <ac:spMk id="3" creationId="{7F43C4A3-04FB-FAC8-EF59-E4267C34A88B}"/>
          </ac:spMkLst>
        </pc:spChg>
        <pc:spChg chg="mod">
          <ac:chgData name="Hello Hello" userId="6a828ef3d50ac5ac" providerId="LiveId" clId="{0F844B4E-E4F6-41A1-82CD-1D6267AF7923}" dt="2025-02-15T01:46:44.120" v="2897" actId="1037"/>
          <ac:spMkLst>
            <pc:docMk/>
            <pc:sldMk cId="1807731787" sldId="406"/>
            <ac:spMk id="6" creationId="{6314983E-BAF7-075A-BB45-DB239F70712C}"/>
          </ac:spMkLst>
        </pc:spChg>
        <pc:spChg chg="add mod">
          <ac:chgData name="Hello Hello" userId="6a828ef3d50ac5ac" providerId="LiveId" clId="{0F844B4E-E4F6-41A1-82CD-1D6267AF7923}" dt="2025-02-15T01:46:44.120" v="2897" actId="1037"/>
          <ac:spMkLst>
            <pc:docMk/>
            <pc:sldMk cId="1807731787" sldId="406"/>
            <ac:spMk id="7" creationId="{BAF080D6-751F-576E-F715-38692D337514}"/>
          </ac:spMkLst>
        </pc:spChg>
        <pc:spChg chg="mod">
          <ac:chgData name="Hello Hello" userId="6a828ef3d50ac5ac" providerId="LiveId" clId="{0F844B4E-E4F6-41A1-82CD-1D6267AF7923}" dt="2025-02-15T01:46:33.023" v="2817" actId="20577"/>
          <ac:spMkLst>
            <pc:docMk/>
            <pc:sldMk cId="1807731787" sldId="406"/>
            <ac:spMk id="11" creationId="{0F6CC60C-1666-44F3-AF59-237EA3DAD4AE}"/>
          </ac:spMkLst>
        </pc:spChg>
        <pc:spChg chg="del mod">
          <ac:chgData name="Hello Hello" userId="6a828ef3d50ac5ac" providerId="LiveId" clId="{0F844B4E-E4F6-41A1-82CD-1D6267AF7923}" dt="2025-02-15T01:32:14.153" v="1973" actId="478"/>
          <ac:spMkLst>
            <pc:docMk/>
            <pc:sldMk cId="1807731787" sldId="406"/>
            <ac:spMk id="12" creationId="{8C703C65-41BB-520D-140C-7B3F65BD7BB7}"/>
          </ac:spMkLst>
        </pc:spChg>
        <pc:spChg chg="add del mod">
          <ac:chgData name="Hello Hello" userId="6a828ef3d50ac5ac" providerId="LiveId" clId="{0F844B4E-E4F6-41A1-82CD-1D6267AF7923}" dt="2025-02-15T01:45:40.852" v="2650" actId="478"/>
          <ac:spMkLst>
            <pc:docMk/>
            <pc:sldMk cId="1807731787" sldId="406"/>
            <ac:spMk id="13" creationId="{1F1FDBA4-5AF6-9AFD-18FA-D08B24EFBB90}"/>
          </ac:spMkLst>
        </pc:spChg>
        <pc:spChg chg="add del mod">
          <ac:chgData name="Hello Hello" userId="6a828ef3d50ac5ac" providerId="LiveId" clId="{0F844B4E-E4F6-41A1-82CD-1D6267AF7923}" dt="2025-02-15T01:45:39.691" v="2649" actId="478"/>
          <ac:spMkLst>
            <pc:docMk/>
            <pc:sldMk cId="1807731787" sldId="406"/>
            <ac:spMk id="14" creationId="{1DC91014-2729-119A-93BE-48FB5501E55E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5" creationId="{D4BAAD5D-FCEA-34F8-FA20-A6507E8D81FF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6" creationId="{1681A058-E8BC-2BE6-4BE8-389525ECBD2D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7" creationId="{F9A1C573-E07B-F1BE-8A96-952843270E6F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8" creationId="{1D1F1D93-7A00-5CA5-F403-26994C8216D5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19" creationId="{C6746865-0214-AB46-58DC-6D22F6C066E7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0" creationId="{5EBFCF0C-A269-5A74-0420-67A4E45061C6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1" creationId="{D9ED7606-C5AB-B086-E495-C52566973E71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2" creationId="{06FD2D75-1E6E-77D9-EAF9-12F4E6D2C1FC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3" creationId="{DDD8B348-94EE-2A67-94F7-27362D6997DC}"/>
          </ac:spMkLst>
        </pc:spChg>
        <pc:spChg chg="add mod">
          <ac:chgData name="Hello Hello" userId="6a828ef3d50ac5ac" providerId="LiveId" clId="{0F844B4E-E4F6-41A1-82CD-1D6267AF7923}" dt="2025-02-15T02:23:26.460" v="3902"/>
          <ac:spMkLst>
            <pc:docMk/>
            <pc:sldMk cId="1807731787" sldId="406"/>
            <ac:spMk id="24" creationId="{ED13A3FC-3694-B119-5ECD-97D46616FC52}"/>
          </ac:spMkLst>
        </pc:spChg>
        <pc:spChg chg="del mod">
          <ac:chgData name="Hello Hello" userId="6a828ef3d50ac5ac" providerId="LiveId" clId="{0F844B4E-E4F6-41A1-82CD-1D6267AF7923}" dt="2025-02-15T01:31:50.121" v="1969" actId="478"/>
          <ac:spMkLst>
            <pc:docMk/>
            <pc:sldMk cId="1807731787" sldId="406"/>
            <ac:spMk id="27" creationId="{881068D5-A449-44C6-4F9D-A8B005DE4821}"/>
          </ac:spMkLst>
        </pc:spChg>
        <pc:spChg chg="del">
          <ac:chgData name="Hello Hello" userId="6a828ef3d50ac5ac" providerId="LiveId" clId="{0F844B4E-E4F6-41A1-82CD-1D6267AF7923}" dt="2025-02-15T01:29:13.657" v="1909" actId="478"/>
          <ac:spMkLst>
            <pc:docMk/>
            <pc:sldMk cId="1807731787" sldId="406"/>
            <ac:spMk id="28" creationId="{72DF39A2-7AA1-58DD-E1B0-C96265FAB6F8}"/>
          </ac:spMkLst>
        </pc:spChg>
        <pc:spChg chg="mod">
          <ac:chgData name="Hello Hello" userId="6a828ef3d50ac5ac" providerId="LiveId" clId="{0F844B4E-E4F6-41A1-82CD-1D6267AF7923}" dt="2025-02-15T02:25:32.648" v="3911" actId="207"/>
          <ac:spMkLst>
            <pc:docMk/>
            <pc:sldMk cId="1807731787" sldId="406"/>
            <ac:spMk id="43" creationId="{A4793C93-DDF6-ADB0-B8EA-1F017FA86B13}"/>
          </ac:spMkLst>
        </pc:spChg>
      </pc:sldChg>
      <pc:sldChg chg="addSp modSp add mod">
        <pc:chgData name="Hello Hello" userId="6a828ef3d50ac5ac" providerId="LiveId" clId="{0F844B4E-E4F6-41A1-82CD-1D6267AF7923}" dt="2025-02-15T02:22:26.309" v="3875"/>
        <pc:sldMkLst>
          <pc:docMk/>
          <pc:sldMk cId="1541307539" sldId="407"/>
        </pc:sldMkLst>
        <pc:spChg chg="mod">
          <ac:chgData name="Hello Hello" userId="6a828ef3d50ac5ac" providerId="LiveId" clId="{0F844B4E-E4F6-41A1-82CD-1D6267AF7923}" dt="2025-02-15T01:01:23.243" v="1080" actId="5793"/>
          <ac:spMkLst>
            <pc:docMk/>
            <pc:sldMk cId="1541307539" sldId="407"/>
            <ac:spMk id="9" creationId="{15BF25F1-5A6C-D3E3-8191-A6F29E6C579A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0" creationId="{F241F49E-D7FC-78C3-45E4-FA7C7624492B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1" creationId="{F2E492B3-5D9C-2B7A-4A6B-3950685C986E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2" creationId="{105ABEDC-C7E4-67B2-8CA3-52BDBCE596A7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3" creationId="{ED565C97-D813-AEC9-589B-AF4F0DAB1C90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4" creationId="{33ED3288-29E3-75E9-AF71-4E8A74076067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5" creationId="{53E7E0C4-101F-EE7C-A932-A589E987EF33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6" creationId="{C160F5DC-CEE4-E8BE-40A6-B3DAE4FBCD39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7" creationId="{91FFD5BA-4F83-C3B4-1FFD-BE5F876828F1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8" creationId="{C5E1D3F0-277C-109A-E06B-65005FDE2749}"/>
          </ac:spMkLst>
        </pc:spChg>
        <pc:spChg chg="add mod">
          <ac:chgData name="Hello Hello" userId="6a828ef3d50ac5ac" providerId="LiveId" clId="{0F844B4E-E4F6-41A1-82CD-1D6267AF7923}" dt="2025-02-15T02:22:26.309" v="3875"/>
          <ac:spMkLst>
            <pc:docMk/>
            <pc:sldMk cId="1541307539" sldId="407"/>
            <ac:spMk id="19" creationId="{8CB4F689-E96F-D8F5-69C2-3179CEFAC897}"/>
          </ac:spMkLst>
        </pc:spChg>
      </pc:sldChg>
      <pc:sldChg chg="addSp modSp add mod">
        <pc:chgData name="Hello Hello" userId="6a828ef3d50ac5ac" providerId="LiveId" clId="{0F844B4E-E4F6-41A1-82CD-1D6267AF7923}" dt="2025-02-15T02:51:01.948" v="3994" actId="20577"/>
        <pc:sldMkLst>
          <pc:docMk/>
          <pc:sldMk cId="4028494908" sldId="408"/>
        </pc:sldMkLst>
        <pc:spChg chg="mod">
          <ac:chgData name="Hello Hello" userId="6a828ef3d50ac5ac" providerId="LiveId" clId="{0F844B4E-E4F6-41A1-82CD-1D6267AF7923}" dt="2025-02-15T01:02:20.750" v="1092" actId="20577"/>
          <ac:spMkLst>
            <pc:docMk/>
            <pc:sldMk cId="4028494908" sldId="408"/>
            <ac:spMk id="3" creationId="{95C61EFF-615B-AC05-6861-D611D96B7246}"/>
          </ac:spMkLst>
        </pc:spChg>
        <pc:spChg chg="mod">
          <ac:chgData name="Hello Hello" userId="6a828ef3d50ac5ac" providerId="LiveId" clId="{0F844B4E-E4F6-41A1-82CD-1D6267AF7923}" dt="2025-02-15T02:26:05.334" v="3913" actId="207"/>
          <ac:spMkLst>
            <pc:docMk/>
            <pc:sldMk cId="4028494908" sldId="408"/>
            <ac:spMk id="4" creationId="{CCBFA173-46A2-B9A8-08B2-BB5595AFCA7A}"/>
          </ac:spMkLst>
        </pc:spChg>
        <pc:spChg chg="mod">
          <ac:chgData name="Hello Hello" userId="6a828ef3d50ac5ac" providerId="LiveId" clId="{0F844B4E-E4F6-41A1-82CD-1D6267AF7923}" dt="2025-02-15T02:51:01.948" v="3994" actId="20577"/>
          <ac:spMkLst>
            <pc:docMk/>
            <pc:sldMk cId="4028494908" sldId="408"/>
            <ac:spMk id="9" creationId="{FBA1055F-C698-A971-6215-7E2968DA75FB}"/>
          </ac:spMkLst>
        </pc:spChg>
        <pc:spChg chg="add mod">
          <ac:chgData name="Hello Hello" userId="6a828ef3d50ac5ac" providerId="LiveId" clId="{0F844B4E-E4F6-41A1-82CD-1D6267AF7923}" dt="2025-02-15T02:26:09.965" v="3914" actId="207"/>
          <ac:spMkLst>
            <pc:docMk/>
            <pc:sldMk cId="4028494908" sldId="408"/>
            <ac:spMk id="10" creationId="{FF75BAEC-D1CF-070E-0B3D-C3C469C1D37A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1" creationId="{E416E8D0-437A-2C14-D3EF-A48D1C882872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2" creationId="{7D396C73-67C1-FF29-18AB-B182579A472E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3" creationId="{F35B4E77-7005-BB51-5BC7-4527DAD87E11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4" creationId="{7C6E3BA1-9ED8-AE57-38B6-8A39212F46DE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5" creationId="{3F7DE7C6-6C71-CE91-2797-0F8F36404688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6" creationId="{AB83FD05-D8AF-BF03-A7F1-5DCCFA17427B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7" creationId="{B147BE4E-2358-1EB6-6502-A04EF469B9A2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8" creationId="{C52D3F74-D936-778F-5EF1-CED76684FA95}"/>
          </ac:spMkLst>
        </pc:spChg>
        <pc:spChg chg="add mod">
          <ac:chgData name="Hello Hello" userId="6a828ef3d50ac5ac" providerId="LiveId" clId="{0F844B4E-E4F6-41A1-82CD-1D6267AF7923}" dt="2025-02-15T02:22:30.634" v="3876"/>
          <ac:spMkLst>
            <pc:docMk/>
            <pc:sldMk cId="4028494908" sldId="408"/>
            <ac:spMk id="19" creationId="{C2D48B44-59C9-DE53-36FD-7A4BECA688CB}"/>
          </ac:spMkLst>
        </pc:spChg>
      </pc:sldChg>
      <pc:sldChg chg="addSp delSp modSp add mod delAnim">
        <pc:chgData name="Hello Hello" userId="6a828ef3d50ac5ac" providerId="LiveId" clId="{0F844B4E-E4F6-41A1-82CD-1D6267AF7923}" dt="2025-02-15T02:25:25.018" v="3909" actId="207"/>
        <pc:sldMkLst>
          <pc:docMk/>
          <pc:sldMk cId="1849973944" sldId="409"/>
        </pc:sldMkLst>
        <pc:spChg chg="del mod">
          <ac:chgData name="Hello Hello" userId="6a828ef3d50ac5ac" providerId="LiveId" clId="{0F844B4E-E4F6-41A1-82CD-1D6267AF7923}" dt="2025-02-15T01:35:23.885" v="2139" actId="478"/>
          <ac:spMkLst>
            <pc:docMk/>
            <pc:sldMk cId="1849973944" sldId="409"/>
            <ac:spMk id="2" creationId="{ACD1A143-4394-A827-DBC4-E9170AEC3BA0}"/>
          </ac:spMkLst>
        </pc:spChg>
        <pc:spChg chg="del">
          <ac:chgData name="Hello Hello" userId="6a828ef3d50ac5ac" providerId="LiveId" clId="{0F844B4E-E4F6-41A1-82CD-1D6267AF7923}" dt="2025-02-15T01:38:37.488" v="2269" actId="478"/>
          <ac:spMkLst>
            <pc:docMk/>
            <pc:sldMk cId="1849973944" sldId="409"/>
            <ac:spMk id="6" creationId="{D92386C8-4E91-E86D-9E02-EC3780DBBFCB}"/>
          </ac:spMkLst>
        </pc:spChg>
        <pc:spChg chg="del">
          <ac:chgData name="Hello Hello" userId="6a828ef3d50ac5ac" providerId="LiveId" clId="{0F844B4E-E4F6-41A1-82CD-1D6267AF7923}" dt="2025-02-15T01:36:10.703" v="2213" actId="478"/>
          <ac:spMkLst>
            <pc:docMk/>
            <pc:sldMk cId="1849973944" sldId="409"/>
            <ac:spMk id="7" creationId="{DEB7562B-FBAA-2572-E39C-511FC11F0608}"/>
          </ac:spMkLst>
        </pc:spChg>
        <pc:spChg chg="del mod">
          <ac:chgData name="Hello Hello" userId="6a828ef3d50ac5ac" providerId="LiveId" clId="{0F844B4E-E4F6-41A1-82CD-1D6267AF7923}" dt="2025-02-15T01:35:45.849" v="2143" actId="478"/>
          <ac:spMkLst>
            <pc:docMk/>
            <pc:sldMk cId="1849973944" sldId="409"/>
            <ac:spMk id="11" creationId="{1A7355F6-29D8-4F14-E19E-F4103F48A734}"/>
          </ac:spMkLst>
        </pc:spChg>
        <pc:spChg chg="add mod">
          <ac:chgData name="Hello Hello" userId="6a828ef3d50ac5ac" providerId="LiveId" clId="{0F844B4E-E4F6-41A1-82CD-1D6267AF7923}" dt="2025-02-15T01:35:39.414" v="2142"/>
          <ac:spMkLst>
            <pc:docMk/>
            <pc:sldMk cId="1849973944" sldId="409"/>
            <ac:spMk id="12" creationId="{DFD2C1E4-39D5-BE86-F7F2-030BEC553C57}"/>
          </ac:spMkLst>
        </pc:spChg>
        <pc:spChg chg="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3" creationId="{FF82B653-0CDB-2629-906F-43C82E1BE523}"/>
          </ac:spMkLst>
        </pc:spChg>
        <pc:spChg chg="del mod">
          <ac:chgData name="Hello Hello" userId="6a828ef3d50ac5ac" providerId="LiveId" clId="{0F844B4E-E4F6-41A1-82CD-1D6267AF7923}" dt="2025-02-15T01:38:39.310" v="2270" actId="478"/>
          <ac:spMkLst>
            <pc:docMk/>
            <pc:sldMk cId="1849973944" sldId="409"/>
            <ac:spMk id="14" creationId="{13432872-6E10-42B3-AC52-FBA18B1FE26B}"/>
          </ac:spMkLst>
        </pc:spChg>
        <pc:spChg chg="add mod">
          <ac:chgData name="Hello Hello" userId="6a828ef3d50ac5ac" providerId="LiveId" clId="{0F844B4E-E4F6-41A1-82CD-1D6267AF7923}" dt="2025-02-15T01:51:38.777" v="3204" actId="255"/>
          <ac:spMkLst>
            <pc:docMk/>
            <pc:sldMk cId="1849973944" sldId="409"/>
            <ac:spMk id="15" creationId="{8F0124CD-4B95-DB1A-4B5E-837529753473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6" creationId="{13978060-8E8E-2332-CB73-285E6381573A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7" creationId="{038E2AF4-2BC4-D799-6F09-0D121DAF311B}"/>
          </ac:spMkLst>
        </pc:spChg>
        <pc:spChg chg="add mod">
          <ac:chgData name="Hello Hello" userId="6a828ef3d50ac5ac" providerId="LiveId" clId="{0F844B4E-E4F6-41A1-82CD-1D6267AF7923}" dt="2025-02-15T01:51:35.448" v="3203" actId="1036"/>
          <ac:spMkLst>
            <pc:docMk/>
            <pc:sldMk cId="1849973944" sldId="409"/>
            <ac:spMk id="18" creationId="{EAE2DB0E-B9AD-D436-E3AC-B8004F144787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19" creationId="{E3A9A946-A398-0FD9-BF7C-6E803C161691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0" creationId="{44A5A668-CB70-BB93-D7E1-085DEC9E550A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1" creationId="{B58AFEAD-8E0B-A616-F739-4D149B6B57C5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2" creationId="{995F2ACB-3015-4E06-CC5F-6394A0409C09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3" creationId="{40EFE415-A9A1-0E08-B674-FB80D716EDA2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4" creationId="{4A6CA919-9872-A0F9-43F6-C4B8165C096B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5" creationId="{EE92B384-F811-5CC8-89BA-E25AB9D29DD8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6" creationId="{2F52E7A6-8D73-B2CC-53FF-E57CCDD4D1B8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7" creationId="{6CE6F74E-C639-7968-6AC0-8EE50F581853}"/>
          </ac:spMkLst>
        </pc:spChg>
        <pc:spChg chg="add mod">
          <ac:chgData name="Hello Hello" userId="6a828ef3d50ac5ac" providerId="LiveId" clId="{0F844B4E-E4F6-41A1-82CD-1D6267AF7923}" dt="2025-02-15T02:23:32.107" v="3904"/>
          <ac:spMkLst>
            <pc:docMk/>
            <pc:sldMk cId="1849973944" sldId="409"/>
            <ac:spMk id="28" creationId="{E0123223-3F11-CE35-86A6-6D73B16AFBCF}"/>
          </ac:spMkLst>
        </pc:spChg>
        <pc:spChg chg="mod">
          <ac:chgData name="Hello Hello" userId="6a828ef3d50ac5ac" providerId="LiveId" clId="{0F844B4E-E4F6-41A1-82CD-1D6267AF7923}" dt="2025-02-15T02:25:25.018" v="3909" actId="207"/>
          <ac:spMkLst>
            <pc:docMk/>
            <pc:sldMk cId="1849973944" sldId="409"/>
            <ac:spMk id="43" creationId="{79A5B956-4501-2497-58B5-E179F243AAE9}"/>
          </ac:spMkLst>
        </pc:spChg>
      </pc:sldChg>
      <pc:sldChg chg="add del">
        <pc:chgData name="Hello Hello" userId="6a828ef3d50ac5ac" providerId="LiveId" clId="{0F844B4E-E4F6-41A1-82CD-1D6267AF7923}" dt="2025-02-15T01:34:07.683" v="2044" actId="47"/>
        <pc:sldMkLst>
          <pc:docMk/>
          <pc:sldMk cId="3344702805" sldId="409"/>
        </pc:sldMkLst>
      </pc:sldChg>
      <pc:sldChg chg="addSp delSp modSp add mod delAnim modAnim">
        <pc:chgData name="Hello Hello" userId="6a828ef3d50ac5ac" providerId="LiveId" clId="{0F844B4E-E4F6-41A1-82CD-1D6267AF7923}" dt="2025-02-15T02:25:21.410" v="3908" actId="207"/>
        <pc:sldMkLst>
          <pc:docMk/>
          <pc:sldMk cId="3644059301" sldId="410"/>
        </pc:sldMkLst>
        <pc:spChg chg="add mod">
          <ac:chgData name="Hello Hello" userId="6a828ef3d50ac5ac" providerId="LiveId" clId="{0F844B4E-E4F6-41A1-82CD-1D6267AF7923}" dt="2025-02-15T01:53:55.748" v="3288" actId="27636"/>
          <ac:spMkLst>
            <pc:docMk/>
            <pc:sldMk cId="3644059301" sldId="410"/>
            <ac:spMk id="2" creationId="{420F2989-59FE-272E-1623-E0DEA05D209E}"/>
          </ac:spMkLst>
        </pc:spChg>
        <pc:spChg chg="add del mod">
          <ac:chgData name="Hello Hello" userId="6a828ef3d50ac5ac" providerId="LiveId" clId="{0F844B4E-E4F6-41A1-82CD-1D6267AF7923}" dt="2025-02-15T02:05:30.051" v="3422" actId="478"/>
          <ac:spMkLst>
            <pc:docMk/>
            <pc:sldMk cId="3644059301" sldId="410"/>
            <ac:spMk id="6" creationId="{165BB7AA-3B4C-95BF-7B17-2EE7DFA8104F}"/>
          </ac:spMkLst>
        </pc:spChg>
        <pc:spChg chg="add mod">
          <ac:chgData name="Hello Hello" userId="6a828ef3d50ac5ac" providerId="LiveId" clId="{0F844B4E-E4F6-41A1-82CD-1D6267AF7923}" dt="2025-02-15T02:06:24.515" v="3443" actId="1038"/>
          <ac:spMkLst>
            <pc:docMk/>
            <pc:sldMk cId="3644059301" sldId="410"/>
            <ac:spMk id="7" creationId="{9430A84D-EDA1-8222-8E9B-B9E99AA1EB5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1" creationId="{D9655264-0CE0-232E-D7D6-2BF47A6ED8AD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2" creationId="{24A1A567-001F-AE55-41A2-95ED683B4068}"/>
          </ac:spMkLst>
        </pc:spChg>
        <pc:spChg chg="mod">
          <ac:chgData name="Hello Hello" userId="6a828ef3d50ac5ac" providerId="LiveId" clId="{0F844B4E-E4F6-41A1-82CD-1D6267AF7923}" dt="2025-02-15T02:06:24.515" v="3443" actId="1038"/>
          <ac:spMkLst>
            <pc:docMk/>
            <pc:sldMk cId="3644059301" sldId="410"/>
            <ac:spMk id="13" creationId="{D45F0642-3E7C-054C-54C7-87936CCADB2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4" creationId="{1DAEBD79-E9E9-29DC-0937-839CE85BC9BC}"/>
          </ac:spMkLst>
        </pc:spChg>
        <pc:spChg chg="del mod">
          <ac:chgData name="Hello Hello" userId="6a828ef3d50ac5ac" providerId="LiveId" clId="{0F844B4E-E4F6-41A1-82CD-1D6267AF7923}" dt="2025-02-15T01:44:26.276" v="2501" actId="478"/>
          <ac:spMkLst>
            <pc:docMk/>
            <pc:sldMk cId="3644059301" sldId="410"/>
            <ac:spMk id="15" creationId="{5E6AE354-7CFB-919E-DF9F-D76A47F4DA86}"/>
          </ac:spMkLst>
        </pc:spChg>
        <pc:spChg chg="del mod">
          <ac:chgData name="Hello Hello" userId="6a828ef3d50ac5ac" providerId="LiveId" clId="{0F844B4E-E4F6-41A1-82CD-1D6267AF7923}" dt="2025-02-15T02:02:31.435" v="3344" actId="478"/>
          <ac:spMkLst>
            <pc:docMk/>
            <pc:sldMk cId="3644059301" sldId="410"/>
            <ac:spMk id="16" creationId="{A7F04D87-E331-F28F-FB54-A12BF94C7346}"/>
          </ac:spMkLst>
        </pc:spChg>
        <pc:spChg chg="del mod">
          <ac:chgData name="Hello Hello" userId="6a828ef3d50ac5ac" providerId="LiveId" clId="{0F844B4E-E4F6-41A1-82CD-1D6267AF7923}" dt="2025-02-15T01:53:50.726" v="3285" actId="478"/>
          <ac:spMkLst>
            <pc:docMk/>
            <pc:sldMk cId="3644059301" sldId="410"/>
            <ac:spMk id="17" creationId="{E23E47CD-64FA-4336-C67D-62949C6B8AEA}"/>
          </ac:spMkLst>
        </pc:spChg>
        <pc:spChg chg="del mod">
          <ac:chgData name="Hello Hello" userId="6a828ef3d50ac5ac" providerId="LiveId" clId="{0F844B4E-E4F6-41A1-82CD-1D6267AF7923}" dt="2025-02-15T01:53:52.371" v="3286" actId="478"/>
          <ac:spMkLst>
            <pc:docMk/>
            <pc:sldMk cId="3644059301" sldId="410"/>
            <ac:spMk id="18" creationId="{39D3DFA1-86CF-4A31-49AE-CCEFA1AB3CAD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19" creationId="{331FD02B-0FEA-CB5E-562E-7EF07D7943DA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0" creationId="{41FF0B41-6F7D-EE8F-3DE5-8B4D009AEA93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1" creationId="{A6F938BF-F686-1E3F-60E1-6B750EC1AF0A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2" creationId="{4BEA013D-DFF9-AA00-E093-2F9C7D4E5AEF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3" creationId="{82CABA21-7D66-C89D-4209-3FC79FB340A8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4" creationId="{A1E81020-8AF4-D03D-F8E6-714F49DA37C0}"/>
          </ac:spMkLst>
        </pc:spChg>
        <pc:spChg chg="add mod">
          <ac:chgData name="Hello Hello" userId="6a828ef3d50ac5ac" providerId="LiveId" clId="{0F844B4E-E4F6-41A1-82CD-1D6267AF7923}" dt="2025-02-15T02:23:45.393" v="3905"/>
          <ac:spMkLst>
            <pc:docMk/>
            <pc:sldMk cId="3644059301" sldId="410"/>
            <ac:spMk id="25" creationId="{8CA5E09A-816A-0505-76A0-2CB376B48509}"/>
          </ac:spMkLst>
        </pc:spChg>
        <pc:spChg chg="mod">
          <ac:chgData name="Hello Hello" userId="6a828ef3d50ac5ac" providerId="LiveId" clId="{0F844B4E-E4F6-41A1-82CD-1D6267AF7923}" dt="2025-02-15T02:25:21.410" v="3908" actId="207"/>
          <ac:spMkLst>
            <pc:docMk/>
            <pc:sldMk cId="3644059301" sldId="410"/>
            <ac:spMk id="43" creationId="{55BBD3D9-75A9-6879-B4B4-D890A7E23521}"/>
          </ac:spMkLst>
        </pc:spChg>
      </pc:sldChg>
      <pc:sldChg chg="addSp delSp modSp add mod delAnim">
        <pc:chgData name="Hello Hello" userId="6a828ef3d50ac5ac" providerId="LiveId" clId="{0F844B4E-E4F6-41A1-82CD-1D6267AF7923}" dt="2025-02-15T02:25:28.568" v="3910" actId="207"/>
        <pc:sldMkLst>
          <pc:docMk/>
          <pc:sldMk cId="1447864020" sldId="411"/>
        </pc:sldMkLst>
        <pc:spChg chg="del mod">
          <ac:chgData name="Hello Hello" userId="6a828ef3d50ac5ac" providerId="LiveId" clId="{0F844B4E-E4F6-41A1-82CD-1D6267AF7923}" dt="2025-02-15T01:48:15.568" v="2918" actId="478"/>
          <ac:spMkLst>
            <pc:docMk/>
            <pc:sldMk cId="1447864020" sldId="411"/>
            <ac:spMk id="2" creationId="{4A5FC0BC-4C45-D5C7-99AA-20DE4E8DAD61}"/>
          </ac:spMkLst>
        </pc:spChg>
        <pc:spChg chg="del">
          <ac:chgData name="Hello Hello" userId="6a828ef3d50ac5ac" providerId="LiveId" clId="{0F844B4E-E4F6-41A1-82CD-1D6267AF7923}" dt="2025-02-15T01:48:22.300" v="2920" actId="478"/>
          <ac:spMkLst>
            <pc:docMk/>
            <pc:sldMk cId="1447864020" sldId="411"/>
            <ac:spMk id="6" creationId="{3BC02727-9E0C-2CCC-0C3C-AB701FFE8247}"/>
          </ac:spMkLst>
        </pc:spChg>
        <pc:spChg chg="del">
          <ac:chgData name="Hello Hello" userId="6a828ef3d50ac5ac" providerId="LiveId" clId="{0F844B4E-E4F6-41A1-82CD-1D6267AF7923}" dt="2025-02-15T01:48:23.437" v="2921" actId="478"/>
          <ac:spMkLst>
            <pc:docMk/>
            <pc:sldMk cId="1447864020" sldId="411"/>
            <ac:spMk id="7" creationId="{FA67C47B-D6BE-5BE4-CA29-EBA5C2AC1004}"/>
          </ac:spMkLst>
        </pc:spChg>
        <pc:spChg chg="add del mod">
          <ac:chgData name="Hello Hello" userId="6a828ef3d50ac5ac" providerId="LiveId" clId="{0F844B4E-E4F6-41A1-82CD-1D6267AF7923}" dt="2025-02-15T01:50:47.375" v="2995" actId="20577"/>
          <ac:spMkLst>
            <pc:docMk/>
            <pc:sldMk cId="1447864020" sldId="411"/>
            <ac:spMk id="11" creationId="{BA61867F-C4B0-A0EB-B22D-B2A83BD9BA46}"/>
          </ac:spMkLst>
        </pc:spChg>
        <pc:spChg chg="mod">
          <ac:chgData name="Hello Hello" userId="6a828ef3d50ac5ac" providerId="LiveId" clId="{0F844B4E-E4F6-41A1-82CD-1D6267AF7923}" dt="2025-02-15T01:48:32.030" v="2922" actId="1076"/>
          <ac:spMkLst>
            <pc:docMk/>
            <pc:sldMk cId="1447864020" sldId="411"/>
            <ac:spMk id="13" creationId="{F9B984D0-58A1-2324-30BC-AFF3455F6585}"/>
          </ac:spMkLst>
        </pc:spChg>
        <pc:spChg chg="mod">
          <ac:chgData name="Hello Hello" userId="6a828ef3d50ac5ac" providerId="LiveId" clId="{0F844B4E-E4F6-41A1-82CD-1D6267AF7923}" dt="2025-02-15T01:48:56.787" v="2984" actId="1076"/>
          <ac:spMkLst>
            <pc:docMk/>
            <pc:sldMk cId="1447864020" sldId="411"/>
            <ac:spMk id="14" creationId="{A8F41300-90D3-CB4A-1F3D-2C5DE941D543}"/>
          </ac:spMkLst>
        </pc:spChg>
        <pc:spChg chg="add del mod">
          <ac:chgData name="Hello Hello" userId="6a828ef3d50ac5ac" providerId="LiveId" clId="{0F844B4E-E4F6-41A1-82CD-1D6267AF7923}" dt="2025-02-15T01:48:18.587" v="2919" actId="478"/>
          <ac:spMkLst>
            <pc:docMk/>
            <pc:sldMk cId="1447864020" sldId="411"/>
            <ac:spMk id="15" creationId="{0A618E48-70DB-C6CB-CB80-A7E5843EC1B8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6" creationId="{C04AE5FE-55B8-6DA2-8699-057761B0CF28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7" creationId="{44CC6279-1873-C357-015E-443B45253704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8" creationId="{F852743F-C1BF-EEC6-2078-AF418B1B247B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19" creationId="{D9D67789-E8B3-CCED-FD8A-39ABFD63F9BD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0" creationId="{524AAB80-BEE0-8F77-88BF-5DC025A4D98E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1" creationId="{B6374949-C0AD-DF05-610E-025F0018A463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2" creationId="{5603C96B-BCCE-42CF-7208-3669E36FE331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3" creationId="{44CA8B17-1FE3-8A85-FB8E-43E8DB210C7E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4" creationId="{7085B9B9-0FC4-1F8E-E5DF-481FC7344C31}"/>
          </ac:spMkLst>
        </pc:spChg>
        <pc:spChg chg="add mod">
          <ac:chgData name="Hello Hello" userId="6a828ef3d50ac5ac" providerId="LiveId" clId="{0F844B4E-E4F6-41A1-82CD-1D6267AF7923}" dt="2025-02-15T02:23:31.122" v="3903"/>
          <ac:spMkLst>
            <pc:docMk/>
            <pc:sldMk cId="1447864020" sldId="411"/>
            <ac:spMk id="25" creationId="{5F32C809-9CDD-CB29-818A-A9F528D8E060}"/>
          </ac:spMkLst>
        </pc:spChg>
        <pc:spChg chg="mod">
          <ac:chgData name="Hello Hello" userId="6a828ef3d50ac5ac" providerId="LiveId" clId="{0F844B4E-E4F6-41A1-82CD-1D6267AF7923}" dt="2025-02-15T02:25:28.568" v="3910" actId="207"/>
          <ac:spMkLst>
            <pc:docMk/>
            <pc:sldMk cId="1447864020" sldId="411"/>
            <ac:spMk id="43" creationId="{50A3D9E1-3C4E-224B-C227-37C2D21F2112}"/>
          </ac:spMkLst>
        </pc:spChg>
      </pc:sldChg>
      <pc:sldChg chg="addSp delSp modSp add mod">
        <pc:chgData name="Hello Hello" userId="6a828ef3d50ac5ac" providerId="LiveId" clId="{0F844B4E-E4F6-41A1-82CD-1D6267AF7923}" dt="2025-02-15T02:25:16.824" v="3907" actId="207"/>
        <pc:sldMkLst>
          <pc:docMk/>
          <pc:sldMk cId="1618600573" sldId="412"/>
        </pc:sldMkLst>
        <pc:spChg chg="mod">
          <ac:chgData name="Hello Hello" userId="6a828ef3d50ac5ac" providerId="LiveId" clId="{0F844B4E-E4F6-41A1-82CD-1D6267AF7923}" dt="2025-02-15T02:09:55.509" v="3607" actId="14100"/>
          <ac:spMkLst>
            <pc:docMk/>
            <pc:sldMk cId="1618600573" sldId="412"/>
            <ac:spMk id="2" creationId="{797BF1F4-1FA2-81F5-2E8D-93BFBDDA80AD}"/>
          </ac:spMkLst>
        </pc:spChg>
        <pc:spChg chg="add del mod">
          <ac:chgData name="Hello Hello" userId="6a828ef3d50ac5ac" providerId="LiveId" clId="{0F844B4E-E4F6-41A1-82CD-1D6267AF7923}" dt="2025-02-15T02:16:03.165" v="3790" actId="478"/>
          <ac:spMkLst>
            <pc:docMk/>
            <pc:sldMk cId="1618600573" sldId="412"/>
            <ac:spMk id="6" creationId="{F085D64B-794F-2581-8CFF-E28A055A93A7}"/>
          </ac:spMkLst>
        </pc:spChg>
        <pc:spChg chg="del">
          <ac:chgData name="Hello Hello" userId="6a828ef3d50ac5ac" providerId="LiveId" clId="{0F844B4E-E4F6-41A1-82CD-1D6267AF7923}" dt="2025-02-15T02:07:46.942" v="3547" actId="478"/>
          <ac:spMkLst>
            <pc:docMk/>
            <pc:sldMk cId="1618600573" sldId="412"/>
            <ac:spMk id="7" creationId="{C4ABEC80-4A55-16E3-4F3C-7590175FCE6C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1" creationId="{4AFE095F-4E30-7B43-71DE-C95C61747B0C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2" creationId="{628EB68C-91E8-3A55-49A0-7403C64A98FA}"/>
          </ac:spMkLst>
        </pc:spChg>
        <pc:spChg chg="mod">
          <ac:chgData name="Hello Hello" userId="6a828ef3d50ac5ac" providerId="LiveId" clId="{0F844B4E-E4F6-41A1-82CD-1D6267AF7923}" dt="2025-02-15T02:16:16.059" v="3792" actId="1076"/>
          <ac:spMkLst>
            <pc:docMk/>
            <pc:sldMk cId="1618600573" sldId="412"/>
            <ac:spMk id="13" creationId="{3938D93C-125F-3075-FB12-B88507EEC8C0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4" creationId="{047171FF-C914-32F2-A27C-D0496FC76E67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5" creationId="{7E65BBB7-D7E8-9641-58C0-50C4784EB412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6" creationId="{E90CDAB0-2DED-0322-50AB-ABB1902580E6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7" creationId="{39F013C0-FEB2-C560-7CB8-243C07F96661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8" creationId="{7B7740E2-877E-0B81-A43C-5F8C6180008D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19" creationId="{4035EFBA-4327-C98A-6C8A-BE82C1D0CB40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20" creationId="{82EF8990-F210-5999-EE60-030488208EB2}"/>
          </ac:spMkLst>
        </pc:spChg>
        <pc:spChg chg="add mod">
          <ac:chgData name="Hello Hello" userId="6a828ef3d50ac5ac" providerId="LiveId" clId="{0F844B4E-E4F6-41A1-82CD-1D6267AF7923}" dt="2025-02-15T02:23:46.911" v="3906"/>
          <ac:spMkLst>
            <pc:docMk/>
            <pc:sldMk cId="1618600573" sldId="412"/>
            <ac:spMk id="21" creationId="{E119C84E-60B2-C0C8-BA4B-3E8E40788CE4}"/>
          </ac:spMkLst>
        </pc:spChg>
        <pc:spChg chg="mod">
          <ac:chgData name="Hello Hello" userId="6a828ef3d50ac5ac" providerId="LiveId" clId="{0F844B4E-E4F6-41A1-82CD-1D6267AF7923}" dt="2025-02-15T02:25:16.824" v="3907" actId="207"/>
          <ac:spMkLst>
            <pc:docMk/>
            <pc:sldMk cId="1618600573" sldId="412"/>
            <ac:spMk id="43" creationId="{102F56BA-3F8F-9FEE-D11F-FC29201C058D}"/>
          </ac:spMkLst>
        </pc:spChg>
      </pc:sldChg>
    </pc:docChg>
  </pc:docChgLst>
  <pc:docChgLst>
    <pc:chgData name="Hello Hello" userId="6a828ef3d50ac5ac" providerId="LiveId" clId="{20586A3D-01AD-492F-9CD5-4814B13B3122}"/>
    <pc:docChg chg="undo redo custSel addSld delSld modSld">
      <pc:chgData name="Hello Hello" userId="6a828ef3d50ac5ac" providerId="LiveId" clId="{20586A3D-01AD-492F-9CD5-4814B13B3122}" dt="2025-02-01T23:12:04.743" v="2025" actId="20577"/>
      <pc:docMkLst>
        <pc:docMk/>
      </pc:docMkLst>
      <pc:sldChg chg="modSp mod">
        <pc:chgData name="Hello Hello" userId="6a828ef3d50ac5ac" providerId="LiveId" clId="{20586A3D-01AD-492F-9CD5-4814B13B3122}" dt="2025-02-01T22:59:07.192" v="1399" actId="20577"/>
        <pc:sldMkLst>
          <pc:docMk/>
          <pc:sldMk cId="2027118340" sldId="256"/>
        </pc:sldMkLst>
        <pc:spChg chg="mod">
          <ac:chgData name="Hello Hello" userId="6a828ef3d50ac5ac" providerId="LiveId" clId="{20586A3D-01AD-492F-9CD5-4814B13B3122}" dt="2025-02-01T22:59:07.192" v="1399" actId="20577"/>
          <ac:spMkLst>
            <pc:docMk/>
            <pc:sldMk cId="2027118340" sldId="256"/>
            <ac:spMk id="4" creationId="{F21CBD64-F29F-1333-7EDB-731B07C6DE1D}"/>
          </ac:spMkLst>
        </pc:spChg>
      </pc:sldChg>
      <pc:sldChg chg="modSp del mod">
        <pc:chgData name="Hello Hello" userId="6a828ef3d50ac5ac" providerId="LiveId" clId="{20586A3D-01AD-492F-9CD5-4814B13B3122}" dt="2025-02-01T23:11:54.242" v="2015" actId="47"/>
        <pc:sldMkLst>
          <pc:docMk/>
          <pc:sldMk cId="608842916" sldId="290"/>
        </pc:sldMkLst>
        <pc:spChg chg="mod">
          <ac:chgData name="Hello Hello" userId="6a828ef3d50ac5ac" providerId="LiveId" clId="{20586A3D-01AD-492F-9CD5-4814B13B3122}" dt="2025-01-30T06:53:42.272" v="1340" actId="20577"/>
          <ac:spMkLst>
            <pc:docMk/>
            <pc:sldMk cId="608842916" sldId="290"/>
            <ac:spMk id="3" creationId="{DFB8D800-B1D9-D89B-3A4F-CCA5C1A306A5}"/>
          </ac:spMkLst>
        </pc:spChg>
        <pc:spChg chg="mod">
          <ac:chgData name="Hello Hello" userId="6a828ef3d50ac5ac" providerId="LiveId" clId="{20586A3D-01AD-492F-9CD5-4814B13B3122}" dt="2025-02-01T23:00:31.492" v="1589" actId="20577"/>
          <ac:spMkLst>
            <pc:docMk/>
            <pc:sldMk cId="608842916" sldId="290"/>
            <ac:spMk id="9" creationId="{E4C98CC4-C6BA-B928-0A05-DD97CDD4B838}"/>
          </ac:spMkLst>
        </pc:spChg>
        <pc:spChg chg="mod">
          <ac:chgData name="Hello Hello" userId="6a828ef3d50ac5ac" providerId="LiveId" clId="{20586A3D-01AD-492F-9CD5-4814B13B3122}" dt="2025-02-01T05:45:25.659" v="1378" actId="207"/>
          <ac:spMkLst>
            <pc:docMk/>
            <pc:sldMk cId="608842916" sldId="290"/>
            <ac:spMk id="11" creationId="{EC96EC2B-81A2-7954-8626-62DFBAA7C695}"/>
          </ac:spMkLst>
        </pc:spChg>
      </pc:sldChg>
      <pc:sldChg chg="modSp add del mod">
        <pc:chgData name="Hello Hello" userId="6a828ef3d50ac5ac" providerId="LiveId" clId="{20586A3D-01AD-492F-9CD5-4814B13B3122}" dt="2025-02-01T23:05:04.331" v="1723" actId="20577"/>
        <pc:sldMkLst>
          <pc:docMk/>
          <pc:sldMk cId="17585600" sldId="336"/>
        </pc:sldMkLst>
        <pc:spChg chg="mod">
          <ac:chgData name="Hello Hello" userId="6a828ef3d50ac5ac" providerId="LiveId" clId="{20586A3D-01AD-492F-9CD5-4814B13B3122}" dt="2025-02-01T23:02:07.609" v="1628" actId="20577"/>
          <ac:spMkLst>
            <pc:docMk/>
            <pc:sldMk cId="17585600" sldId="336"/>
            <ac:spMk id="3" creationId="{6190C564-62EC-AC45-DC9A-3B1306A003B9}"/>
          </ac:spMkLst>
        </pc:spChg>
        <pc:spChg chg="mod">
          <ac:chgData name="Hello Hello" userId="6a828ef3d50ac5ac" providerId="LiveId" clId="{20586A3D-01AD-492F-9CD5-4814B13B3122}" dt="2025-02-01T23:05:04.331" v="1723" actId="20577"/>
          <ac:spMkLst>
            <pc:docMk/>
            <pc:sldMk cId="17585600" sldId="336"/>
            <ac:spMk id="5" creationId="{3BFCA033-81E3-D297-CDA9-B8EC5928DA3F}"/>
          </ac:spMkLst>
        </pc:spChg>
        <pc:spChg chg="mod">
          <ac:chgData name="Hello Hello" userId="6a828ef3d50ac5ac" providerId="LiveId" clId="{20586A3D-01AD-492F-9CD5-4814B13B3122}" dt="2025-01-30T06:02:19.328" v="3" actId="20577"/>
          <ac:spMkLst>
            <pc:docMk/>
            <pc:sldMk cId="17585600" sldId="336"/>
            <ac:spMk id="6" creationId="{6FE662ED-324E-6B78-4A96-84CC5A2D059F}"/>
          </ac:spMkLst>
        </pc:spChg>
      </pc:sldChg>
      <pc:sldChg chg="modSp mod">
        <pc:chgData name="Hello Hello" userId="6a828ef3d50ac5ac" providerId="LiveId" clId="{20586A3D-01AD-492F-9CD5-4814B13B3122}" dt="2025-02-01T23:12:04.743" v="2025" actId="20577"/>
        <pc:sldMkLst>
          <pc:docMk/>
          <pc:sldMk cId="1789343462" sldId="346"/>
        </pc:sldMkLst>
        <pc:spChg chg="mod">
          <ac:chgData name="Hello Hello" userId="6a828ef3d50ac5ac" providerId="LiveId" clId="{20586A3D-01AD-492F-9CD5-4814B13B3122}" dt="2025-02-01T23:12:04.743" v="2025" actId="20577"/>
          <ac:spMkLst>
            <pc:docMk/>
            <pc:sldMk cId="1789343462" sldId="346"/>
            <ac:spMk id="3" creationId="{359749B6-EC7C-3A75-7AE6-5415C7FCFB38}"/>
          </ac:spMkLst>
        </pc:spChg>
        <pc:spChg chg="mod">
          <ac:chgData name="Hello Hello" userId="6a828ef3d50ac5ac" providerId="LiveId" clId="{20586A3D-01AD-492F-9CD5-4814B13B3122}" dt="2025-01-30T06:25:23.933" v="397" actId="20577"/>
          <ac:spMkLst>
            <pc:docMk/>
            <pc:sldMk cId="1789343462" sldId="346"/>
            <ac:spMk id="9" creationId="{276B556D-CA5E-F0C2-6178-DED2A846BA8B}"/>
          </ac:spMkLst>
        </pc:spChg>
      </pc:sldChg>
      <pc:sldChg chg="modSp add mod">
        <pc:chgData name="Hello Hello" userId="6a828ef3d50ac5ac" providerId="LiveId" clId="{20586A3D-01AD-492F-9CD5-4814B13B3122}" dt="2025-01-30T06:33:51.347" v="1306" actId="20577"/>
        <pc:sldMkLst>
          <pc:docMk/>
          <pc:sldMk cId="1256292713" sldId="366"/>
        </pc:sldMkLst>
        <pc:spChg chg="mod">
          <ac:chgData name="Hello Hello" userId="6a828ef3d50ac5ac" providerId="LiveId" clId="{20586A3D-01AD-492F-9CD5-4814B13B3122}" dt="2025-01-30T06:33:51.347" v="1306" actId="20577"/>
          <ac:spMkLst>
            <pc:docMk/>
            <pc:sldMk cId="1256292713" sldId="366"/>
            <ac:spMk id="9" creationId="{4E597157-A7ED-5921-8914-3063AAFCB8ED}"/>
          </ac:spMkLst>
        </pc:spChg>
      </pc:sldChg>
      <pc:sldChg chg="modSp add mod">
        <pc:chgData name="Hello Hello" userId="6a828ef3d50ac5ac" providerId="LiveId" clId="{20586A3D-01AD-492F-9CD5-4814B13B3122}" dt="2025-02-01T23:07:34.068" v="2014" actId="20577"/>
        <pc:sldMkLst>
          <pc:docMk/>
          <pc:sldMk cId="2289605971" sldId="367"/>
        </pc:sldMkLst>
        <pc:spChg chg="mod">
          <ac:chgData name="Hello Hello" userId="6a828ef3d50ac5ac" providerId="LiveId" clId="{20586A3D-01AD-492F-9CD5-4814B13B3122}" dt="2025-02-01T23:07:34.068" v="2014" actId="20577"/>
          <ac:spMkLst>
            <pc:docMk/>
            <pc:sldMk cId="2289605971" sldId="367"/>
            <ac:spMk id="9" creationId="{AB02CAC4-3E9E-6143-B6DF-7473463F0D5E}"/>
          </ac:spMkLst>
        </pc:spChg>
      </pc:sldChg>
    </pc:docChg>
  </pc:docChgLst>
  <pc:docChgLst>
    <pc:chgData name="Hello Hello" userId="6a828ef3d50ac5ac" providerId="LiveId" clId="{71D0BD09-C546-466B-B8C2-0ED0FE6AE3C1}"/>
    <pc:docChg chg="custSel modSld">
      <pc:chgData name="Hello Hello" userId="6a828ef3d50ac5ac" providerId="LiveId" clId="{71D0BD09-C546-466B-B8C2-0ED0FE6AE3C1}" dt="2025-09-22T12:48:21.695" v="151" actId="20577"/>
      <pc:docMkLst>
        <pc:docMk/>
      </pc:docMkLst>
      <pc:sldChg chg="modSp mod">
        <pc:chgData name="Hello Hello" userId="6a828ef3d50ac5ac" providerId="LiveId" clId="{71D0BD09-C546-466B-B8C2-0ED0FE6AE3C1}" dt="2025-09-22T12:48:21.695" v="151" actId="20577"/>
        <pc:sldMkLst>
          <pc:docMk/>
          <pc:sldMk cId="1042455832" sldId="418"/>
        </pc:sldMkLst>
        <pc:spChg chg="mod">
          <ac:chgData name="Hello Hello" userId="6a828ef3d50ac5ac" providerId="LiveId" clId="{71D0BD09-C546-466B-B8C2-0ED0FE6AE3C1}" dt="2025-09-22T12:48:21.695" v="151" actId="20577"/>
          <ac:spMkLst>
            <pc:docMk/>
            <pc:sldMk cId="1042455832" sldId="418"/>
            <ac:spMk id="5" creationId="{3375AFB1-0A28-0498-8D5D-DACDFC0330FB}"/>
          </ac:spMkLst>
        </pc:spChg>
      </pc:sldChg>
      <pc:sldChg chg="modSp mod">
        <pc:chgData name="Hello Hello" userId="6a828ef3d50ac5ac" providerId="LiveId" clId="{71D0BD09-C546-466B-B8C2-0ED0FE6AE3C1}" dt="2025-09-22T12:34:20.300" v="9" actId="20577"/>
        <pc:sldMkLst>
          <pc:docMk/>
          <pc:sldMk cId="2680908713" sldId="420"/>
        </pc:sldMkLst>
        <pc:spChg chg="mod">
          <ac:chgData name="Hello Hello" userId="6a828ef3d50ac5ac" providerId="LiveId" clId="{71D0BD09-C546-466B-B8C2-0ED0FE6AE3C1}" dt="2025-09-22T12:34:20.300" v="9" actId="20577"/>
          <ac:spMkLst>
            <pc:docMk/>
            <pc:sldMk cId="2680908713" sldId="420"/>
            <ac:spMk id="9" creationId="{01FBD8A4-417D-4583-7C4D-890A751CE280}"/>
          </ac:spMkLst>
        </pc:spChg>
      </pc:sldChg>
      <pc:sldChg chg="delSp mod">
        <pc:chgData name="Hello Hello" userId="6a828ef3d50ac5ac" providerId="LiveId" clId="{71D0BD09-C546-466B-B8C2-0ED0FE6AE3C1}" dt="2025-09-22T12:33:28.334" v="1" actId="478"/>
        <pc:sldMkLst>
          <pc:docMk/>
          <pc:sldMk cId="1856161248" sldId="425"/>
        </pc:sldMkLst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10" creationId="{BF26B053-3735-CFD0-D0CE-8BEACD164248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24" creationId="{26DC4B0E-E58B-8CBC-37B1-8AE52A60D0BB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25" creationId="{5F1ABAC4-4E08-AEE3-A539-75E4AC2C87C4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26" creationId="{2D90F6E9-5ACD-D4C3-7892-36C86A3C6C95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30" creationId="{ADEC5618-4212-6CE5-065B-7E4B7CD4B4EB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50" creationId="{F33C9B29-78BE-E528-5FF9-41CCB5FBDA80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51" creationId="{EF4A6741-453E-3271-F2BD-5C6C25061808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55" creationId="{C59C2DA9-505E-1C7C-5DD4-0C274C5B90D3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56" creationId="{F094DCB9-E332-F0B4-86D6-CEB03A1132E7}"/>
          </ac:spMkLst>
        </pc:spChg>
        <pc:spChg chg="del">
          <ac:chgData name="Hello Hello" userId="6a828ef3d50ac5ac" providerId="LiveId" clId="{71D0BD09-C546-466B-B8C2-0ED0FE6AE3C1}" dt="2025-09-22T12:33:20.491" v="0" actId="478"/>
          <ac:spMkLst>
            <pc:docMk/>
            <pc:sldMk cId="1856161248" sldId="425"/>
            <ac:spMk id="58" creationId="{4BA80C4E-C6B2-B9F6-C357-794B508E2BC5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65" creationId="{ED9EE1E0-9D3A-CF2A-A3AB-E15870592D2F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66" creationId="{FC60FC6A-79BB-15A5-B256-97AABE8551AA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67" creationId="{F943F07F-10AA-CF18-0F17-546778AA870B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68" creationId="{9C1B93DB-3DAC-C0D1-3E8B-25523C104E38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69" creationId="{DADEB341-98E0-749B-3697-BFA4BB2FDDA3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70" creationId="{7B86A255-9D5E-C009-8F42-D66EBC311E44}"/>
          </ac:spMkLst>
        </pc:spChg>
        <pc:spChg chg="del">
          <ac:chgData name="Hello Hello" userId="6a828ef3d50ac5ac" providerId="LiveId" clId="{71D0BD09-C546-466B-B8C2-0ED0FE6AE3C1}" dt="2025-09-22T12:33:28.334" v="1" actId="478"/>
          <ac:spMkLst>
            <pc:docMk/>
            <pc:sldMk cId="1856161248" sldId="425"/>
            <ac:spMk id="77" creationId="{1E055453-76DC-600D-2927-5A60B1EE6503}"/>
          </ac:spMkLst>
        </pc:spChg>
      </pc:sldChg>
    </pc:docChg>
  </pc:docChgLst>
  <pc:docChgLst>
    <pc:chgData name="Hello Hello" userId="6a828ef3d50ac5ac" providerId="LiveId" clId="{7E0C85A1-D4F3-4770-92FF-3B6607775A03}"/>
    <pc:docChg chg="undo custSel addSld delSld modSld">
      <pc:chgData name="Hello Hello" userId="6a828ef3d50ac5ac" providerId="LiveId" clId="{7E0C85A1-D4F3-4770-92FF-3B6607775A03}" dt="2025-02-06T08:19:16.937" v="261" actId="47"/>
      <pc:docMkLst>
        <pc:docMk/>
      </pc:docMkLst>
      <pc:sldChg chg="addSp delSp modSp mod">
        <pc:chgData name="Hello Hello" userId="6a828ef3d50ac5ac" providerId="LiveId" clId="{7E0C85A1-D4F3-4770-92FF-3B6607775A03}" dt="2025-02-06T08:14:08.249" v="85" actId="14100"/>
        <pc:sldMkLst>
          <pc:docMk/>
          <pc:sldMk cId="1381215737" sldId="376"/>
        </pc:sldMkLst>
        <pc:spChg chg="add mod">
          <ac:chgData name="Hello Hello" userId="6a828ef3d50ac5ac" providerId="LiveId" clId="{7E0C85A1-D4F3-4770-92FF-3B6607775A03}" dt="2025-02-06T08:14:08.249" v="85" actId="14100"/>
          <ac:spMkLst>
            <pc:docMk/>
            <pc:sldMk cId="1381215737" sldId="376"/>
            <ac:spMk id="4" creationId="{E6F99A18-E796-7BE7-6071-2802CAD60C3E}"/>
          </ac:spMkLst>
        </pc:spChg>
        <pc:spChg chg="mod">
          <ac:chgData name="Hello Hello" userId="6a828ef3d50ac5ac" providerId="LiveId" clId="{7E0C85A1-D4F3-4770-92FF-3B6607775A03}" dt="2025-02-06T08:13:25.362" v="77" actId="20577"/>
          <ac:spMkLst>
            <pc:docMk/>
            <pc:sldMk cId="1381215737" sldId="376"/>
            <ac:spMk id="5" creationId="{34543D26-8603-BD05-D59D-73E311BBF231}"/>
          </ac:spMkLst>
        </pc:spChg>
        <pc:graphicFrameChg chg="add del mod modGraphic">
          <ac:chgData name="Hello Hello" userId="6a828ef3d50ac5ac" providerId="LiveId" clId="{7E0C85A1-D4F3-4770-92FF-3B6607775A03}" dt="2025-02-06T08:14:03.883" v="84" actId="478"/>
          <ac:graphicFrameMkLst>
            <pc:docMk/>
            <pc:sldMk cId="1381215737" sldId="376"/>
            <ac:graphicFrameMk id="6" creationId="{35681638-9A7D-8CFC-4A2E-1B3E355E0200}"/>
          </ac:graphicFrameMkLst>
        </pc:graphicFrameChg>
      </pc:sldChg>
      <pc:sldChg chg="modSp add del mod">
        <pc:chgData name="Hello Hello" userId="6a828ef3d50ac5ac" providerId="LiveId" clId="{7E0C85A1-D4F3-4770-92FF-3B6607775A03}" dt="2025-02-06T08:19:16.937" v="261" actId="47"/>
        <pc:sldMkLst>
          <pc:docMk/>
          <pc:sldMk cId="3630567980" sldId="377"/>
        </pc:sldMkLst>
        <pc:spChg chg="mod">
          <ac:chgData name="Hello Hello" userId="6a828ef3d50ac5ac" providerId="LiveId" clId="{7E0C85A1-D4F3-4770-92FF-3B6607775A03}" dt="2025-02-06T08:19:09.973" v="259" actId="1076"/>
          <ac:spMkLst>
            <pc:docMk/>
            <pc:sldMk cId="3630567980" sldId="377"/>
            <ac:spMk id="4" creationId="{BDEB8FC0-929F-CE38-6E47-9A0CA06E95DA}"/>
          </ac:spMkLst>
        </pc:spChg>
        <pc:spChg chg="mod">
          <ac:chgData name="Hello Hello" userId="6a828ef3d50ac5ac" providerId="LiveId" clId="{7E0C85A1-D4F3-4770-92FF-3B6607775A03}" dt="2025-02-06T08:19:04.480" v="258" actId="1076"/>
          <ac:spMkLst>
            <pc:docMk/>
            <pc:sldMk cId="3630567980" sldId="377"/>
            <ac:spMk id="5" creationId="{6E14282D-117C-1A61-EB7F-74FD3DE24B92}"/>
          </ac:spMkLst>
        </pc:spChg>
      </pc:sldChg>
      <pc:sldChg chg="add">
        <pc:chgData name="Hello Hello" userId="6a828ef3d50ac5ac" providerId="LiveId" clId="{7E0C85A1-D4F3-4770-92FF-3B6607775A03}" dt="2025-02-06T08:19:15.332" v="260"/>
        <pc:sldMkLst>
          <pc:docMk/>
          <pc:sldMk cId="2644687879" sldId="378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09-23T04:03:14.24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88 0 0,'0'0'32'0'0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6300B-CDC4-4F10-9FA4-83CA4BD51CD5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DEC6F1-A390-4ECF-A99A-EBF4E1FEFB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860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888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00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85BB50-2928-0882-348F-6FC907507198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1808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589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190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6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083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261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869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143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062C5-B100-A6B2-11A6-E81CF97EFC7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41251" y="1614229"/>
            <a:ext cx="11275828" cy="474935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  <a:lvl3pPr marL="1143000" indent="-228600">
              <a:buFontTx/>
              <a:buBlip>
                <a:blip r:embed="rId3"/>
              </a:buBlip>
              <a:defRPr/>
            </a:lvl3pPr>
          </a:lstStyle>
          <a:p>
            <a:pPr lvl="0"/>
            <a:r>
              <a:rPr lang="en-US" dirty="0"/>
              <a:t>Test</a:t>
            </a:r>
          </a:p>
          <a:p>
            <a:pPr lvl="1"/>
            <a:r>
              <a:rPr lang="en-US" dirty="0"/>
              <a:t>Test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26D69-745A-CF7A-B3AA-2AB1385E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2884" y="6414829"/>
            <a:ext cx="2743200" cy="365125"/>
          </a:xfrm>
        </p:spPr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292BB-1C86-DE94-62A8-AE8B76367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14829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6EF1F-8F52-ED90-C825-069E201D7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2875" y="6414829"/>
            <a:ext cx="2743200" cy="365125"/>
          </a:xfrm>
        </p:spPr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4C13D63-34F9-21F1-697E-C661A7A1CD43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679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8F067-D87A-FDC0-B199-1A0FCC2179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2897" y="1666135"/>
            <a:ext cx="5504121" cy="451082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479C6-09D2-63B5-9919-99708CC6F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66134"/>
            <a:ext cx="5677786" cy="4510827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tabLst>
                <a:tab pos="457200" algn="l"/>
              </a:tabLst>
              <a:defRPr/>
            </a:lvl1pPr>
            <a:lvl2pPr marL="685800" indent="-228600">
              <a:buFontTx/>
              <a:buBlip>
                <a:blip r:embed="rId3"/>
              </a:buBlip>
              <a:tabLst>
                <a:tab pos="457200" algn="l"/>
              </a:tabLst>
              <a:defRPr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B06278-2D84-B39C-B638-2C8CEA76B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9C46BF-6B35-8212-E60D-8F8130DD7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77FE31-6EB2-2694-3993-F85AFAC2F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E51A4A-5E37-8AE6-65C4-7E9306F41ABC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1916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10C37-6706-B10C-DA3C-539BE372A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386" y="1742662"/>
            <a:ext cx="6172200" cy="4532242"/>
          </a:xfrm>
        </p:spPr>
        <p:txBody>
          <a:bodyPr/>
          <a:lstStyle>
            <a:lvl1pPr marL="228600" indent="-228600">
              <a:buFontTx/>
              <a:buBlip>
                <a:blip r:embed="rId2"/>
              </a:buBlip>
              <a:defRPr sz="3200"/>
            </a:lvl1pPr>
            <a:lvl2pPr marL="685800" indent="-228600">
              <a:buFontTx/>
              <a:buBlip>
                <a:blip r:embed="rId3"/>
              </a:buBlip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441C16-70A1-78EA-9946-3A9F87281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85754" y="1742661"/>
            <a:ext cx="3932237" cy="453224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ECE5BEE-6BA4-AB0B-C287-9B6CA78818D6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452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7A47C4-6E20-8A13-2C0E-537D8DFB6F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0012" y="1603651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C324DB-63CA-BBEF-D31B-841E0B848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603650"/>
            <a:ext cx="3932237" cy="48736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9F82559-FF5F-D3F4-1F6D-96B139ADB882}"/>
              </a:ext>
            </a:extLst>
          </p:cNvPr>
          <p:cNvSpPr/>
          <p:nvPr userDrawn="1"/>
        </p:nvSpPr>
        <p:spPr>
          <a:xfrm>
            <a:off x="0" y="-1"/>
            <a:ext cx="12192000" cy="123245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44000">
                <a:srgbClr val="196536"/>
              </a:gs>
              <a:gs pos="37000">
                <a:schemeClr val="tx1"/>
              </a:gs>
              <a:gs pos="100000">
                <a:srgbClr val="196536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058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A56DA-BCEB-43C1-8240-ADF4DC40644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911614-2AEA-47AE-9727-922EBE84FA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04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52" r:id="rId13"/>
    <p:sldLayoutId id="2147483656" r:id="rId14"/>
    <p:sldLayoutId id="214748365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eorge Mason University Logo_GOLD-GREEN-H">
            <a:extLst>
              <a:ext uri="{FF2B5EF4-FFF2-40B4-BE49-F238E27FC236}">
                <a16:creationId xmlns:a16="http://schemas.microsoft.com/office/drawing/2014/main" id="{C7A9A6B2-B165-687C-F2C6-C056BD5F1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5925589"/>
            <a:ext cx="2923309" cy="87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21CBD64-F29F-1333-7EDB-731B07C6DE1D}"/>
              </a:ext>
            </a:extLst>
          </p:cNvPr>
          <p:cNvSpPr/>
          <p:nvPr/>
        </p:nvSpPr>
        <p:spPr>
          <a:xfrm>
            <a:off x="1074774" y="600915"/>
            <a:ext cx="10042451" cy="1656950"/>
          </a:xfrm>
          <a:prstGeom prst="roundRect">
            <a:avLst/>
          </a:prstGeom>
          <a:solidFill>
            <a:srgbClr val="19653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CS 262 Lecture 7: Strings</a:t>
            </a:r>
          </a:p>
        </p:txBody>
      </p:sp>
    </p:spTree>
    <p:extLst>
      <p:ext uri="{BB962C8B-B14F-4D97-AF65-F5344CB8AC3E}">
        <p14:creationId xmlns:p14="http://schemas.microsoft.com/office/powerpoint/2010/main" val="2027118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FC50A-E82B-E47B-9A19-2C1666F83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3F27E1D-2344-AC84-B8EB-F44ED477DA1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Overview of Lecture 7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81EE97DF-FA6A-C3DD-F5F9-1C4BC7DDD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solidFill>
                  <a:srgbClr val="0070C0"/>
                </a:solidFill>
              </a:rPr>
              <a:t>String Functions</a:t>
            </a:r>
          </a:p>
          <a:p>
            <a:pPr marL="457200" lvl="1" indent="0">
              <a:buNone/>
            </a:pPr>
            <a:r>
              <a:rPr lang="en-US" dirty="0"/>
              <a:t>Recap of string basics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Revisiting familiar functions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/>
              <a:t>Learning some new string functions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1A94477-259A-C3C5-19A5-B43F735D692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hlinkClick r:id="" action="ppaction://noaction"/>
            <a:extLst>
              <a:ext uri="{FF2B5EF4-FFF2-40B4-BE49-F238E27FC236}">
                <a16:creationId xmlns:a16="http://schemas.microsoft.com/office/drawing/2014/main" id="{93E9429E-0803-66ED-7973-5D6FB9196C4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528057F-A26A-98F5-0199-F389823B620F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EF5EFDF-276A-3C1A-A953-392A7FB8DC7F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2C4DE265-D317-3411-943A-551ABEF96744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821B42C-E045-7D1A-7DD4-528442EEBB53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3A79562-36CB-F276-BC12-585F4FBC6731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779A87F-16B7-B9CF-DEFA-0AA4231D3DFC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hlinkClick r:id="" action="ppaction://noaction"/>
            <a:extLst>
              <a:ext uri="{FF2B5EF4-FFF2-40B4-BE49-F238E27FC236}">
                <a16:creationId xmlns:a16="http://schemas.microsoft.com/office/drawing/2014/main" id="{17C1753D-E57E-BC6E-E0A3-70BDB4CD486A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4" name="Rectangle 3">
            <a:hlinkClick r:id="" action="ppaction://noaction"/>
            <a:extLst>
              <a:ext uri="{FF2B5EF4-FFF2-40B4-BE49-F238E27FC236}">
                <a16:creationId xmlns:a16="http://schemas.microsoft.com/office/drawing/2014/main" id="{EF40F61C-0DF0-1F4B-0529-9BE2CF4A60FF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FFDF882-45D5-16C9-2BE5-490ADE6DB21C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E6A2C2C-ABDA-0E59-B1F9-5A4F8C4C5758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F314431-3237-CA41-C021-330EDF1E13AF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251955B8-584D-985A-7A91-12A0F5BC8CFB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AFAC859-0DBE-EC5D-C6B0-C4FBEFAB3E81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0DB4240-F7AA-F4C2-909B-C83B0E467928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68F6410F-CDCC-A77A-E6F5-37E98A90CF4A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E043A08-034A-BB2D-1671-295E3BA95C07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20FD0B6-48AB-5732-6959-8B952036879F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9D3151A-D87B-F47C-1AAE-7646B614502B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DD06F8F-0846-11F8-82B7-411FDAC76DDB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C16399D-65A5-5C0E-CBEB-F2022D4A68D8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F4118886-B457-B262-DF4C-916234270F42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1F3D7B9-6790-CF3E-4CC1-499FAAE50ED7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7BA4A6D7-6C2B-D17A-48BC-97CF8FD9CFC6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12BC7CE-0045-E876-5546-6AB8C6F32157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05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A022F7-A74D-04F9-16D0-630E119A4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B6A6C3D-8CDF-F45E-9E4C-DA04640B0642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Basics - Recap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74A4AD23-5020-A66D-27B6-272D04CCB3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accent2"/>
                </a:solidFill>
              </a:rPr>
              <a:t>Strings </a:t>
            </a:r>
            <a:r>
              <a:rPr lang="en-US" dirty="0">
                <a:solidFill>
                  <a:schemeClr val="accent2"/>
                </a:solidFill>
              </a:rPr>
              <a:t>are </a:t>
            </a:r>
            <a:r>
              <a:rPr lang="en-US" b="1" dirty="0">
                <a:solidFill>
                  <a:schemeClr val="accent2"/>
                </a:solidFill>
              </a:rPr>
              <a:t>char</a:t>
            </a:r>
            <a:r>
              <a:rPr lang="en-US" dirty="0">
                <a:solidFill>
                  <a:schemeClr val="accent2"/>
                </a:solidFill>
              </a:rPr>
              <a:t> arrays that have a special character ‘\0’ at the end known as the </a:t>
            </a:r>
            <a:r>
              <a:rPr lang="en-US" b="1" dirty="0">
                <a:solidFill>
                  <a:schemeClr val="accent2"/>
                </a:solidFill>
              </a:rPr>
              <a:t>Null Terminator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20" name="Cube 19">
            <a:extLst>
              <a:ext uri="{FF2B5EF4-FFF2-40B4-BE49-F238E27FC236}">
                <a16:creationId xmlns:a16="http://schemas.microsoft.com/office/drawing/2014/main" id="{6CF14AA3-D45D-4138-7ACA-B85C70C8618F}"/>
              </a:ext>
            </a:extLst>
          </p:cNvPr>
          <p:cNvSpPr/>
          <p:nvPr/>
        </p:nvSpPr>
        <p:spPr>
          <a:xfrm>
            <a:off x="2254291" y="4548382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1" name="Cube 20">
            <a:extLst>
              <a:ext uri="{FF2B5EF4-FFF2-40B4-BE49-F238E27FC236}">
                <a16:creationId xmlns:a16="http://schemas.microsoft.com/office/drawing/2014/main" id="{F5CDB870-7704-982F-7C2E-1E6DFED6055B}"/>
              </a:ext>
            </a:extLst>
          </p:cNvPr>
          <p:cNvSpPr/>
          <p:nvPr/>
        </p:nvSpPr>
        <p:spPr>
          <a:xfrm>
            <a:off x="3647145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A1060EB5-906D-58C8-C88A-0708EA2CC4FD}"/>
              </a:ext>
            </a:extLst>
          </p:cNvPr>
          <p:cNvSpPr/>
          <p:nvPr/>
        </p:nvSpPr>
        <p:spPr>
          <a:xfrm>
            <a:off x="4322910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E38D0A2A-AD05-D02B-43A5-2B720E4D5626}"/>
              </a:ext>
            </a:extLst>
          </p:cNvPr>
          <p:cNvSpPr/>
          <p:nvPr/>
        </p:nvSpPr>
        <p:spPr>
          <a:xfrm>
            <a:off x="5005680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7E9C30BF-E713-6DDB-CA9E-FA48B0DAED74}"/>
              </a:ext>
            </a:extLst>
          </p:cNvPr>
          <p:cNvSpPr/>
          <p:nvPr/>
        </p:nvSpPr>
        <p:spPr>
          <a:xfrm>
            <a:off x="5681445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B97CBD95-77A8-4BBF-E5E2-0974D50ADA46}"/>
              </a:ext>
            </a:extLst>
          </p:cNvPr>
          <p:cNvSpPr/>
          <p:nvPr/>
        </p:nvSpPr>
        <p:spPr>
          <a:xfrm>
            <a:off x="6361802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1B9A376-0AF2-0DC2-9A4D-5627B03CB1FB}"/>
              </a:ext>
            </a:extLst>
          </p:cNvPr>
          <p:cNvCxnSpPr>
            <a:cxnSpLocks/>
          </p:cNvCxnSpPr>
          <p:nvPr/>
        </p:nvCxnSpPr>
        <p:spPr>
          <a:xfrm>
            <a:off x="4322910" y="5272060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F1DD118-E2CE-5D78-286F-8B187E34667B}"/>
              </a:ext>
            </a:extLst>
          </p:cNvPr>
          <p:cNvCxnSpPr>
            <a:cxnSpLocks/>
          </p:cNvCxnSpPr>
          <p:nvPr/>
        </p:nvCxnSpPr>
        <p:spPr>
          <a:xfrm>
            <a:off x="3645190" y="526661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07616EE9-6A3E-1D12-DDC1-C2BFD0380C0F}"/>
              </a:ext>
            </a:extLst>
          </p:cNvPr>
          <p:cNvSpPr txBox="1"/>
          <p:nvPr/>
        </p:nvSpPr>
        <p:spPr>
          <a:xfrm>
            <a:off x="3352439" y="554767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C791660-28FD-3F49-02A6-264DE66D214F}"/>
              </a:ext>
            </a:extLst>
          </p:cNvPr>
          <p:cNvSpPr txBox="1"/>
          <p:nvPr/>
        </p:nvSpPr>
        <p:spPr>
          <a:xfrm>
            <a:off x="4054081" y="554206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E5F308A-1FD3-0D85-D26A-D2DFF5461496}"/>
              </a:ext>
            </a:extLst>
          </p:cNvPr>
          <p:cNvCxnSpPr>
            <a:cxnSpLocks/>
          </p:cNvCxnSpPr>
          <p:nvPr/>
        </p:nvCxnSpPr>
        <p:spPr>
          <a:xfrm>
            <a:off x="5682789" y="528601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6B4E9EB4-9763-B51C-AE0B-EDEF539AC074}"/>
              </a:ext>
            </a:extLst>
          </p:cNvPr>
          <p:cNvCxnSpPr>
            <a:cxnSpLocks/>
          </p:cNvCxnSpPr>
          <p:nvPr/>
        </p:nvCxnSpPr>
        <p:spPr>
          <a:xfrm>
            <a:off x="5005069" y="528057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6AB10E03-ACC1-F38F-A0C6-E164B5A9E11F}"/>
              </a:ext>
            </a:extLst>
          </p:cNvPr>
          <p:cNvSpPr txBox="1"/>
          <p:nvPr/>
        </p:nvSpPr>
        <p:spPr>
          <a:xfrm>
            <a:off x="4712318" y="554530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1CAC2E6-9853-E8B7-664F-D15EA4557506}"/>
              </a:ext>
            </a:extLst>
          </p:cNvPr>
          <p:cNvSpPr txBox="1"/>
          <p:nvPr/>
        </p:nvSpPr>
        <p:spPr>
          <a:xfrm>
            <a:off x="5413960" y="553969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61" name="Cube 60">
            <a:extLst>
              <a:ext uri="{FF2B5EF4-FFF2-40B4-BE49-F238E27FC236}">
                <a16:creationId xmlns:a16="http://schemas.microsoft.com/office/drawing/2014/main" id="{600775E9-5AEE-4970-3C18-8AC4F1DD8AF3}"/>
              </a:ext>
            </a:extLst>
          </p:cNvPr>
          <p:cNvSpPr/>
          <p:nvPr/>
        </p:nvSpPr>
        <p:spPr>
          <a:xfrm>
            <a:off x="7040373" y="454838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38ADD2EE-D533-B647-3F5D-54AC318E56AC}"/>
              </a:ext>
            </a:extLst>
          </p:cNvPr>
          <p:cNvCxnSpPr>
            <a:cxnSpLocks/>
          </p:cNvCxnSpPr>
          <p:nvPr/>
        </p:nvCxnSpPr>
        <p:spPr>
          <a:xfrm>
            <a:off x="6358262" y="528601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9F2FCBA-8628-AAFD-7A21-B2539F57B0D3}"/>
              </a:ext>
            </a:extLst>
          </p:cNvPr>
          <p:cNvSpPr txBox="1"/>
          <p:nvPr/>
        </p:nvSpPr>
        <p:spPr>
          <a:xfrm>
            <a:off x="6089433" y="553969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sp>
        <p:nvSpPr>
          <p:cNvPr id="57" name="Cube 56">
            <a:extLst>
              <a:ext uri="{FF2B5EF4-FFF2-40B4-BE49-F238E27FC236}">
                <a16:creationId xmlns:a16="http://schemas.microsoft.com/office/drawing/2014/main" id="{E44ED71D-19E8-75FB-831D-9846F0AE4C7C}"/>
              </a:ext>
            </a:extLst>
          </p:cNvPr>
          <p:cNvSpPr/>
          <p:nvPr/>
        </p:nvSpPr>
        <p:spPr>
          <a:xfrm>
            <a:off x="7718714" y="4547106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E99B7AC-4845-09C4-1242-94C2E3404971}"/>
              </a:ext>
            </a:extLst>
          </p:cNvPr>
          <p:cNvSpPr txBox="1"/>
          <p:nvPr/>
        </p:nvSpPr>
        <p:spPr>
          <a:xfrm>
            <a:off x="803911" y="5531790"/>
            <a:ext cx="18969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Memory Address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9770DF65-4F4D-A400-801D-9F58341C93BD}"/>
              </a:ext>
            </a:extLst>
          </p:cNvPr>
          <p:cNvCxnSpPr>
            <a:cxnSpLocks/>
          </p:cNvCxnSpPr>
          <p:nvPr/>
        </p:nvCxnSpPr>
        <p:spPr>
          <a:xfrm>
            <a:off x="7039776" y="527877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8A3E46B4-B530-B527-29D2-DF88807602F4}"/>
              </a:ext>
            </a:extLst>
          </p:cNvPr>
          <p:cNvSpPr txBox="1"/>
          <p:nvPr/>
        </p:nvSpPr>
        <p:spPr>
          <a:xfrm>
            <a:off x="6776390" y="553245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CEF611AD-5E4B-AACA-2ECE-D165B4558057}"/>
              </a:ext>
            </a:extLst>
          </p:cNvPr>
          <p:cNvCxnSpPr>
            <a:cxnSpLocks/>
          </p:cNvCxnSpPr>
          <p:nvPr/>
        </p:nvCxnSpPr>
        <p:spPr>
          <a:xfrm>
            <a:off x="7715098" y="527811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45F701C8-23F5-5C37-E954-013FAE8ED6DD}"/>
              </a:ext>
            </a:extLst>
          </p:cNvPr>
          <p:cNvSpPr txBox="1"/>
          <p:nvPr/>
        </p:nvSpPr>
        <p:spPr>
          <a:xfrm>
            <a:off x="7451712" y="553179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DA6BE55A-C604-89CF-2C0B-0DA3B1623322}"/>
              </a:ext>
            </a:extLst>
          </p:cNvPr>
          <p:cNvSpPr txBox="1"/>
          <p:nvPr/>
        </p:nvSpPr>
        <p:spPr>
          <a:xfrm>
            <a:off x="3869398" y="3143364"/>
            <a:ext cx="3687228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 </a:t>
            </a:r>
            <a:r>
              <a:rPr lang="en-US" sz="2400" b="1" dirty="0">
                <a:latin typeface="Courier" pitchFamily="2" charset="0"/>
              </a:rPr>
              <a:t>a[] =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400" b="1" dirty="0">
                <a:latin typeface="Courier" pitchFamily="2" charset="0"/>
              </a:rPr>
              <a:t>;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F63E1BF-B3A5-4C9A-F363-8870368CB9DE}"/>
              </a:ext>
            </a:extLst>
          </p:cNvPr>
          <p:cNvSpPr txBox="1"/>
          <p:nvPr/>
        </p:nvSpPr>
        <p:spPr>
          <a:xfrm>
            <a:off x="3813113" y="4162058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a[0]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D4F2F32-054D-4C42-C17E-7DFFB93AE146}"/>
              </a:ext>
            </a:extLst>
          </p:cNvPr>
          <p:cNvSpPr txBox="1"/>
          <p:nvPr/>
        </p:nvSpPr>
        <p:spPr>
          <a:xfrm>
            <a:off x="4501716" y="4161477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a[1]</a:t>
            </a:r>
            <a:endParaRPr lang="en-US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D8B1988-4E7C-BFC7-FC6D-0E6B50A31458}"/>
              </a:ext>
            </a:extLst>
          </p:cNvPr>
          <p:cNvSpPr txBox="1"/>
          <p:nvPr/>
        </p:nvSpPr>
        <p:spPr>
          <a:xfrm>
            <a:off x="5186945" y="4161395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a[2]</a:t>
            </a:r>
            <a:endParaRPr lang="en-US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35FCE21-4FF1-E199-276E-8BE3985354A2}"/>
              </a:ext>
            </a:extLst>
          </p:cNvPr>
          <p:cNvSpPr txBox="1"/>
          <p:nvPr/>
        </p:nvSpPr>
        <p:spPr>
          <a:xfrm>
            <a:off x="5875548" y="4160814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a[3]</a:t>
            </a:r>
            <a:endParaRPr lang="en-US" dirty="0"/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1A00C0F1-3109-DEDC-9030-4B6D318D7C8E}"/>
              </a:ext>
            </a:extLst>
          </p:cNvPr>
          <p:cNvSpPr txBox="1"/>
          <p:nvPr/>
        </p:nvSpPr>
        <p:spPr>
          <a:xfrm>
            <a:off x="6532600" y="4161395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a[4]</a:t>
            </a:r>
            <a:endParaRPr lang="en-US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4F07B63-BF70-A6E7-E7E2-5E1F69EA846F}"/>
              </a:ext>
            </a:extLst>
          </p:cNvPr>
          <p:cNvSpPr txBox="1"/>
          <p:nvPr/>
        </p:nvSpPr>
        <p:spPr>
          <a:xfrm>
            <a:off x="7221203" y="4160814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a[5]</a:t>
            </a:r>
            <a:endParaRPr lang="en-US" dirty="0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ED1EDE0-4F99-1880-733F-BCC967BB54E9}"/>
              </a:ext>
            </a:extLst>
          </p:cNvPr>
          <p:cNvSpPr/>
          <p:nvPr/>
        </p:nvSpPr>
        <p:spPr>
          <a:xfrm>
            <a:off x="175991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hlinkClick r:id="" action="ppaction://noaction"/>
            <a:extLst>
              <a:ext uri="{FF2B5EF4-FFF2-40B4-BE49-F238E27FC236}">
                <a16:creationId xmlns:a16="http://schemas.microsoft.com/office/drawing/2014/main" id="{70072BCE-6FCE-1D97-1997-D8E2D2CB09C2}"/>
              </a:ext>
            </a:extLst>
          </p:cNvPr>
          <p:cNvSpPr/>
          <p:nvPr/>
        </p:nvSpPr>
        <p:spPr>
          <a:xfrm>
            <a:off x="49148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7A9382E2-523B-3C7A-4029-FA33F5ECB685}"/>
              </a:ext>
            </a:extLst>
          </p:cNvPr>
          <p:cNvSpPr/>
          <p:nvPr/>
        </p:nvSpPr>
        <p:spPr>
          <a:xfrm>
            <a:off x="2849623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370275A5-083C-DBC6-6CE1-85CAB0203FA2}"/>
              </a:ext>
            </a:extLst>
          </p:cNvPr>
          <p:cNvSpPr/>
          <p:nvPr/>
        </p:nvSpPr>
        <p:spPr>
          <a:xfrm>
            <a:off x="2975519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Rectangle 108">
            <a:hlinkClick r:id="" action="ppaction://noaction"/>
            <a:extLst>
              <a:ext uri="{FF2B5EF4-FFF2-40B4-BE49-F238E27FC236}">
                <a16:creationId xmlns:a16="http://schemas.microsoft.com/office/drawing/2014/main" id="{98C84E43-B57E-F66E-AD3C-86EB45FDBE4B}"/>
              </a:ext>
            </a:extLst>
          </p:cNvPr>
          <p:cNvSpPr/>
          <p:nvPr/>
        </p:nvSpPr>
        <p:spPr>
          <a:xfrm>
            <a:off x="2728892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4EFE2B54-FA60-47DA-58D0-EAFF67EDB8E6}"/>
              </a:ext>
            </a:extLst>
          </p:cNvPr>
          <p:cNvSpPr/>
          <p:nvPr/>
        </p:nvSpPr>
        <p:spPr>
          <a:xfrm>
            <a:off x="3098125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80FC1B1E-527A-77AE-7024-910F56586C14}"/>
              </a:ext>
            </a:extLst>
          </p:cNvPr>
          <p:cNvSpPr/>
          <p:nvPr/>
        </p:nvSpPr>
        <p:spPr>
          <a:xfrm>
            <a:off x="3220731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6006F9DE-AC04-40D1-737B-BE24841C6510}"/>
              </a:ext>
            </a:extLst>
          </p:cNvPr>
          <p:cNvSpPr/>
          <p:nvPr/>
        </p:nvSpPr>
        <p:spPr>
          <a:xfrm>
            <a:off x="3341922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Rectangle 112">
            <a:hlinkClick r:id="" action="ppaction://noaction"/>
            <a:extLst>
              <a:ext uri="{FF2B5EF4-FFF2-40B4-BE49-F238E27FC236}">
                <a16:creationId xmlns:a16="http://schemas.microsoft.com/office/drawing/2014/main" id="{240AC5C2-B401-3DF8-23FA-68B4202917A3}"/>
              </a:ext>
            </a:extLst>
          </p:cNvPr>
          <p:cNvSpPr/>
          <p:nvPr/>
        </p:nvSpPr>
        <p:spPr>
          <a:xfrm>
            <a:off x="5043724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14" name="Rectangle 113">
            <a:hlinkClick r:id="" action="ppaction://noaction"/>
            <a:extLst>
              <a:ext uri="{FF2B5EF4-FFF2-40B4-BE49-F238E27FC236}">
                <a16:creationId xmlns:a16="http://schemas.microsoft.com/office/drawing/2014/main" id="{E5DF78E7-066B-2E3E-B278-8271F4AD094B}"/>
              </a:ext>
            </a:extLst>
          </p:cNvPr>
          <p:cNvSpPr/>
          <p:nvPr/>
        </p:nvSpPr>
        <p:spPr>
          <a:xfrm>
            <a:off x="1112373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9E897AD3-9BF4-112D-3F47-0D7906C0D929}"/>
              </a:ext>
            </a:extLst>
          </p:cNvPr>
          <p:cNvSpPr/>
          <p:nvPr/>
        </p:nvSpPr>
        <p:spPr>
          <a:xfrm>
            <a:off x="1289710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BD0A607-5257-3574-A094-E4C94B2ADC7C}"/>
              </a:ext>
            </a:extLst>
          </p:cNvPr>
          <p:cNvSpPr/>
          <p:nvPr/>
        </p:nvSpPr>
        <p:spPr>
          <a:xfrm>
            <a:off x="1420168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4176EECB-0CA3-873A-70B7-3413453678CB}"/>
              </a:ext>
            </a:extLst>
          </p:cNvPr>
          <p:cNvSpPr/>
          <p:nvPr/>
        </p:nvSpPr>
        <p:spPr>
          <a:xfrm>
            <a:off x="5204671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035A679E-AE73-7980-F02F-795F1950BB90}"/>
              </a:ext>
            </a:extLst>
          </p:cNvPr>
          <p:cNvSpPr/>
          <p:nvPr/>
        </p:nvSpPr>
        <p:spPr>
          <a:xfrm>
            <a:off x="5325862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8322AAE6-A085-D2D3-4F11-520C0F32254F}"/>
              </a:ext>
            </a:extLst>
          </p:cNvPr>
          <p:cNvSpPr/>
          <p:nvPr/>
        </p:nvSpPr>
        <p:spPr>
          <a:xfrm>
            <a:off x="5451758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D718099-3376-1F79-8255-993797CA7C80}"/>
              </a:ext>
            </a:extLst>
          </p:cNvPr>
          <p:cNvSpPr/>
          <p:nvPr/>
        </p:nvSpPr>
        <p:spPr>
          <a:xfrm>
            <a:off x="557436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A347DFF-981C-11D3-7958-DC015FD4B1DB}"/>
              </a:ext>
            </a:extLst>
          </p:cNvPr>
          <p:cNvSpPr/>
          <p:nvPr/>
        </p:nvSpPr>
        <p:spPr>
          <a:xfrm>
            <a:off x="569246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51A33233-B09C-836C-C5CD-792318670952}"/>
              </a:ext>
            </a:extLst>
          </p:cNvPr>
          <p:cNvSpPr/>
          <p:nvPr/>
        </p:nvSpPr>
        <p:spPr>
          <a:xfrm>
            <a:off x="5818690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2397CCE-9339-EC52-03D7-388E39C8B625}"/>
              </a:ext>
            </a:extLst>
          </p:cNvPr>
          <p:cNvSpPr/>
          <p:nvPr/>
        </p:nvSpPr>
        <p:spPr>
          <a:xfrm>
            <a:off x="5939881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4F62FE55-DB5A-5899-0FA1-78FDB2790607}"/>
              </a:ext>
            </a:extLst>
          </p:cNvPr>
          <p:cNvSpPr/>
          <p:nvPr/>
        </p:nvSpPr>
        <p:spPr>
          <a:xfrm>
            <a:off x="6065777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BBC880E-C6B3-824B-6E3C-1E9A48679BBB}"/>
              </a:ext>
            </a:extLst>
          </p:cNvPr>
          <p:cNvSpPr/>
          <p:nvPr/>
        </p:nvSpPr>
        <p:spPr>
          <a:xfrm>
            <a:off x="6188383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98A6E2B3-D800-DC78-FC6D-1077A1A5EE18}"/>
              </a:ext>
            </a:extLst>
          </p:cNvPr>
          <p:cNvSpPr/>
          <p:nvPr/>
        </p:nvSpPr>
        <p:spPr>
          <a:xfrm>
            <a:off x="630648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3742F4BF-EF2D-97ED-8DCA-A6BCB5AA0626}"/>
              </a:ext>
            </a:extLst>
          </p:cNvPr>
          <p:cNvSpPr/>
          <p:nvPr/>
        </p:nvSpPr>
        <p:spPr>
          <a:xfrm>
            <a:off x="6425040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C3C1BA9-3A73-63E9-8FBF-9019650655C4}"/>
              </a:ext>
            </a:extLst>
          </p:cNvPr>
          <p:cNvSpPr/>
          <p:nvPr/>
        </p:nvSpPr>
        <p:spPr>
          <a:xfrm>
            <a:off x="655093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7F3105C4-4CA6-476A-EE06-50225114C899}"/>
              </a:ext>
            </a:extLst>
          </p:cNvPr>
          <p:cNvSpPr/>
          <p:nvPr/>
        </p:nvSpPr>
        <p:spPr>
          <a:xfrm>
            <a:off x="6673542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5424FE26-B8B6-086B-B5AF-4D70EA1BD6EB}"/>
              </a:ext>
            </a:extLst>
          </p:cNvPr>
          <p:cNvSpPr/>
          <p:nvPr/>
        </p:nvSpPr>
        <p:spPr>
          <a:xfrm>
            <a:off x="679164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704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E90A31-70A9-C77D-23F0-56E4B2C2E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be 46">
            <a:extLst>
              <a:ext uri="{FF2B5EF4-FFF2-40B4-BE49-F238E27FC236}">
                <a16:creationId xmlns:a16="http://schemas.microsoft.com/office/drawing/2014/main" id="{82E5F059-60C3-B76E-68B3-C3AE378B0DBD}"/>
              </a:ext>
            </a:extLst>
          </p:cNvPr>
          <p:cNvSpPr/>
          <p:nvPr/>
        </p:nvSpPr>
        <p:spPr>
          <a:xfrm>
            <a:off x="2089858" y="4581574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0F2BA67-713E-87D8-9077-1D31955B05C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Basics - Recap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9089566B-E1D1-99C8-2D8E-14ED16CD92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There are a couple ways of initializing a string</a:t>
            </a: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3600" b="1" dirty="0"/>
              <a:t>=</a:t>
            </a: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r>
              <a:rPr lang="en-US" sz="3600" b="1" dirty="0"/>
              <a:t>=</a:t>
            </a:r>
          </a:p>
          <a:p>
            <a:pPr marL="457200" lvl="1" indent="0">
              <a:buNone/>
            </a:pP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BE0CA6-9EB7-A43A-7D99-AA0FEC21A776}"/>
              </a:ext>
            </a:extLst>
          </p:cNvPr>
          <p:cNvSpPr txBox="1"/>
          <p:nvPr/>
        </p:nvSpPr>
        <p:spPr>
          <a:xfrm>
            <a:off x="1397081" y="2449379"/>
            <a:ext cx="8664551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 </a:t>
            </a:r>
            <a:r>
              <a:rPr lang="en-US" sz="2400" b="1" dirty="0" err="1"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[6] = {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‘H’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‘e’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‘l’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‘l’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‘o’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‘\0’</a:t>
            </a:r>
            <a:r>
              <a:rPr lang="en-US" sz="2400" b="1" dirty="0">
                <a:latin typeface="Courier" pitchFamily="2" charset="0"/>
              </a:rPr>
              <a:t>};</a:t>
            </a:r>
            <a:endParaRPr lang="en-US" sz="2400" b="1" dirty="0">
              <a:solidFill>
                <a:schemeClr val="accent2"/>
              </a:solidFill>
              <a:latin typeface="Courier" pitchFamily="2" charset="0"/>
            </a:endParaRPr>
          </a:p>
        </p:txBody>
      </p:sp>
      <p:sp>
        <p:nvSpPr>
          <p:cNvPr id="7" name="Cube 6">
            <a:extLst>
              <a:ext uri="{FF2B5EF4-FFF2-40B4-BE49-F238E27FC236}">
                <a16:creationId xmlns:a16="http://schemas.microsoft.com/office/drawing/2014/main" id="{049DDBD8-0D36-6266-5654-5319E557DFAD}"/>
              </a:ext>
            </a:extLst>
          </p:cNvPr>
          <p:cNvSpPr/>
          <p:nvPr/>
        </p:nvSpPr>
        <p:spPr>
          <a:xfrm>
            <a:off x="3482712" y="4581574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EB1E5585-E7F9-466E-4169-7BDFFF061296}"/>
              </a:ext>
            </a:extLst>
          </p:cNvPr>
          <p:cNvSpPr/>
          <p:nvPr/>
        </p:nvSpPr>
        <p:spPr>
          <a:xfrm>
            <a:off x="4158477" y="4581574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C2107FF9-FD43-8F88-53CB-6D529E33466E}"/>
              </a:ext>
            </a:extLst>
          </p:cNvPr>
          <p:cNvSpPr/>
          <p:nvPr/>
        </p:nvSpPr>
        <p:spPr>
          <a:xfrm>
            <a:off x="4841247" y="4581574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8B082CFD-0FED-E095-EBC4-49730E839592}"/>
              </a:ext>
            </a:extLst>
          </p:cNvPr>
          <p:cNvSpPr/>
          <p:nvPr/>
        </p:nvSpPr>
        <p:spPr>
          <a:xfrm>
            <a:off x="5517012" y="4581574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82A8B5C0-9DAF-50C0-B527-1D20A6F3FA1F}"/>
              </a:ext>
            </a:extLst>
          </p:cNvPr>
          <p:cNvSpPr/>
          <p:nvPr/>
        </p:nvSpPr>
        <p:spPr>
          <a:xfrm>
            <a:off x="6197369" y="4581574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952794D-9AA7-77C7-72AF-DD9FD524DDDF}"/>
              </a:ext>
            </a:extLst>
          </p:cNvPr>
          <p:cNvCxnSpPr>
            <a:cxnSpLocks/>
          </p:cNvCxnSpPr>
          <p:nvPr/>
        </p:nvCxnSpPr>
        <p:spPr>
          <a:xfrm>
            <a:off x="4158477" y="530525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BA11925C-3643-CD04-163F-8D8ED04F52C8}"/>
              </a:ext>
            </a:extLst>
          </p:cNvPr>
          <p:cNvCxnSpPr>
            <a:cxnSpLocks/>
          </p:cNvCxnSpPr>
          <p:nvPr/>
        </p:nvCxnSpPr>
        <p:spPr>
          <a:xfrm>
            <a:off x="3480757" y="529980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49BEC97-1367-EC8D-D8A9-35E06F73296D}"/>
              </a:ext>
            </a:extLst>
          </p:cNvPr>
          <p:cNvSpPr txBox="1"/>
          <p:nvPr/>
        </p:nvSpPr>
        <p:spPr>
          <a:xfrm>
            <a:off x="3188006" y="558087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FE1483F-018F-9D69-7FB9-4A6293767D8D}"/>
              </a:ext>
            </a:extLst>
          </p:cNvPr>
          <p:cNvSpPr txBox="1"/>
          <p:nvPr/>
        </p:nvSpPr>
        <p:spPr>
          <a:xfrm>
            <a:off x="3889648" y="5575255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7035EEF-A6B8-044C-3B66-7E465D5D3194}"/>
              </a:ext>
            </a:extLst>
          </p:cNvPr>
          <p:cNvCxnSpPr>
            <a:cxnSpLocks/>
          </p:cNvCxnSpPr>
          <p:nvPr/>
        </p:nvCxnSpPr>
        <p:spPr>
          <a:xfrm>
            <a:off x="5518356" y="531920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A63A6D6F-17D4-CAE3-6D14-2A4DED9C7D11}"/>
              </a:ext>
            </a:extLst>
          </p:cNvPr>
          <p:cNvCxnSpPr>
            <a:cxnSpLocks/>
          </p:cNvCxnSpPr>
          <p:nvPr/>
        </p:nvCxnSpPr>
        <p:spPr>
          <a:xfrm>
            <a:off x="4840636" y="531376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9CF376E7-5949-D50D-ECB2-49FF2B386F4D}"/>
              </a:ext>
            </a:extLst>
          </p:cNvPr>
          <p:cNvSpPr txBox="1"/>
          <p:nvPr/>
        </p:nvSpPr>
        <p:spPr>
          <a:xfrm>
            <a:off x="4547885" y="557849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D62106B-4E76-6373-68EA-05E9CB95C07B}"/>
              </a:ext>
            </a:extLst>
          </p:cNvPr>
          <p:cNvSpPr txBox="1"/>
          <p:nvPr/>
        </p:nvSpPr>
        <p:spPr>
          <a:xfrm>
            <a:off x="5249527" y="557288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82C59BE-ABD1-EFEC-3A1E-1531E8FDC5CC}"/>
              </a:ext>
            </a:extLst>
          </p:cNvPr>
          <p:cNvCxnSpPr>
            <a:cxnSpLocks/>
          </p:cNvCxnSpPr>
          <p:nvPr/>
        </p:nvCxnSpPr>
        <p:spPr>
          <a:xfrm>
            <a:off x="6193829" y="531920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9DCB4325-EB95-E160-C836-009F709FE292}"/>
              </a:ext>
            </a:extLst>
          </p:cNvPr>
          <p:cNvSpPr txBox="1"/>
          <p:nvPr/>
        </p:nvSpPr>
        <p:spPr>
          <a:xfrm>
            <a:off x="5925000" y="557288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DE46E5E-B8E2-7706-A57E-E8550A2B9A22}"/>
              </a:ext>
            </a:extLst>
          </p:cNvPr>
          <p:cNvCxnSpPr>
            <a:cxnSpLocks/>
          </p:cNvCxnSpPr>
          <p:nvPr/>
        </p:nvCxnSpPr>
        <p:spPr>
          <a:xfrm>
            <a:off x="6875343" y="5311971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D0E97E9E-08B6-2290-2B39-14D106765080}"/>
              </a:ext>
            </a:extLst>
          </p:cNvPr>
          <p:cNvSpPr txBox="1"/>
          <p:nvPr/>
        </p:nvSpPr>
        <p:spPr>
          <a:xfrm>
            <a:off x="6611957" y="5565645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1624787-A7DC-EFD7-1004-104569B60687}"/>
              </a:ext>
            </a:extLst>
          </p:cNvPr>
          <p:cNvSpPr txBox="1"/>
          <p:nvPr/>
        </p:nvSpPr>
        <p:spPr>
          <a:xfrm>
            <a:off x="639478" y="5564982"/>
            <a:ext cx="24156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Memory Address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2DB68E-6EB8-05B9-1E16-FBB686FF60F6}"/>
              </a:ext>
            </a:extLst>
          </p:cNvPr>
          <p:cNvSpPr txBox="1"/>
          <p:nvPr/>
        </p:nvSpPr>
        <p:spPr>
          <a:xfrm>
            <a:off x="1351560" y="3360572"/>
            <a:ext cx="4055919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 </a:t>
            </a:r>
            <a:r>
              <a:rPr lang="en-US" sz="2400" b="1" dirty="0" err="1">
                <a:latin typeface="Courier" pitchFamily="2" charset="0"/>
              </a:rPr>
              <a:t>arr</a:t>
            </a:r>
            <a:r>
              <a:rPr lang="en-US" sz="2400" b="1" dirty="0">
                <a:latin typeface="Courier" pitchFamily="2" charset="0"/>
              </a:rPr>
              <a:t>[] =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400" b="1" dirty="0">
                <a:latin typeface="Courier" pitchFamily="2" charset="0"/>
              </a:rPr>
              <a:t>;</a:t>
            </a:r>
          </a:p>
        </p:txBody>
      </p:sp>
      <p:sp>
        <p:nvSpPr>
          <p:cNvPr id="5" name="Cube 4">
            <a:extLst>
              <a:ext uri="{FF2B5EF4-FFF2-40B4-BE49-F238E27FC236}">
                <a16:creationId xmlns:a16="http://schemas.microsoft.com/office/drawing/2014/main" id="{E98C8DE7-C9D6-721E-FA75-913663B437E7}"/>
              </a:ext>
            </a:extLst>
          </p:cNvPr>
          <p:cNvSpPr/>
          <p:nvPr/>
        </p:nvSpPr>
        <p:spPr>
          <a:xfrm>
            <a:off x="6879702" y="458285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sp>
        <p:nvSpPr>
          <p:cNvPr id="48" name="Cube 47">
            <a:extLst>
              <a:ext uri="{FF2B5EF4-FFF2-40B4-BE49-F238E27FC236}">
                <a16:creationId xmlns:a16="http://schemas.microsoft.com/office/drawing/2014/main" id="{30249828-9496-7FF7-1DB8-84BE9469C0D8}"/>
              </a:ext>
            </a:extLst>
          </p:cNvPr>
          <p:cNvSpPr/>
          <p:nvPr/>
        </p:nvSpPr>
        <p:spPr>
          <a:xfrm>
            <a:off x="7558934" y="4582850"/>
            <a:ext cx="1570876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245EB6B-E122-8CFF-3208-A89BB48E8281}"/>
              </a:ext>
            </a:extLst>
          </p:cNvPr>
          <p:cNvCxnSpPr>
            <a:cxnSpLocks/>
          </p:cNvCxnSpPr>
          <p:nvPr/>
        </p:nvCxnSpPr>
        <p:spPr>
          <a:xfrm>
            <a:off x="7555084" y="529914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11178E7D-4B83-4D6B-9980-66D86A166722}"/>
              </a:ext>
            </a:extLst>
          </p:cNvPr>
          <p:cNvSpPr txBox="1"/>
          <p:nvPr/>
        </p:nvSpPr>
        <p:spPr>
          <a:xfrm>
            <a:off x="7291698" y="555281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467E686-7864-5E72-A206-94DFE37B50B2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noaction"/>
            <a:extLst>
              <a:ext uri="{FF2B5EF4-FFF2-40B4-BE49-F238E27FC236}">
                <a16:creationId xmlns:a16="http://schemas.microsoft.com/office/drawing/2014/main" id="{CBE87070-8A23-416D-C611-8CEFFE3C290E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026F2FA-F8B6-3E5F-2266-3CF461C72EFF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2057C0F-62CF-076C-6CCA-EFF18E510CF2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hlinkClick r:id="" action="ppaction://noaction"/>
            <a:extLst>
              <a:ext uri="{FF2B5EF4-FFF2-40B4-BE49-F238E27FC236}">
                <a16:creationId xmlns:a16="http://schemas.microsoft.com/office/drawing/2014/main" id="{C00F88AA-8920-3039-FF25-CA16858B9836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93A3A21-C6A3-A9D3-83F7-DE913F9295D3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4CCB7B6-0C6B-D719-A891-A1D718D8F783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37DA472-388F-A810-EAD5-58C8C17DC37A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hlinkClick r:id="" action="ppaction://noaction"/>
            <a:extLst>
              <a:ext uri="{FF2B5EF4-FFF2-40B4-BE49-F238E27FC236}">
                <a16:creationId xmlns:a16="http://schemas.microsoft.com/office/drawing/2014/main" id="{44B7B3FA-D4AD-B870-BC72-EC576AC19123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20" name="Rectangle 19">
            <a:hlinkClick r:id="" action="ppaction://noaction"/>
            <a:extLst>
              <a:ext uri="{FF2B5EF4-FFF2-40B4-BE49-F238E27FC236}">
                <a16:creationId xmlns:a16="http://schemas.microsoft.com/office/drawing/2014/main" id="{F6BC6DD9-293A-DA29-DABF-B87E1752445C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7C88E2B-D38F-D32E-C386-A53396B5B3DB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368CF3C-6241-8AB3-9D4A-A996FB269D1D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729D880-F769-EB1B-045C-20BB5754554A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4EBF2B4-8C68-5278-A0D0-49A6CC66CE64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B88B19A-37D8-4887-3C52-24EE22A6E73D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A83CECB-F281-B7C3-2A73-BC970E8273CC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DA53C5F-98BC-2F6D-0F9F-7077F0359EC2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616FC43-CE58-BC3E-5966-6B279124FEB4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089950E2-89BF-733E-5C49-5298B31FA93D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F50161A3-6F12-71A1-94B7-C22ADEC5BF09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14F61D0A-3561-91E2-0D29-DDC33D21159D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908A73E6-2321-9668-0CEF-803362427D03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D5EAE33-2BA1-238D-6F73-EC5B67D13421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DB801AD6-05DB-472A-C92E-57D568D97C52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B3A49B75-E600-4D54-A59E-3919F1DA9819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B914EA0-5972-C367-F83D-58163C1D34E3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408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2A514-87A1-5142-3E31-F995DD149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be 46">
            <a:extLst>
              <a:ext uri="{FF2B5EF4-FFF2-40B4-BE49-F238E27FC236}">
                <a16:creationId xmlns:a16="http://schemas.microsoft.com/office/drawing/2014/main" id="{D671A1A4-B02A-B6C3-FC44-7A48D17909EF}"/>
              </a:ext>
            </a:extLst>
          </p:cNvPr>
          <p:cNvSpPr/>
          <p:nvPr/>
        </p:nvSpPr>
        <p:spPr>
          <a:xfrm>
            <a:off x="3275419" y="5158528"/>
            <a:ext cx="1005801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9BDDC1E-8E83-B301-6EFC-D3075ACB3FE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 err="1">
                <a:solidFill>
                  <a:schemeClr val="bg1"/>
                </a:solidFill>
              </a:rPr>
              <a:t>f</a:t>
            </a:r>
            <a:r>
              <a:rPr lang="en-US" sz="4000" b="0" dirty="0" err="1">
                <a:solidFill>
                  <a:schemeClr val="bg1"/>
                </a:solidFill>
              </a:rPr>
              <a:t>gets</a:t>
            </a:r>
            <a:r>
              <a:rPr lang="en-US" sz="4000" dirty="0">
                <a:solidFill>
                  <a:schemeClr val="bg1"/>
                </a:solidFill>
              </a:rPr>
              <a:t>: Looking At The Details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55429448-2E60-01D2-8D9A-C763C7FC3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24842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solidFill>
                  <a:srgbClr val="0070C0"/>
                </a:solidFill>
              </a:rPr>
              <a:t>fgets</a:t>
            </a:r>
            <a:r>
              <a:rPr lang="en-US" b="1" dirty="0">
                <a:solidFill>
                  <a:srgbClr val="0070C0"/>
                </a:solidFill>
              </a:rPr>
              <a:t> stores all input characters, including the newline character ‘\n’ which results from us hitting enter</a:t>
            </a: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  <a:p>
            <a:pPr marL="457200" lvl="1" indent="0">
              <a:buNone/>
            </a:pPr>
            <a:endParaRPr lang="en-US" sz="3600" b="1" dirty="0"/>
          </a:p>
          <a:p>
            <a:pPr marL="457200" lvl="1" indent="0">
              <a:buNone/>
            </a:pP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7" name="Cube 6">
            <a:extLst>
              <a:ext uri="{FF2B5EF4-FFF2-40B4-BE49-F238E27FC236}">
                <a16:creationId xmlns:a16="http://schemas.microsoft.com/office/drawing/2014/main" id="{5E499FC9-552D-13F7-B7BC-E09CC520FFF4}"/>
              </a:ext>
            </a:extLst>
          </p:cNvPr>
          <p:cNvSpPr/>
          <p:nvPr/>
        </p:nvSpPr>
        <p:spPr>
          <a:xfrm>
            <a:off x="4103199" y="5158528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47EB05CF-98E8-D787-503A-D41DF6FDAD0E}"/>
              </a:ext>
            </a:extLst>
          </p:cNvPr>
          <p:cNvSpPr/>
          <p:nvPr/>
        </p:nvSpPr>
        <p:spPr>
          <a:xfrm>
            <a:off x="5014400" y="5159191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‘i’</a:t>
            </a:r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C9E9F099-F2B6-D14F-26F2-890DC3A212B8}"/>
              </a:ext>
            </a:extLst>
          </p:cNvPr>
          <p:cNvSpPr/>
          <p:nvPr/>
        </p:nvSpPr>
        <p:spPr>
          <a:xfrm>
            <a:off x="5925501" y="5161268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‘\n’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5550B48-10BD-8E9A-4299-A5B11FAD7FC8}"/>
              </a:ext>
            </a:extLst>
          </p:cNvPr>
          <p:cNvCxnSpPr>
            <a:cxnSpLocks/>
          </p:cNvCxnSpPr>
          <p:nvPr/>
        </p:nvCxnSpPr>
        <p:spPr>
          <a:xfrm>
            <a:off x="5007570" y="588220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BBD3457-4F71-D65B-A97A-929164774880}"/>
              </a:ext>
            </a:extLst>
          </p:cNvPr>
          <p:cNvCxnSpPr>
            <a:cxnSpLocks/>
          </p:cNvCxnSpPr>
          <p:nvPr/>
        </p:nvCxnSpPr>
        <p:spPr>
          <a:xfrm>
            <a:off x="4101244" y="587676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26B02CB9-ECBE-C741-A021-D75F3D8625C0}"/>
              </a:ext>
            </a:extLst>
          </p:cNvPr>
          <p:cNvSpPr txBox="1"/>
          <p:nvPr/>
        </p:nvSpPr>
        <p:spPr>
          <a:xfrm>
            <a:off x="3808493" y="6157825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33D1C4-0379-3C23-6976-DF58CE8EB2D2}"/>
              </a:ext>
            </a:extLst>
          </p:cNvPr>
          <p:cNvSpPr txBox="1"/>
          <p:nvPr/>
        </p:nvSpPr>
        <p:spPr>
          <a:xfrm>
            <a:off x="4738741" y="615220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27724F4-6589-36EE-9233-35F23D4C8603}"/>
              </a:ext>
            </a:extLst>
          </p:cNvPr>
          <p:cNvCxnSpPr>
            <a:cxnSpLocks/>
          </p:cNvCxnSpPr>
          <p:nvPr/>
        </p:nvCxnSpPr>
        <p:spPr>
          <a:xfrm>
            <a:off x="6830087" y="589616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8F0C39D1-B15B-3733-CD2B-E0F135D5BE07}"/>
              </a:ext>
            </a:extLst>
          </p:cNvPr>
          <p:cNvCxnSpPr>
            <a:cxnSpLocks/>
          </p:cNvCxnSpPr>
          <p:nvPr/>
        </p:nvCxnSpPr>
        <p:spPr>
          <a:xfrm>
            <a:off x="5929214" y="589071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90402B4F-D9F6-ADAC-536A-AAC7751EB094}"/>
              </a:ext>
            </a:extLst>
          </p:cNvPr>
          <p:cNvSpPr txBox="1"/>
          <p:nvPr/>
        </p:nvSpPr>
        <p:spPr>
          <a:xfrm>
            <a:off x="5636463" y="615545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1A0E5BE-5A06-B144-BF20-38FF4337C2EE}"/>
              </a:ext>
            </a:extLst>
          </p:cNvPr>
          <p:cNvSpPr txBox="1"/>
          <p:nvPr/>
        </p:nvSpPr>
        <p:spPr>
          <a:xfrm>
            <a:off x="6555815" y="614983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CF5F8D5-7D0F-F28E-FEA4-8C3412B76C32}"/>
              </a:ext>
            </a:extLst>
          </p:cNvPr>
          <p:cNvCxnSpPr>
            <a:cxnSpLocks/>
          </p:cNvCxnSpPr>
          <p:nvPr/>
        </p:nvCxnSpPr>
        <p:spPr>
          <a:xfrm>
            <a:off x="7739607" y="589616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73427830-8E85-ECE9-1917-5FA0C1E80847}"/>
              </a:ext>
            </a:extLst>
          </p:cNvPr>
          <p:cNvSpPr txBox="1"/>
          <p:nvPr/>
        </p:nvSpPr>
        <p:spPr>
          <a:xfrm>
            <a:off x="7470778" y="614983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7FEABA-7821-A662-2E79-E44412116F25}"/>
              </a:ext>
            </a:extLst>
          </p:cNvPr>
          <p:cNvSpPr txBox="1"/>
          <p:nvPr/>
        </p:nvSpPr>
        <p:spPr>
          <a:xfrm>
            <a:off x="1496718" y="5359059"/>
            <a:ext cx="1368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buffer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79242D-F458-4E14-069D-6002909B06AE}"/>
              </a:ext>
            </a:extLst>
          </p:cNvPr>
          <p:cNvSpPr txBox="1"/>
          <p:nvPr/>
        </p:nvSpPr>
        <p:spPr>
          <a:xfrm>
            <a:off x="598723" y="2792282"/>
            <a:ext cx="7374673" cy="212365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buffer</a:t>
            </a:r>
            <a:r>
              <a:rPr lang="en-US" sz="2200" b="1" dirty="0">
                <a:latin typeface="Courier" pitchFamily="2" charset="0"/>
              </a:rPr>
              <a:t>[100];</a:t>
            </a:r>
          </a:p>
          <a:p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2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200" b="1" dirty="0">
                <a:latin typeface="Courier" pitchFamily="2" charset="0"/>
              </a:rPr>
              <a:t>= 100;</a:t>
            </a:r>
          </a:p>
          <a:p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200" b="1" dirty="0">
                <a:latin typeface="Courier" pitchFamily="2" charset="0"/>
              </a:rPr>
              <a:t>(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“Enter the word hi</a:t>
            </a:r>
            <a:r>
              <a:rPr lang="en-US" sz="2200" b="1" dirty="0">
                <a:latin typeface="Courier" pitchFamily="2" charset="0"/>
              </a:rPr>
              <a:t>\n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200" b="1" dirty="0">
                <a:latin typeface="Courier" pitchFamily="2" charset="0"/>
              </a:rPr>
              <a:t>);</a:t>
            </a:r>
          </a:p>
          <a:p>
            <a:r>
              <a:rPr lang="en-US" sz="2200" b="1" dirty="0" err="1">
                <a:solidFill>
                  <a:srgbClr val="808000"/>
                </a:solidFill>
                <a:latin typeface="Courier" pitchFamily="2" charset="0"/>
              </a:rPr>
              <a:t>fgets</a:t>
            </a:r>
            <a:r>
              <a:rPr lang="en-US" sz="2200" b="1" dirty="0">
                <a:latin typeface="Courier" pitchFamily="2" charset="0"/>
              </a:rPr>
              <a:t>(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200" b="1" dirty="0">
                <a:latin typeface="Courier" pitchFamily="2" charset="0"/>
              </a:rPr>
              <a:t>, </a:t>
            </a:r>
            <a:r>
              <a:rPr lang="en-US" sz="22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200" b="1" dirty="0">
                <a:latin typeface="Courier" pitchFamily="2" charset="0"/>
              </a:rPr>
              <a:t>, </a:t>
            </a:r>
            <a:r>
              <a:rPr lang="en-US" sz="2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stdin</a:t>
            </a:r>
            <a:r>
              <a:rPr lang="en-US" sz="2200" b="1" dirty="0">
                <a:latin typeface="Courier" pitchFamily="2" charset="0"/>
              </a:rPr>
              <a:t>);</a:t>
            </a:r>
          </a:p>
          <a:p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200" b="1" dirty="0">
                <a:latin typeface="Courier" pitchFamily="2" charset="0"/>
              </a:rPr>
              <a:t>(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200" b="1" dirty="0">
                <a:latin typeface="Courier" pitchFamily="2" charset="0"/>
              </a:rPr>
              <a:t>, </a:t>
            </a:r>
            <a:r>
              <a:rPr lang="en-US" sz="22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200" b="1" dirty="0">
                <a:latin typeface="Courier" pitchFamily="2" charset="0"/>
              </a:rPr>
              <a:t>);</a:t>
            </a:r>
          </a:p>
          <a:p>
            <a:r>
              <a:rPr lang="en-US" sz="22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200" b="1" dirty="0">
                <a:latin typeface="Courier" pitchFamily="2" charset="0"/>
              </a:rPr>
              <a:t>(</a:t>
            </a:r>
            <a:r>
              <a:rPr lang="en-US" sz="2200" b="1" dirty="0">
                <a:solidFill>
                  <a:schemeClr val="accent2"/>
                </a:solidFill>
                <a:latin typeface="Courier" pitchFamily="2" charset="0"/>
              </a:rPr>
              <a:t>“hmm”</a:t>
            </a:r>
            <a:r>
              <a:rPr lang="en-US" sz="2200" b="1" dirty="0">
                <a:latin typeface="Courier" pitchFamily="2" charset="0"/>
              </a:rPr>
              <a:t>);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DE351682-40EA-0DD3-2002-24EF62493CBD}"/>
              </a:ext>
            </a:extLst>
          </p:cNvPr>
          <p:cNvSpPr/>
          <p:nvPr/>
        </p:nvSpPr>
        <p:spPr>
          <a:xfrm>
            <a:off x="6831011" y="5161231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D658A16F-77F8-B516-A72A-3E2CFCD092B7}"/>
              </a:ext>
            </a:extLst>
          </p:cNvPr>
          <p:cNvSpPr/>
          <p:nvPr/>
        </p:nvSpPr>
        <p:spPr>
          <a:xfrm>
            <a:off x="7740900" y="5158528"/>
            <a:ext cx="1005801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BF833456-B459-BD79-E451-8959C1C6B7E7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hlinkClick r:id="" action="ppaction://noaction"/>
            <a:extLst>
              <a:ext uri="{FF2B5EF4-FFF2-40B4-BE49-F238E27FC236}">
                <a16:creationId xmlns:a16="http://schemas.microsoft.com/office/drawing/2014/main" id="{2C995E6D-C544-ABD7-71B0-69947E7CB59F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CEF6530F-F83B-4E62-4BC5-40AD55F60FBB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42177F37-46D5-6102-7ED8-57288C2A5BC6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hlinkClick r:id="" action="ppaction://noaction"/>
            <a:extLst>
              <a:ext uri="{FF2B5EF4-FFF2-40B4-BE49-F238E27FC236}">
                <a16:creationId xmlns:a16="http://schemas.microsoft.com/office/drawing/2014/main" id="{C45F216D-F7C5-70E9-849A-83D90756B9E1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C8414728-5C30-3555-2E95-77287CFCF41F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46FEC96-3DA4-6715-DE5D-75C7108704F9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C198E1F-3653-F7CB-AB69-FD57A8F18B26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hlinkClick r:id="" action="ppaction://noaction"/>
            <a:extLst>
              <a:ext uri="{FF2B5EF4-FFF2-40B4-BE49-F238E27FC236}">
                <a16:creationId xmlns:a16="http://schemas.microsoft.com/office/drawing/2014/main" id="{BBABB975-4973-426A-3EBC-D49B3A72785C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81" name="Rectangle 80">
            <a:hlinkClick r:id="" action="ppaction://noaction"/>
            <a:extLst>
              <a:ext uri="{FF2B5EF4-FFF2-40B4-BE49-F238E27FC236}">
                <a16:creationId xmlns:a16="http://schemas.microsoft.com/office/drawing/2014/main" id="{94F6D786-660E-BF77-E7C6-5239CAFFA1B4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AE87C13-2E39-9B97-44A4-046D40BBD59A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398FD6A2-D789-6300-2222-2F99116B738C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58422F1B-80A9-A380-4CE3-AE65811FA5E0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8846544-4B93-CE9E-AAA5-87CAF40569C4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CD2F893F-3390-A729-70F9-70989C5F4A86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8219FA6-6553-2ED8-3B2E-4FB0B67498C3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8419C11A-2AE0-2793-D25E-5B68A8CA9DE0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AA3BD572-A253-E313-45E5-B6F0BBDBDFC6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742C7E44-FD5A-E5F2-7C02-F7A1AC904608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2D37284-5349-B19E-A46F-51D1CA402265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2FCCD83A-F889-1765-4B0E-369B1689BD8A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AE4DB9B-A989-39E0-B725-9884D63F8232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6001A703-AFB2-73F3-877B-1ADAC9144ABE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F1C310CC-D893-0A59-EB46-5BBBBE3DEB52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215A4520-2324-30F7-DD2C-1D256D38FAC2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1DF00F41-3A24-04B5-D98D-DF43114E1699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82E370-570F-698D-CF91-C0D499330DEF}"/>
              </a:ext>
            </a:extLst>
          </p:cNvPr>
          <p:cNvSpPr/>
          <p:nvPr/>
        </p:nvSpPr>
        <p:spPr>
          <a:xfrm>
            <a:off x="8428415" y="3428999"/>
            <a:ext cx="3543300" cy="669473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hi</a:t>
            </a:r>
          </a:p>
          <a:p>
            <a:r>
              <a:rPr lang="en-US" b="1" dirty="0">
                <a:latin typeface="Courier"/>
              </a:rPr>
              <a:t>hmm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AABA60-C88A-CC82-EE58-3D96A57BDCD9}"/>
              </a:ext>
            </a:extLst>
          </p:cNvPr>
          <p:cNvSpPr txBox="1"/>
          <p:nvPr/>
        </p:nvSpPr>
        <p:spPr>
          <a:xfrm>
            <a:off x="9736994" y="3090446"/>
            <a:ext cx="114615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1798009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3AA10-C1A3-C648-7A1A-0493A65E7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be 46">
            <a:extLst>
              <a:ext uri="{FF2B5EF4-FFF2-40B4-BE49-F238E27FC236}">
                <a16:creationId xmlns:a16="http://schemas.microsoft.com/office/drawing/2014/main" id="{1D00AE29-80C6-4ADC-0F67-2FC182002837}"/>
              </a:ext>
            </a:extLst>
          </p:cNvPr>
          <p:cNvSpPr/>
          <p:nvPr/>
        </p:nvSpPr>
        <p:spPr>
          <a:xfrm>
            <a:off x="3269976" y="5011567"/>
            <a:ext cx="1005801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9286DC1-93A9-C933-617F-9B80D5F29ECC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sscanf: Looking At The Details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0F97AC3F-FB89-A8CA-1BFF-F4FBB5072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8943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Note: </a:t>
            </a:r>
            <a:r>
              <a:rPr lang="en-US" b="1" dirty="0">
                <a:solidFill>
                  <a:srgbClr val="0070C0"/>
                </a:solidFill>
                <a:latin typeface="Courier"/>
              </a:rPr>
              <a:t>sscanf</a:t>
            </a:r>
            <a:r>
              <a:rPr lang="en-US" b="1" dirty="0">
                <a:solidFill>
                  <a:srgbClr val="0070C0"/>
                </a:solidFill>
              </a:rPr>
              <a:t> when used with </a:t>
            </a:r>
            <a:r>
              <a:rPr lang="en-US" b="1" dirty="0">
                <a:solidFill>
                  <a:srgbClr val="0070C0"/>
                </a:solidFill>
                <a:latin typeface="Courier"/>
              </a:rPr>
              <a:t>%s</a:t>
            </a:r>
            <a:r>
              <a:rPr lang="en-US" b="1" dirty="0">
                <a:solidFill>
                  <a:srgbClr val="0070C0"/>
                </a:solidFill>
              </a:rPr>
              <a:t> won’t read the newline character</a:t>
            </a:r>
          </a:p>
        </p:txBody>
      </p:sp>
      <p:sp>
        <p:nvSpPr>
          <p:cNvPr id="7" name="Cube 6">
            <a:extLst>
              <a:ext uri="{FF2B5EF4-FFF2-40B4-BE49-F238E27FC236}">
                <a16:creationId xmlns:a16="http://schemas.microsoft.com/office/drawing/2014/main" id="{C713B05C-F3C5-03E0-97BE-A6A0F49D2A6F}"/>
              </a:ext>
            </a:extLst>
          </p:cNvPr>
          <p:cNvSpPr/>
          <p:nvPr/>
        </p:nvSpPr>
        <p:spPr>
          <a:xfrm>
            <a:off x="4097756" y="5011567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E713E04C-C342-A080-D1A1-4F4443B4C413}"/>
              </a:ext>
            </a:extLst>
          </p:cNvPr>
          <p:cNvSpPr/>
          <p:nvPr/>
        </p:nvSpPr>
        <p:spPr>
          <a:xfrm>
            <a:off x="5008957" y="5012230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‘i’</a:t>
            </a:r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6F72677A-E40C-890B-30DC-090B860FABDD}"/>
              </a:ext>
            </a:extLst>
          </p:cNvPr>
          <p:cNvSpPr/>
          <p:nvPr/>
        </p:nvSpPr>
        <p:spPr>
          <a:xfrm>
            <a:off x="5920058" y="5014307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‘\n’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C1E9702-8CE0-88F8-4D8E-749C92014E8E}"/>
              </a:ext>
            </a:extLst>
          </p:cNvPr>
          <p:cNvCxnSpPr>
            <a:cxnSpLocks/>
          </p:cNvCxnSpPr>
          <p:nvPr/>
        </p:nvCxnSpPr>
        <p:spPr>
          <a:xfrm>
            <a:off x="5002127" y="573524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73DB606-4A9E-9E4A-CCFC-98C4005B739F}"/>
              </a:ext>
            </a:extLst>
          </p:cNvPr>
          <p:cNvCxnSpPr>
            <a:cxnSpLocks/>
          </p:cNvCxnSpPr>
          <p:nvPr/>
        </p:nvCxnSpPr>
        <p:spPr>
          <a:xfrm>
            <a:off x="4095801" y="5729801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83D53E7E-9D18-4F04-9B1B-DB90AFAAA9E7}"/>
              </a:ext>
            </a:extLst>
          </p:cNvPr>
          <p:cNvSpPr txBox="1"/>
          <p:nvPr/>
        </p:nvSpPr>
        <p:spPr>
          <a:xfrm>
            <a:off x="3803050" y="6010864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11790AA-32FB-827E-4854-5B5940F3C666}"/>
              </a:ext>
            </a:extLst>
          </p:cNvPr>
          <p:cNvSpPr txBox="1"/>
          <p:nvPr/>
        </p:nvSpPr>
        <p:spPr>
          <a:xfrm>
            <a:off x="4733298" y="600524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257BD8A-3BD8-AEF3-E482-EF3B6D5694A7}"/>
              </a:ext>
            </a:extLst>
          </p:cNvPr>
          <p:cNvCxnSpPr>
            <a:cxnSpLocks/>
          </p:cNvCxnSpPr>
          <p:nvPr/>
        </p:nvCxnSpPr>
        <p:spPr>
          <a:xfrm>
            <a:off x="6824644" y="574920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B8F51F77-B649-B928-E506-2C49B2B036B8}"/>
              </a:ext>
            </a:extLst>
          </p:cNvPr>
          <p:cNvCxnSpPr>
            <a:cxnSpLocks/>
          </p:cNvCxnSpPr>
          <p:nvPr/>
        </p:nvCxnSpPr>
        <p:spPr>
          <a:xfrm>
            <a:off x="5923771" y="574375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1E94947A-FE2E-4291-C540-0889686D4161}"/>
              </a:ext>
            </a:extLst>
          </p:cNvPr>
          <p:cNvSpPr txBox="1"/>
          <p:nvPr/>
        </p:nvSpPr>
        <p:spPr>
          <a:xfrm>
            <a:off x="5631020" y="60084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4A6E280-2BD9-7831-75FD-4464CFB1ABAC}"/>
              </a:ext>
            </a:extLst>
          </p:cNvPr>
          <p:cNvSpPr txBox="1"/>
          <p:nvPr/>
        </p:nvSpPr>
        <p:spPr>
          <a:xfrm>
            <a:off x="6550372" y="600287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CB6DAE78-BAF8-B5D5-BCF6-3B11B67A64A8}"/>
              </a:ext>
            </a:extLst>
          </p:cNvPr>
          <p:cNvCxnSpPr>
            <a:cxnSpLocks/>
          </p:cNvCxnSpPr>
          <p:nvPr/>
        </p:nvCxnSpPr>
        <p:spPr>
          <a:xfrm>
            <a:off x="7734164" y="574920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BCEC90D9-6001-17FD-D0C4-80A560DB4C37}"/>
              </a:ext>
            </a:extLst>
          </p:cNvPr>
          <p:cNvSpPr txBox="1"/>
          <p:nvPr/>
        </p:nvSpPr>
        <p:spPr>
          <a:xfrm>
            <a:off x="7465335" y="600287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1FFDF02-F8DD-F675-0C0D-DAA9283F6745}"/>
              </a:ext>
            </a:extLst>
          </p:cNvPr>
          <p:cNvSpPr txBox="1"/>
          <p:nvPr/>
        </p:nvSpPr>
        <p:spPr>
          <a:xfrm>
            <a:off x="1491275" y="5212098"/>
            <a:ext cx="1368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buffer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C60904-85EF-A423-F5FF-879147698D38}"/>
              </a:ext>
            </a:extLst>
          </p:cNvPr>
          <p:cNvSpPr txBox="1"/>
          <p:nvPr/>
        </p:nvSpPr>
        <p:spPr>
          <a:xfrm>
            <a:off x="511288" y="3013501"/>
            <a:ext cx="5630233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word</a:t>
            </a:r>
            <a:r>
              <a:rPr lang="en-US" sz="2400" b="1" dirty="0">
                <a:latin typeface="Courier" pitchFamily="2" charset="0"/>
              </a:rPr>
              <a:t>[100];</a:t>
            </a:r>
          </a:p>
          <a:p>
            <a:r>
              <a:rPr lang="en-US" sz="2400" b="1" dirty="0">
                <a:solidFill>
                  <a:srgbClr val="808000"/>
                </a:solidFill>
                <a:latin typeface="Courier" pitchFamily="2" charset="0"/>
              </a:rPr>
              <a:t>sscanf</a:t>
            </a:r>
            <a:r>
              <a:rPr lang="en-US" sz="2400" b="1" dirty="0">
                <a:latin typeface="Courier" pitchFamily="2" charset="0"/>
              </a:rPr>
              <a:t>(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400" b="1" dirty="0">
                <a:latin typeface="Courier" pitchFamily="2" charset="0"/>
              </a:rPr>
              <a:t>\n</a:t>
            </a:r>
            <a:r>
              <a:rPr lang="en-US" sz="24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400" b="1" dirty="0">
                <a:latin typeface="Courier" pitchFamily="2" charset="0"/>
              </a:rPr>
              <a:t>, </a:t>
            </a:r>
            <a:r>
              <a:rPr lang="en-US" sz="24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word</a:t>
            </a:r>
            <a:r>
              <a:rPr lang="en-US" sz="2400" b="1" dirty="0">
                <a:latin typeface="Courier" pitchFamily="2" charset="0"/>
              </a:rPr>
              <a:t>);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60FAF559-6A34-417B-AC92-41500B18567E}"/>
              </a:ext>
            </a:extLst>
          </p:cNvPr>
          <p:cNvSpPr/>
          <p:nvPr/>
        </p:nvSpPr>
        <p:spPr>
          <a:xfrm>
            <a:off x="6825568" y="5014270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1DD7CFC5-DB9C-FD07-C1AC-268331CFDDB6}"/>
              </a:ext>
            </a:extLst>
          </p:cNvPr>
          <p:cNvSpPr/>
          <p:nvPr/>
        </p:nvSpPr>
        <p:spPr>
          <a:xfrm>
            <a:off x="7735457" y="5011567"/>
            <a:ext cx="1005801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AB65CD5-F97B-BDF8-6CE3-D8B080D9B2EA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BCC3ABFA-7173-21CF-8D70-6C69ECFB268B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98E175A4-EEEA-0C2E-DDBF-19A74CD49DF1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1693A2-FC1C-75B2-80DD-4036E9ADF1AD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hlinkClick r:id="" action="ppaction://noaction"/>
            <a:extLst>
              <a:ext uri="{FF2B5EF4-FFF2-40B4-BE49-F238E27FC236}">
                <a16:creationId xmlns:a16="http://schemas.microsoft.com/office/drawing/2014/main" id="{F6FCD4A8-07F4-C506-E5B1-F5A6D2F40F80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3BF8D77-FB3C-9F9F-5741-F9D5B9DEAB5C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FB69EBE-3854-385E-4D18-4F248ABFA224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67D9E71-B02A-F248-5B2D-CE3E6DFFB8F2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hlinkClick r:id="" action="ppaction://noaction"/>
            <a:extLst>
              <a:ext uri="{FF2B5EF4-FFF2-40B4-BE49-F238E27FC236}">
                <a16:creationId xmlns:a16="http://schemas.microsoft.com/office/drawing/2014/main" id="{92FE6E78-14FA-CF9C-A49E-5B9F655B5D49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70" name="Rectangle 69">
            <a:hlinkClick r:id="" action="ppaction://noaction"/>
            <a:extLst>
              <a:ext uri="{FF2B5EF4-FFF2-40B4-BE49-F238E27FC236}">
                <a16:creationId xmlns:a16="http://schemas.microsoft.com/office/drawing/2014/main" id="{E619F547-4BCF-8F55-848C-4C289D78E22F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EF488DC1-CF2A-8440-BC68-9B3975F20871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724262AB-E19C-3C26-DFD5-1E7C98F79729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7044432D-3A5C-7C7E-28DA-D061E352A2DB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23C1B9F5-EC45-2CAD-23A9-2EECD414B644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BADC1CA2-3E7A-C555-8E2D-E65EB19DB6E9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D60D6E12-F6F0-057C-47B4-1EE2245A44C4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41339BC-3E4A-9EBB-3B8B-05AE03E0C2D3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848E206-979B-5742-3068-62FABB7E0998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877A0EAA-CF89-7D52-BEAD-701B5DF74FDB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6A7C4FBC-EBCA-FE0C-0EC3-643455A9CB1E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ED5EEA5B-2F4E-9F9C-F6B2-75C506DC8398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ED7FAC52-DA23-C1B9-3E9E-CA52AF9A8D03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B3D18BB5-0A6F-2AEF-5B77-47B559B21024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B315F759-362F-F12A-C553-25996F0631FD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8630D9E-AD24-8A8B-8355-3CAFA3FF0E7D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797289D-0C04-0AC0-42BD-F8D91D26F7B8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DE396577-AB70-605E-0649-2C12D42AB462}"/>
              </a:ext>
            </a:extLst>
          </p:cNvPr>
          <p:cNvSpPr/>
          <p:nvPr/>
        </p:nvSpPr>
        <p:spPr>
          <a:xfrm>
            <a:off x="8560190" y="5011566"/>
            <a:ext cx="1090957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1632F0C-BB20-0C8A-BFE2-66A709B9E8D2}"/>
              </a:ext>
            </a:extLst>
          </p:cNvPr>
          <p:cNvCxnSpPr>
            <a:cxnSpLocks/>
          </p:cNvCxnSpPr>
          <p:nvPr/>
        </p:nvCxnSpPr>
        <p:spPr>
          <a:xfrm>
            <a:off x="8566922" y="57517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90B10321-77EE-8AEE-2F7D-4CCEEA678BEC}"/>
              </a:ext>
            </a:extLst>
          </p:cNvPr>
          <p:cNvSpPr txBox="1"/>
          <p:nvPr/>
        </p:nvSpPr>
        <p:spPr>
          <a:xfrm>
            <a:off x="8298093" y="600542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163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6D5417-67E9-D863-7AB7-A4AF42085290}"/>
              </a:ext>
            </a:extLst>
          </p:cNvPr>
          <p:cNvSpPr/>
          <p:nvPr/>
        </p:nvSpPr>
        <p:spPr>
          <a:xfrm>
            <a:off x="7916525" y="3509569"/>
            <a:ext cx="3543300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hi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291220-695E-B12D-F682-E49425086843}"/>
              </a:ext>
            </a:extLst>
          </p:cNvPr>
          <p:cNvSpPr txBox="1"/>
          <p:nvPr/>
        </p:nvSpPr>
        <p:spPr>
          <a:xfrm>
            <a:off x="9225104" y="3171015"/>
            <a:ext cx="114615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2204235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22F532-B5DA-7585-7B5A-D4ACBE67D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27DD315-AA0C-9E9F-F28D-EA95D3C8A467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sscanf: Looking At The Details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C3470-5512-9546-9471-3BDBDB58AA60}"/>
              </a:ext>
            </a:extLst>
          </p:cNvPr>
          <p:cNvSpPr txBox="1"/>
          <p:nvPr/>
        </p:nvSpPr>
        <p:spPr>
          <a:xfrm>
            <a:off x="1024328" y="2997001"/>
            <a:ext cx="6342526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buffer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phrase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100;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“Enter the phrase: hello 262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fgets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stdin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sscanf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phrase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phrase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3D019004-2B27-F6D4-0052-EC7CCDFD5D47}"/>
              </a:ext>
            </a:extLst>
          </p:cNvPr>
          <p:cNvSpPr txBox="1">
            <a:spLocks/>
          </p:cNvSpPr>
          <p:nvPr/>
        </p:nvSpPr>
        <p:spPr>
          <a:xfrm>
            <a:off x="441251" y="1614230"/>
            <a:ext cx="11275828" cy="580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tabLst>
                <a:tab pos="457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tabLst>
                <a:tab pos="457200" algn="l"/>
              </a:tabLs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US" sz="3200" b="1" dirty="0">
                <a:solidFill>
                  <a:srgbClr val="0070C0"/>
                </a:solidFill>
              </a:rPr>
              <a:t>sscanf stops as soon as it sees a space </a:t>
            </a:r>
          </a:p>
          <a:p>
            <a:pPr marL="457200" lvl="1" indent="0">
              <a:buFontTx/>
              <a:buNone/>
            </a:pP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01F3D2C-26E6-63FD-4908-C8626170304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hlinkClick r:id="" action="ppaction://noaction"/>
            <a:extLst>
              <a:ext uri="{FF2B5EF4-FFF2-40B4-BE49-F238E27FC236}">
                <a16:creationId xmlns:a16="http://schemas.microsoft.com/office/drawing/2014/main" id="{3DDCEF17-356A-20B7-E1E7-306D920F218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CC6A975-E7A9-FC42-E8A7-22241374B645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2BB8C1E-60F4-9A79-BD90-08F653186904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hlinkClick r:id="" action="ppaction://noaction"/>
            <a:extLst>
              <a:ext uri="{FF2B5EF4-FFF2-40B4-BE49-F238E27FC236}">
                <a16:creationId xmlns:a16="http://schemas.microsoft.com/office/drawing/2014/main" id="{66F515B0-4FD1-095A-33E1-ECAE0E348232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675114F-1ED3-76D2-E028-E56C34708244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69E30EF-4623-A34F-24F3-1A2F8D6956FD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DFEF890-E189-1732-FF21-2C8D30BD8AEC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hlinkClick r:id="" action="ppaction://noaction"/>
            <a:extLst>
              <a:ext uri="{FF2B5EF4-FFF2-40B4-BE49-F238E27FC236}">
                <a16:creationId xmlns:a16="http://schemas.microsoft.com/office/drawing/2014/main" id="{92ED26C0-12C9-CE8C-2064-6B82A93DB60B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30" name="Rectangle 29">
            <a:hlinkClick r:id="" action="ppaction://noaction"/>
            <a:extLst>
              <a:ext uri="{FF2B5EF4-FFF2-40B4-BE49-F238E27FC236}">
                <a16:creationId xmlns:a16="http://schemas.microsoft.com/office/drawing/2014/main" id="{5C84BEB7-E6D6-E39C-55B5-A40B01C4BC3B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15F4934-3B45-803F-C6EA-E7616BFB3944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1B5392C-2A58-DF8B-C155-FF9DE7859717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259CD608-D495-414A-7A86-253F9127CD97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E32058EC-9E10-26C8-C1A5-3BA667DB08D0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1B9A79C-0498-979C-E3C3-0E89A3383213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4FBA2A5-4888-EC72-8C29-2D805866F4FA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4D88C4C-C62A-B341-36A4-EE0D95DFE93F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8F958A60-9FCB-8C26-2B14-E3F3E21030D1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A0EA164-80CC-CF0B-39D8-FA5642715910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A70FBB00-5F9E-D8CA-6C77-61729BE6CA09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E7BBD421-2247-B0A5-0326-02C5A8B4727C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DEDC7F25-F62D-90DE-44A9-70E8DF94374D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B0230C76-2D61-D45A-9B1B-299A9FFD3C70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27ABCC04-6EF6-0F40-2586-4D3D1A323EE4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5707B39A-EF20-CBFD-2DC9-AC1095AB5C29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6445D72-A419-6746-8445-1DDD3E4F2E8C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EDCFCDE-7A78-8516-E6C4-FCD071816574}"/>
              </a:ext>
            </a:extLst>
          </p:cNvPr>
          <p:cNvSpPr/>
          <p:nvPr/>
        </p:nvSpPr>
        <p:spPr>
          <a:xfrm>
            <a:off x="7908472" y="4235014"/>
            <a:ext cx="3543300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hello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CAF3CF-5F52-829D-FA47-1D782F248919}"/>
              </a:ext>
            </a:extLst>
          </p:cNvPr>
          <p:cNvSpPr txBox="1"/>
          <p:nvPr/>
        </p:nvSpPr>
        <p:spPr>
          <a:xfrm>
            <a:off x="9217051" y="3896460"/>
            <a:ext cx="114615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499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972D0-38A8-9DAD-0DAF-68D136AE9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CFC85E-B0C9-B82A-6598-2478F10A39A0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sscanf: Looking At The Details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8D37C0-C78A-2015-69F4-42C91DF957B2}"/>
              </a:ext>
            </a:extLst>
          </p:cNvPr>
          <p:cNvSpPr txBox="1"/>
          <p:nvPr/>
        </p:nvSpPr>
        <p:spPr>
          <a:xfrm>
            <a:off x="1024328" y="2997001"/>
            <a:ext cx="6342526" cy="193899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buffer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phrase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100;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“Enter the phrase: hello 262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fgets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stdin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3375AFB1-0A28-0498-8D5D-DACDFC0330FB}"/>
              </a:ext>
            </a:extLst>
          </p:cNvPr>
          <p:cNvSpPr txBox="1">
            <a:spLocks/>
          </p:cNvSpPr>
          <p:nvPr/>
        </p:nvSpPr>
        <p:spPr>
          <a:xfrm>
            <a:off x="441251" y="1614228"/>
            <a:ext cx="11275828" cy="49304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tabLst>
                <a:tab pos="457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tabLst>
                <a:tab pos="457200" algn="l"/>
              </a:tabLs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r>
              <a:rPr lang="en-US" sz="3200" b="1" dirty="0">
                <a:solidFill>
                  <a:srgbClr val="0070C0"/>
                </a:solidFill>
              </a:rPr>
              <a:t>If we want to print out everything, we just print directly from the buffer</a:t>
            </a: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r>
              <a:rPr lang="en-US" sz="3200" b="1" dirty="0">
                <a:solidFill>
                  <a:srgbClr val="0070C0"/>
                </a:solidFill>
              </a:rPr>
              <a:t>.. Or we can use ..</a:t>
            </a:r>
          </a:p>
          <a:p>
            <a:pPr marL="457200" lvl="1" indent="0">
              <a:buFontTx/>
              <a:buNone/>
            </a:pP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9A71B85-EA4A-3EEF-1D3C-B3828CB33748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hlinkClick r:id="" action="ppaction://noaction"/>
            <a:extLst>
              <a:ext uri="{FF2B5EF4-FFF2-40B4-BE49-F238E27FC236}">
                <a16:creationId xmlns:a16="http://schemas.microsoft.com/office/drawing/2014/main" id="{C0011157-6912-5AF2-5DD2-F58370AA8A8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0FB60DB-D60C-61D0-CC30-FB5F1C727338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8BAA2FE-3A5C-5CCF-A2A1-DA5FA62C7319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noaction"/>
            <a:extLst>
              <a:ext uri="{FF2B5EF4-FFF2-40B4-BE49-F238E27FC236}">
                <a16:creationId xmlns:a16="http://schemas.microsoft.com/office/drawing/2014/main" id="{485F3189-DB3D-0D36-D3C4-6AACBA9EBF27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05DD8E-1656-C7F7-FE04-47A84D2B1B19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867BC11-AD0E-3D50-DE43-40B029B4DFA5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D9DCC43-DCBA-13FE-53FA-CE61BB4DAF18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hlinkClick r:id="" action="ppaction://noaction"/>
            <a:extLst>
              <a:ext uri="{FF2B5EF4-FFF2-40B4-BE49-F238E27FC236}">
                <a16:creationId xmlns:a16="http://schemas.microsoft.com/office/drawing/2014/main" id="{FBC9B42B-B8BE-D474-349B-B089F666B356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9" name="Rectangle 18">
            <a:hlinkClick r:id="" action="ppaction://noaction"/>
            <a:extLst>
              <a:ext uri="{FF2B5EF4-FFF2-40B4-BE49-F238E27FC236}">
                <a16:creationId xmlns:a16="http://schemas.microsoft.com/office/drawing/2014/main" id="{834B6DE7-399A-7097-76F3-B8BBAF49DA53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07D9252-D30E-EC0E-9A92-BD4AD3E0787C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DAD1CC0-D39F-B59C-304A-A0AEE0A3D0A5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EC7BAD7-3B1A-7237-D7CD-4D8913D55DAE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FF4AD61-D8A9-F332-18DD-A6899C9B634A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FF49B2BA-8750-A73C-235F-954F40E92925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8F190DA-B76A-AFA5-A418-A88C17AD3E7C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8F84344-20E3-90F5-E88E-9B8BC07AEB83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5110D5-2CD5-44AD-88C8-C9A9E1F03A81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27C7AA5-B496-04D5-24C6-AC18FED30F58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9D35D75-17D2-31DD-FDE0-2EC82453A987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A67E391-AD4B-CE5A-F625-3F0DC2FFE2ED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7696623-FF23-3275-11D3-523771ACA52B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26942C5-0EF5-D5D0-7202-58405FC3FA54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FB654C2-85DF-8EA3-AF10-9578100C67C0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BB63447-52C0-19AA-A622-DD39153EFB99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5477C6D-B85B-5241-1971-984F0B214FC3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2F65C9D-753B-F590-1993-305E03A1EEEC}"/>
              </a:ext>
            </a:extLst>
          </p:cNvPr>
          <p:cNvSpPr/>
          <p:nvPr/>
        </p:nvSpPr>
        <p:spPr>
          <a:xfrm>
            <a:off x="7908472" y="4235014"/>
            <a:ext cx="3543300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hello 262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859C6D-1C25-EA94-8E00-5196C07C0A90}"/>
              </a:ext>
            </a:extLst>
          </p:cNvPr>
          <p:cNvSpPr txBox="1"/>
          <p:nvPr/>
        </p:nvSpPr>
        <p:spPr>
          <a:xfrm>
            <a:off x="9217051" y="3896460"/>
            <a:ext cx="114615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1042455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29DA1-AEB2-FF19-F098-74AAF3E88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4C4789AB-F1CF-6881-5100-88C8E67C6EAB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sscanf: Looking At The Details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A275FF25-6898-A60D-536B-8C7DF1AA4214}"/>
              </a:ext>
            </a:extLst>
          </p:cNvPr>
          <p:cNvSpPr txBox="1">
            <a:spLocks/>
          </p:cNvSpPr>
          <p:nvPr/>
        </p:nvSpPr>
        <p:spPr>
          <a:xfrm>
            <a:off x="441251" y="1614230"/>
            <a:ext cx="11275828" cy="4987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Blip>
                <a:blip r:embed="rId2"/>
              </a:buBlip>
              <a:tabLst>
                <a:tab pos="457200" algn="l"/>
              </a:tabLst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tabLst>
                <a:tab pos="457200" algn="l"/>
              </a:tabLst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3"/>
              </a:buBlip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  <a:p>
            <a:pPr marL="0" indent="0">
              <a:buFontTx/>
              <a:buNone/>
            </a:pPr>
            <a:endParaRPr lang="en-US" sz="3200" b="1" dirty="0">
              <a:solidFill>
                <a:srgbClr val="0070C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CA0C4D-ABD1-081B-AF9F-523BE4AC77B2}"/>
              </a:ext>
            </a:extLst>
          </p:cNvPr>
          <p:cNvSpPr txBox="1"/>
          <p:nvPr/>
        </p:nvSpPr>
        <p:spPr>
          <a:xfrm>
            <a:off x="1024328" y="1821339"/>
            <a:ext cx="6342526" cy="224676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buffer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phrase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int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100;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“Enter the phrase: hello 262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fgets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buffer_size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stdin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>
                <a:solidFill>
                  <a:srgbClr val="808000"/>
                </a:solidFill>
                <a:latin typeface="Courier" pitchFamily="2" charset="0"/>
              </a:rPr>
              <a:t>sscanf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buffer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“%[^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]”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word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%s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phrase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CAB4C5A-2D7F-5A99-1FC2-D5DA194A031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hlinkClick r:id="" action="ppaction://noaction"/>
            <a:extLst>
              <a:ext uri="{FF2B5EF4-FFF2-40B4-BE49-F238E27FC236}">
                <a16:creationId xmlns:a16="http://schemas.microsoft.com/office/drawing/2014/main" id="{CC3C6AAE-0BD9-B36D-F219-5FA9F4BCFBC5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999C8D7-78AC-C6A5-A187-87C2A0425D0A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56A0FA6-9AF7-799C-C2F0-8611168C4719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hlinkClick r:id="" action="ppaction://noaction"/>
            <a:extLst>
              <a:ext uri="{FF2B5EF4-FFF2-40B4-BE49-F238E27FC236}">
                <a16:creationId xmlns:a16="http://schemas.microsoft.com/office/drawing/2014/main" id="{D8237589-9D49-2A35-0FD7-44D2D7277D14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70E9134-313F-BA89-D00F-794F310429BB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7D22549-7CBC-E397-C74E-D6D964A3C52F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38C0E56-194B-00BC-6669-5FF1E9D4194B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hlinkClick r:id="" action="ppaction://noaction"/>
            <a:extLst>
              <a:ext uri="{FF2B5EF4-FFF2-40B4-BE49-F238E27FC236}">
                <a16:creationId xmlns:a16="http://schemas.microsoft.com/office/drawing/2014/main" id="{41DAB600-527C-9EF5-9975-E2AE1EEFE085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22" name="Rectangle 21">
            <a:hlinkClick r:id="" action="ppaction://noaction"/>
            <a:extLst>
              <a:ext uri="{FF2B5EF4-FFF2-40B4-BE49-F238E27FC236}">
                <a16:creationId xmlns:a16="http://schemas.microsoft.com/office/drawing/2014/main" id="{289E47BA-F80D-9F16-C900-6387E1D5EAD1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61FA0B1-CF09-54F5-456A-4537506D493F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066D86D-9FC0-20EC-68BD-7E4B3A4B9C7C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B6453EE-C27A-1E7B-E50E-6646D9714497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DD8180A-01EB-0455-8109-E62B2F79DF83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126D33E-0B91-2EE3-EAE8-80220AA90AAA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5CF88F3-ABFA-2E49-F8F8-4ACC6DD18ADF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A0F5B96-60F9-4549-5BA3-17F71CB956FD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70A64E1-8D47-9412-459C-AA03592E3D16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5F0858B-6C80-516B-F7BE-7F2ACADEB3D3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9D8054B-58B3-7B0E-7F75-A4C3390926F0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99B6DA6-221F-C3B7-4AAC-EC1B2B4A2C8C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404F5B4-1A41-04C7-638B-01A45CB2BAB8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DD2CD83-F93D-18A0-6738-F8D3CB21868D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6A216748-F5CE-EAF7-C176-6BFEE84F37B6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C63253C8-F520-2CFC-AE67-D3D9D97DAF8A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B02651F-291E-1DEA-1F09-107C6FF48163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056A66-429B-3748-6539-AE96D4C443E1}"/>
              </a:ext>
            </a:extLst>
          </p:cNvPr>
          <p:cNvSpPr/>
          <p:nvPr/>
        </p:nvSpPr>
        <p:spPr>
          <a:xfrm>
            <a:off x="7946572" y="3467571"/>
            <a:ext cx="3543300" cy="427318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atin typeface="Courier"/>
              </a:rPr>
              <a:t>hello 262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A42AE7-7F74-AA76-CED7-54BF2BB0DC69}"/>
              </a:ext>
            </a:extLst>
          </p:cNvPr>
          <p:cNvSpPr txBox="1"/>
          <p:nvPr/>
        </p:nvSpPr>
        <p:spPr>
          <a:xfrm>
            <a:off x="9255151" y="3129017"/>
            <a:ext cx="114615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600" b="1" dirty="0"/>
              <a:t>Terminal</a:t>
            </a:r>
          </a:p>
        </p:txBody>
      </p:sp>
    </p:spTree>
    <p:extLst>
      <p:ext uri="{BB962C8B-B14F-4D97-AF65-F5344CB8AC3E}">
        <p14:creationId xmlns:p14="http://schemas.microsoft.com/office/powerpoint/2010/main" val="3449172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C4B55A-3F68-B340-4812-1B2177D70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DC566CC-45E0-762F-5F0E-DC6A08C26D2E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strlen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902FBD98-7A9D-D315-45AB-E05A268054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int </a:t>
            </a:r>
            <a:r>
              <a:rPr lang="en-US" b="1" dirty="0" err="1">
                <a:solidFill>
                  <a:srgbClr val="0070C0"/>
                </a:solidFill>
              </a:rPr>
              <a:t>strlen</a:t>
            </a:r>
            <a:r>
              <a:rPr lang="en-US" b="1" dirty="0">
                <a:solidFill>
                  <a:srgbClr val="0070C0"/>
                </a:solidFill>
              </a:rPr>
              <a:t>(char *str)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returns the number of characters in a string, excluding the null 	terminator</a:t>
            </a:r>
          </a:p>
          <a:p>
            <a:pPr marL="0" indent="0">
              <a:buNone/>
            </a:pPr>
            <a:r>
              <a:rPr lang="en-US" sz="2400" b="1" dirty="0"/>
              <a:t>	</a:t>
            </a:r>
            <a:endParaRPr lang="en-US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3CB0431-95BF-BADF-1956-DE9EE9C399EF}"/>
              </a:ext>
            </a:extLst>
          </p:cNvPr>
          <p:cNvSpPr txBox="1"/>
          <p:nvPr/>
        </p:nvSpPr>
        <p:spPr>
          <a:xfrm>
            <a:off x="837494" y="3356225"/>
            <a:ext cx="10462761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str</a:t>
            </a:r>
            <a:r>
              <a:rPr lang="en-US" sz="2000" b="1" dirty="0">
                <a:latin typeface="Courier" pitchFamily="2" charset="0"/>
              </a:rPr>
              <a:t>[]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“length of str: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strlen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will print out 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449C02-0859-6ACE-44E5-5367EE31493C}"/>
              </a:ext>
            </a:extLst>
          </p:cNvPr>
          <p:cNvSpPr txBox="1"/>
          <p:nvPr/>
        </p:nvSpPr>
        <p:spPr>
          <a:xfrm>
            <a:off x="837495" y="4782255"/>
            <a:ext cx="10462760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str</a:t>
            </a:r>
            <a:r>
              <a:rPr lang="en-US" sz="2000" b="1" dirty="0">
                <a:latin typeface="Courier" pitchFamily="2" charset="0"/>
              </a:rPr>
              <a:t>[]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{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‘H’, ‘e’, ‘l’, ‘l’, ‘o’, ‘\0’</a:t>
            </a:r>
            <a:r>
              <a:rPr lang="en-US" sz="2000" b="1" dirty="0">
                <a:latin typeface="Courier" pitchFamily="2" charset="0"/>
              </a:rPr>
              <a:t>};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“length of str: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strlen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str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will print out 5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7E38AB9-9024-B1C0-13F4-81BFA864F3FD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hlinkClick r:id="" action="ppaction://noaction"/>
            <a:extLst>
              <a:ext uri="{FF2B5EF4-FFF2-40B4-BE49-F238E27FC236}">
                <a16:creationId xmlns:a16="http://schemas.microsoft.com/office/drawing/2014/main" id="{FD19B7DD-762D-ED42-43E7-9E9AD31049A1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4593649-B842-95F8-260D-2EAC6CE4E021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E42D2CF-800E-F137-F806-D5E94E7A0F22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hlinkClick r:id="" action="ppaction://noaction"/>
            <a:extLst>
              <a:ext uri="{FF2B5EF4-FFF2-40B4-BE49-F238E27FC236}">
                <a16:creationId xmlns:a16="http://schemas.microsoft.com/office/drawing/2014/main" id="{F641B00D-BE19-7E90-8D96-F9E37B2A26E6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062538C-296F-41EF-17E6-CADBCAF9B88F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3BFE554F-6622-0BB6-237E-12779F6319A2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C7011C15-0FE7-444E-16FB-F06ED713712B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hlinkClick r:id="" action="ppaction://noaction"/>
            <a:extLst>
              <a:ext uri="{FF2B5EF4-FFF2-40B4-BE49-F238E27FC236}">
                <a16:creationId xmlns:a16="http://schemas.microsoft.com/office/drawing/2014/main" id="{4E0926E7-2952-073D-5581-FACCCAF32F1D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53" name="Rectangle 52">
            <a:hlinkClick r:id="" action="ppaction://noaction"/>
            <a:extLst>
              <a:ext uri="{FF2B5EF4-FFF2-40B4-BE49-F238E27FC236}">
                <a16:creationId xmlns:a16="http://schemas.microsoft.com/office/drawing/2014/main" id="{BCAEB2F4-1981-3998-CD18-3E9B4C6458B2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CEEFB31-87D8-BD7C-6994-E18C5257F1E5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45555F7-F9E2-C7BE-6E79-917768D1EA65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5B14E5F-2576-396F-D8B0-8829A35C4DCA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CA6F24A-A5DE-E5E1-99C0-A8FCD80C0791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EC05E933-AC60-713F-8009-8AB4230C49C5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05189FE-D22D-B0C3-F447-F433F41B1E8F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B6A0DD8-2D4B-D1F8-22D7-6DE34D5583AD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A143F14F-D769-D15A-C1C0-6432AA429EF0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F621CBE-E6D4-ACE8-4F46-D257C15DFCD0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360A3E9A-A30B-F626-6486-7D9B220B80F4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9CF4D3D-F7B0-6E8A-DB70-4C59104D27F3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D121C47-EBD5-459F-87E9-D572961C3F6F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50F0A77C-A0FB-25B3-795E-0392589318B3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3D25ACF1-B834-5A59-66A1-0F8A6ADBAC63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1359DB4A-0833-6757-9675-8420E6A53F54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840B09A8-2E8E-4A67-3A53-71A59D397463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99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A14C0-87EA-48BB-158F-06FB795C1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9A9C2DB-C76E-AE1B-C92B-FE9BB7B8817F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toupper</a:t>
            </a:r>
            <a:r>
              <a:rPr lang="en-US" sz="4000" dirty="0">
                <a:solidFill>
                  <a:schemeClr val="bg1"/>
                </a:solidFill>
              </a:rPr>
              <a:t>, </a:t>
            </a:r>
            <a:r>
              <a:rPr lang="en-US" sz="4000" dirty="0" err="1">
                <a:solidFill>
                  <a:schemeClr val="bg1"/>
                </a:solidFill>
              </a:rPr>
              <a:t>tolower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01FBD8A4-417D-4583-7C4D-890A751CE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int </a:t>
            </a:r>
            <a:r>
              <a:rPr lang="en-US" b="1" dirty="0" err="1">
                <a:solidFill>
                  <a:srgbClr val="0070C0"/>
                </a:solidFill>
              </a:rPr>
              <a:t>toupper</a:t>
            </a:r>
            <a:r>
              <a:rPr lang="en-US" b="1" dirty="0">
                <a:solidFill>
                  <a:srgbClr val="0070C0"/>
                </a:solidFill>
              </a:rPr>
              <a:t>(char c)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converts a character to uppercase</a:t>
            </a: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int </a:t>
            </a:r>
            <a:r>
              <a:rPr lang="en-US" sz="2400" b="1" dirty="0" err="1">
                <a:solidFill>
                  <a:srgbClr val="0070C0"/>
                </a:solidFill>
              </a:rPr>
              <a:t>tolower</a:t>
            </a:r>
            <a:r>
              <a:rPr lang="en-US" sz="2400" b="1" dirty="0">
                <a:solidFill>
                  <a:srgbClr val="0070C0"/>
                </a:solidFill>
              </a:rPr>
              <a:t>(char c)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And this one converts a character </a:t>
            </a:r>
            <a:r>
              <a:rPr lang="en-US" sz="2400"/>
              <a:t>to lowercase</a:t>
            </a:r>
            <a:endParaRPr lang="en-US" sz="2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BAAC13E-94C4-46F4-E599-508B96F5731D}"/>
              </a:ext>
            </a:extLst>
          </p:cNvPr>
          <p:cNvSpPr txBox="1"/>
          <p:nvPr/>
        </p:nvSpPr>
        <p:spPr>
          <a:xfrm>
            <a:off x="1728163" y="5033806"/>
            <a:ext cx="868142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‘E’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tolower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 err="1">
                <a:solidFill>
                  <a:schemeClr val="accent2"/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 is now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%c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will print out 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33240DA-DD62-45E7-883B-8233CBA8C7D0}"/>
              </a:ext>
            </a:extLst>
          </p:cNvPr>
          <p:cNvSpPr txBox="1"/>
          <p:nvPr/>
        </p:nvSpPr>
        <p:spPr>
          <a:xfrm>
            <a:off x="1682642" y="2731261"/>
            <a:ext cx="868142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‘e’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toupper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</a:t>
            </a:r>
            <a:r>
              <a:rPr lang="en-US" sz="2000" b="1" dirty="0" err="1">
                <a:solidFill>
                  <a:schemeClr val="accent2"/>
                </a:solidFill>
                <a:latin typeface="Courier" pitchFamily="2" charset="0"/>
              </a:rPr>
              <a:t>ch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 is now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%c</a:t>
            </a:r>
            <a:r>
              <a:rPr lang="en-US" sz="2000" b="1" dirty="0">
                <a:latin typeface="Courier" pitchFamily="2" charset="0"/>
              </a:rPr>
              <a:t>\n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</a:t>
            </a:r>
            <a:r>
              <a:rPr lang="en-US" sz="2000" b="1" dirty="0">
                <a:latin typeface="Courier" pitchFamily="2" charset="0"/>
              </a:rPr>
              <a:t>, 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ch</a:t>
            </a:r>
            <a:r>
              <a:rPr lang="en-US" sz="2000" b="1" dirty="0">
                <a:latin typeface="Courier" pitchFamily="2" charset="0"/>
              </a:rPr>
              <a:t>);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This will print out 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C924137-4E7F-ACB3-AB09-3A245AAA2EB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hlinkClick r:id="" action="ppaction://noaction"/>
            <a:extLst>
              <a:ext uri="{FF2B5EF4-FFF2-40B4-BE49-F238E27FC236}">
                <a16:creationId xmlns:a16="http://schemas.microsoft.com/office/drawing/2014/main" id="{5C95C07B-EC59-D3F1-CBF6-0DBF9E916913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BD96779-1B38-85E1-1688-5C8FC9485DFB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6F0E9D5C-DD6E-018E-A5EA-C6FA9F1A28B2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E4F2900B-8118-4708-F3F9-7E64F2612E45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2CE5FBBE-C94B-AA47-3C91-8BB461EBECA6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E2A17CD-D39C-9ECF-C338-BD41DAD35222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BF2DF63-CF53-EF38-AA48-9234C18FE856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hlinkClick r:id="" action="ppaction://noaction"/>
            <a:extLst>
              <a:ext uri="{FF2B5EF4-FFF2-40B4-BE49-F238E27FC236}">
                <a16:creationId xmlns:a16="http://schemas.microsoft.com/office/drawing/2014/main" id="{3441D319-62C4-A65C-7D39-DB9B1D501F3B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52" name="Rectangle 51">
            <a:hlinkClick r:id="" action="ppaction://noaction"/>
            <a:extLst>
              <a:ext uri="{FF2B5EF4-FFF2-40B4-BE49-F238E27FC236}">
                <a16:creationId xmlns:a16="http://schemas.microsoft.com/office/drawing/2014/main" id="{6DC9E553-8A69-4230-C9EB-7585021E803B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848E3E4-0850-D396-DB29-1304C79F8024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AAA8E882-E09F-C175-2881-07976DA73F45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FD3C54E-89FA-BAE8-5E97-5A6CD3838A6D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0893F9F-DB38-1AB6-31C7-7A350633C26F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F48A9CC5-32A9-A3B5-9382-F3F6E9F51FF9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06A26AA-B2BC-40EC-3C84-6024BF82048F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79D3F83-28E1-3300-FDAA-7C7A55E5C079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0C86AF3C-5D2D-FC2E-24FE-19F0B0B29A81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0E8DBB7-21E2-FC03-043A-973240C05C98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641DA247-8555-929B-56C3-491C10052615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B500F138-5D29-6737-B004-86D75D97F90B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652DE3E-68DE-E401-6E98-D29E7B773B73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A21F348-040D-4723-B521-467850987FBF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E24927B5-F9B9-6567-840E-4216F823E86F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5BAC7FF4-95BD-914A-3434-9156F4C9AA34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2ACB16C-F628-C1CC-560B-85BCD248EF3C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908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AA06E-BBE2-52B5-A1E5-5CD24654F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BB50FF5-495C-6C14-C575-EFFD744987E7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strchr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71926166-F7E9-AA95-904B-FA50CCDA3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strchr</a:t>
            </a:r>
            <a:r>
              <a:rPr lang="en-US" b="1" dirty="0">
                <a:solidFill>
                  <a:srgbClr val="0070C0"/>
                </a:solidFill>
              </a:rPr>
              <a:t>(char *str, char c)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returns a pointer to the first occurrence of the character </a:t>
            </a:r>
            <a:r>
              <a:rPr lang="en-US" sz="2400" b="1" dirty="0"/>
              <a:t>c</a:t>
            </a: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960820F-97BB-8255-9286-E75B3AF6A3C3}"/>
              </a:ext>
            </a:extLst>
          </p:cNvPr>
          <p:cNvSpPr txBox="1"/>
          <p:nvPr/>
        </p:nvSpPr>
        <p:spPr>
          <a:xfrm>
            <a:off x="3403772" y="2784297"/>
            <a:ext cx="4413358" cy="7078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a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strchr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‘l’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14382B5D-66B8-3CBE-1FCE-0BD04EA76556}"/>
              </a:ext>
            </a:extLst>
          </p:cNvPr>
          <p:cNvSpPr/>
          <p:nvPr/>
        </p:nvSpPr>
        <p:spPr>
          <a:xfrm>
            <a:off x="2078560" y="458104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FA414D2F-6665-BD59-5CE5-1760225DFB88}"/>
              </a:ext>
            </a:extLst>
          </p:cNvPr>
          <p:cNvSpPr/>
          <p:nvPr/>
        </p:nvSpPr>
        <p:spPr>
          <a:xfrm>
            <a:off x="2792612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1FE43662-C8CB-FEDA-920A-CE31DC0D185A}"/>
              </a:ext>
            </a:extLst>
          </p:cNvPr>
          <p:cNvSpPr/>
          <p:nvPr/>
        </p:nvSpPr>
        <p:spPr>
          <a:xfrm>
            <a:off x="3468377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6815FF1D-A7F3-50BE-B90A-89F33474B7AE}"/>
              </a:ext>
            </a:extLst>
          </p:cNvPr>
          <p:cNvSpPr/>
          <p:nvPr/>
        </p:nvSpPr>
        <p:spPr>
          <a:xfrm>
            <a:off x="4151147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802D5CE1-986F-3922-63AA-4FDC60F8B62E}"/>
              </a:ext>
            </a:extLst>
          </p:cNvPr>
          <p:cNvSpPr/>
          <p:nvPr/>
        </p:nvSpPr>
        <p:spPr>
          <a:xfrm>
            <a:off x="4826912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8DF839F3-8DD2-DCA1-02E7-19D8E00C5BB4}"/>
              </a:ext>
            </a:extLst>
          </p:cNvPr>
          <p:cNvSpPr/>
          <p:nvPr/>
        </p:nvSpPr>
        <p:spPr>
          <a:xfrm>
            <a:off x="5507269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05D73C21-3685-2EAA-C732-3CA38ED56413}"/>
              </a:ext>
            </a:extLst>
          </p:cNvPr>
          <p:cNvCxnSpPr>
            <a:cxnSpLocks/>
          </p:cNvCxnSpPr>
          <p:nvPr/>
        </p:nvCxnSpPr>
        <p:spPr>
          <a:xfrm>
            <a:off x="3468377" y="53047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938F58A6-7164-CF8E-E14E-7BCEC8A5FAFF}"/>
              </a:ext>
            </a:extLst>
          </p:cNvPr>
          <p:cNvCxnSpPr>
            <a:cxnSpLocks/>
          </p:cNvCxnSpPr>
          <p:nvPr/>
        </p:nvCxnSpPr>
        <p:spPr>
          <a:xfrm>
            <a:off x="2790657" y="529927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FAE1A608-F13D-E24A-B689-F875DBA51D1D}"/>
              </a:ext>
            </a:extLst>
          </p:cNvPr>
          <p:cNvSpPr txBox="1"/>
          <p:nvPr/>
        </p:nvSpPr>
        <p:spPr>
          <a:xfrm>
            <a:off x="2497906" y="558033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A1ABF93-0E88-772D-6FEA-020466AC8C0F}"/>
              </a:ext>
            </a:extLst>
          </p:cNvPr>
          <p:cNvSpPr txBox="1"/>
          <p:nvPr/>
        </p:nvSpPr>
        <p:spPr>
          <a:xfrm>
            <a:off x="3199548" y="557472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FE36EA6-7C9C-3463-5466-EF0AF3C8C1C0}"/>
              </a:ext>
            </a:extLst>
          </p:cNvPr>
          <p:cNvCxnSpPr>
            <a:cxnSpLocks/>
          </p:cNvCxnSpPr>
          <p:nvPr/>
        </p:nvCxnSpPr>
        <p:spPr>
          <a:xfrm>
            <a:off x="4828256" y="531867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A3AF841F-787D-0837-C9DF-67B5E883AB74}"/>
              </a:ext>
            </a:extLst>
          </p:cNvPr>
          <p:cNvCxnSpPr>
            <a:cxnSpLocks/>
          </p:cNvCxnSpPr>
          <p:nvPr/>
        </p:nvCxnSpPr>
        <p:spPr>
          <a:xfrm>
            <a:off x="4150536" y="5313231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B2AD542B-535C-B8DC-D522-676854C1FF36}"/>
              </a:ext>
            </a:extLst>
          </p:cNvPr>
          <p:cNvSpPr txBox="1"/>
          <p:nvPr/>
        </p:nvSpPr>
        <p:spPr>
          <a:xfrm>
            <a:off x="3857785" y="5577965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1439A905-E738-7B09-15CB-547B118D37D3}"/>
              </a:ext>
            </a:extLst>
          </p:cNvPr>
          <p:cNvSpPr txBox="1"/>
          <p:nvPr/>
        </p:nvSpPr>
        <p:spPr>
          <a:xfrm>
            <a:off x="4559427" y="557234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7CBA5D36-AA39-1A91-0DEE-A9B1058AD9B8}"/>
              </a:ext>
            </a:extLst>
          </p:cNvPr>
          <p:cNvSpPr/>
          <p:nvPr/>
        </p:nvSpPr>
        <p:spPr>
          <a:xfrm>
            <a:off x="6185840" y="4581040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EBCAE77-A9BA-950D-B2D3-0505254579BB}"/>
              </a:ext>
            </a:extLst>
          </p:cNvPr>
          <p:cNvCxnSpPr>
            <a:cxnSpLocks/>
          </p:cNvCxnSpPr>
          <p:nvPr/>
        </p:nvCxnSpPr>
        <p:spPr>
          <a:xfrm>
            <a:off x="5503729" y="531867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F250D07-93B2-144E-C6DF-8150ECD0C03C}"/>
              </a:ext>
            </a:extLst>
          </p:cNvPr>
          <p:cNvSpPr txBox="1"/>
          <p:nvPr/>
        </p:nvSpPr>
        <p:spPr>
          <a:xfrm>
            <a:off x="5234900" y="557234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072C723-E9A7-CF8D-50D1-28BE5391A060}"/>
              </a:ext>
            </a:extLst>
          </p:cNvPr>
          <p:cNvCxnSpPr>
            <a:cxnSpLocks/>
          </p:cNvCxnSpPr>
          <p:nvPr/>
        </p:nvCxnSpPr>
        <p:spPr>
          <a:xfrm>
            <a:off x="6185243" y="531143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9C278E54-4529-ACC8-DB83-7E6FBE455045}"/>
              </a:ext>
            </a:extLst>
          </p:cNvPr>
          <p:cNvSpPr txBox="1"/>
          <p:nvPr/>
        </p:nvSpPr>
        <p:spPr>
          <a:xfrm>
            <a:off x="5921857" y="556511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64F2D60F-9A8A-E8AA-915F-C6517E230961}"/>
              </a:ext>
            </a:extLst>
          </p:cNvPr>
          <p:cNvCxnSpPr>
            <a:cxnSpLocks/>
          </p:cNvCxnSpPr>
          <p:nvPr/>
        </p:nvCxnSpPr>
        <p:spPr>
          <a:xfrm>
            <a:off x="6860565" y="531077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543A415F-E797-5F1A-42E1-F12F25427194}"/>
              </a:ext>
            </a:extLst>
          </p:cNvPr>
          <p:cNvSpPr txBox="1"/>
          <p:nvPr/>
        </p:nvSpPr>
        <p:spPr>
          <a:xfrm>
            <a:off x="6597179" y="556444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ABCB50A-1520-1D49-8AD9-9678561DF509}"/>
              </a:ext>
            </a:extLst>
          </p:cNvPr>
          <p:cNvSpPr txBox="1"/>
          <p:nvPr/>
        </p:nvSpPr>
        <p:spPr>
          <a:xfrm>
            <a:off x="2958580" y="4194716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a[0]</a:t>
            </a:r>
            <a:endParaRPr lang="en-US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F01032D-BD92-A3C6-AE4E-882698B9FBC4}"/>
              </a:ext>
            </a:extLst>
          </p:cNvPr>
          <p:cNvSpPr txBox="1"/>
          <p:nvPr/>
        </p:nvSpPr>
        <p:spPr>
          <a:xfrm>
            <a:off x="3647183" y="4194135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a[1]</a:t>
            </a:r>
            <a:endParaRPr 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C314871-368F-7D8E-462B-987F078AD5A5}"/>
              </a:ext>
            </a:extLst>
          </p:cNvPr>
          <p:cNvSpPr txBox="1"/>
          <p:nvPr/>
        </p:nvSpPr>
        <p:spPr>
          <a:xfrm>
            <a:off x="4332412" y="4194053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a[2]</a:t>
            </a:r>
            <a:endParaRPr 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2AA8179-B815-1CAB-4524-FD8D91DD8DB2}"/>
              </a:ext>
            </a:extLst>
          </p:cNvPr>
          <p:cNvSpPr txBox="1"/>
          <p:nvPr/>
        </p:nvSpPr>
        <p:spPr>
          <a:xfrm>
            <a:off x="5021015" y="4193472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a[3]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0BE9F43-59E7-242E-5C6F-68025F4C2BC5}"/>
              </a:ext>
            </a:extLst>
          </p:cNvPr>
          <p:cNvSpPr txBox="1"/>
          <p:nvPr/>
        </p:nvSpPr>
        <p:spPr>
          <a:xfrm>
            <a:off x="5678067" y="4194053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a[4]</a:t>
            </a:r>
            <a:endParaRPr lang="en-US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8B46EFB-1A5E-3391-84EF-8A7138572AB3}"/>
              </a:ext>
            </a:extLst>
          </p:cNvPr>
          <p:cNvSpPr txBox="1"/>
          <p:nvPr/>
        </p:nvSpPr>
        <p:spPr>
          <a:xfrm>
            <a:off x="6366670" y="4193472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a[5]</a:t>
            </a:r>
            <a:endParaRPr lang="en-US" dirty="0"/>
          </a:p>
        </p:txBody>
      </p:sp>
      <p:sp>
        <p:nvSpPr>
          <p:cNvPr id="74" name="Cube 73">
            <a:extLst>
              <a:ext uri="{FF2B5EF4-FFF2-40B4-BE49-F238E27FC236}">
                <a16:creationId xmlns:a16="http://schemas.microsoft.com/office/drawing/2014/main" id="{E78A94DE-941C-DB4A-E35F-D795053F0B16}"/>
              </a:ext>
            </a:extLst>
          </p:cNvPr>
          <p:cNvSpPr/>
          <p:nvPr/>
        </p:nvSpPr>
        <p:spPr>
          <a:xfrm>
            <a:off x="6860565" y="4582204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0x102</a:t>
            </a:r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A1AC8EF0-0D7E-4A53-3C7C-32AAFE168D1A}"/>
              </a:ext>
            </a:extLst>
          </p:cNvPr>
          <p:cNvSpPr/>
          <p:nvPr/>
        </p:nvSpPr>
        <p:spPr>
          <a:xfrm>
            <a:off x="8694707" y="458103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6AB7A4A9-752C-0BB9-28A8-342B8D863F91}"/>
              </a:ext>
            </a:extLst>
          </p:cNvPr>
          <p:cNvSpPr txBox="1"/>
          <p:nvPr/>
        </p:nvSpPr>
        <p:spPr>
          <a:xfrm>
            <a:off x="8437142" y="557234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10E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37F709CB-5280-BA9A-FD45-CE5F1C78D83E}"/>
              </a:ext>
            </a:extLst>
          </p:cNvPr>
          <p:cNvCxnSpPr>
            <a:cxnSpLocks/>
          </p:cNvCxnSpPr>
          <p:nvPr/>
        </p:nvCxnSpPr>
        <p:spPr>
          <a:xfrm>
            <a:off x="8694707" y="528825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68ED3461-5557-AAD7-819B-25542422DCFD}"/>
              </a:ext>
            </a:extLst>
          </p:cNvPr>
          <p:cNvSpPr txBox="1"/>
          <p:nvPr/>
        </p:nvSpPr>
        <p:spPr>
          <a:xfrm>
            <a:off x="7621317" y="4193472"/>
            <a:ext cx="6300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latin typeface="Courier" pitchFamily="2" charset="0"/>
              </a:rPr>
              <a:t>ptr</a:t>
            </a:r>
            <a:endParaRPr lang="en-US" dirty="0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6624CFB-5D0E-9C35-E20C-A856AFD21E4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hlinkClick r:id="" action="ppaction://noaction"/>
            <a:extLst>
              <a:ext uri="{FF2B5EF4-FFF2-40B4-BE49-F238E27FC236}">
                <a16:creationId xmlns:a16="http://schemas.microsoft.com/office/drawing/2014/main" id="{9D6FE782-472A-8EA8-49F3-83D245EB223D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3A84851B-8583-91D2-9F77-EFB6B3FBACE6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2FAB852D-1221-2F0B-F1E0-16C60CFBFC22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hlinkClick r:id="" action="ppaction://noaction"/>
            <a:extLst>
              <a:ext uri="{FF2B5EF4-FFF2-40B4-BE49-F238E27FC236}">
                <a16:creationId xmlns:a16="http://schemas.microsoft.com/office/drawing/2014/main" id="{09BDEC67-A7AF-0759-57D7-F43FFB778936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9250CE87-E33E-D4EE-1A9A-1015B80BB958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C44B7C3-F2F9-96FE-09C1-1BD34903F27E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74D3EA39-0178-2E9A-63E3-29417CCB4EFC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hlinkClick r:id="" action="ppaction://noaction"/>
            <a:extLst>
              <a:ext uri="{FF2B5EF4-FFF2-40B4-BE49-F238E27FC236}">
                <a16:creationId xmlns:a16="http://schemas.microsoft.com/office/drawing/2014/main" id="{D747CFAF-D19C-68CD-8E3E-87A952F08F90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88" name="Rectangle 87">
            <a:hlinkClick r:id="" action="ppaction://noaction"/>
            <a:extLst>
              <a:ext uri="{FF2B5EF4-FFF2-40B4-BE49-F238E27FC236}">
                <a16:creationId xmlns:a16="http://schemas.microsoft.com/office/drawing/2014/main" id="{4C8BAE45-1FF9-811F-9FEE-8DECB4D79D5D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E1DCA79-8D3B-65F1-9CBD-06561367EC8A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C299750D-915C-5E3F-56D9-DA33BC58E18E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BBFD1B7E-7225-E7F0-3CD8-79A62D788C9A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C42BE4BD-A143-56FC-B974-A867377666EA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3869B06F-F08D-670E-D952-843CD8CCCDE1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5EBEEDD2-891A-116C-F3E6-741274097737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D6241139-B8E5-7587-D5D8-3845A141DFFE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3262B235-1ACB-430B-9073-3D1BAD111503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78908B7D-8F26-B72B-2E38-BA04EC4A6E73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D5C8F1C7-2453-19F6-3BF7-51075258FD86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D05EA22-3231-6A00-3B5C-0EB8EBCE162F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015C736-7C99-A32A-A30E-2CDFB5E131BC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AB3F9ED8-19C7-ABFA-CAED-199E2A0DF92E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218C528D-6750-3C37-5205-59B5C2F828A0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EA734B4-2EB0-1FF6-4172-3424C581D189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74C2794-E906-981A-075D-713F9DF47D0A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386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7C54B6-B0F4-6E63-1339-114AB6CBB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7AE2691-1E1C-6161-B6E9-68181A2C832D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strchr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4E4C98A4-8ACB-D3E4-6ABD-233B7B0E9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We can even use this to change a specific character within a string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We can use </a:t>
            </a:r>
            <a:r>
              <a:rPr lang="en-US" sz="2400" b="1" dirty="0" err="1"/>
              <a:t>strchr</a:t>
            </a:r>
            <a:r>
              <a:rPr lang="en-US" sz="2400" dirty="0"/>
              <a:t> to find a character, then change the char at </a:t>
            </a:r>
            <a:r>
              <a:rPr lang="en-US" sz="2400" dirty="0" err="1"/>
              <a:t>ptr</a:t>
            </a:r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	</a:t>
            </a:r>
            <a:r>
              <a:rPr lang="en-US" sz="2400" dirty="0"/>
              <a:t>Assume we want to change the first ‘l’ to ‘e’</a:t>
            </a: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B33CE70-D258-E555-C124-1A540A3C76D0}"/>
              </a:ext>
            </a:extLst>
          </p:cNvPr>
          <p:cNvSpPr txBox="1"/>
          <p:nvPr/>
        </p:nvSpPr>
        <p:spPr>
          <a:xfrm>
            <a:off x="3471388" y="3408902"/>
            <a:ext cx="4413358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a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=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strchr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a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‘l’</a:t>
            </a:r>
            <a:r>
              <a:rPr lang="en-US" sz="2000" b="1" dirty="0">
                <a:latin typeface="Courier" pitchFamily="2" charset="0"/>
              </a:rPr>
              <a:t>);</a:t>
            </a:r>
          </a:p>
          <a:p>
            <a:r>
              <a:rPr lang="en-US" sz="2000" b="1" dirty="0">
                <a:latin typeface="Courier" pitchFamily="2" charset="0"/>
              </a:rPr>
              <a:t>*</a:t>
            </a:r>
            <a:r>
              <a:rPr lang="en-US" sz="2000" b="1" dirty="0" err="1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ptr</a:t>
            </a:r>
            <a:r>
              <a:rPr lang="en-US" sz="2000" b="1" dirty="0">
                <a:latin typeface="Courier" pitchFamily="2" charset="0"/>
              </a:rPr>
              <a:t>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‘e’</a:t>
            </a:r>
            <a:r>
              <a:rPr lang="en-US" sz="2000" b="1" dirty="0">
                <a:latin typeface="Courier" pitchFamily="2" charset="0"/>
              </a:rPr>
              <a:t>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09BADDA7-CD0C-BF0D-E743-740B981B62EF}"/>
              </a:ext>
            </a:extLst>
          </p:cNvPr>
          <p:cNvSpPr/>
          <p:nvPr/>
        </p:nvSpPr>
        <p:spPr>
          <a:xfrm>
            <a:off x="2078560" y="507583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BA8C7679-FE4F-AA0C-FD7F-7BC825E2085C}"/>
              </a:ext>
            </a:extLst>
          </p:cNvPr>
          <p:cNvSpPr/>
          <p:nvPr/>
        </p:nvSpPr>
        <p:spPr>
          <a:xfrm>
            <a:off x="2792612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534ED40A-2800-5287-DE19-35BD27760543}"/>
              </a:ext>
            </a:extLst>
          </p:cNvPr>
          <p:cNvSpPr/>
          <p:nvPr/>
        </p:nvSpPr>
        <p:spPr>
          <a:xfrm>
            <a:off x="3468377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EE224E65-64FD-FB46-8691-0E3ECFD0EE9C}"/>
              </a:ext>
            </a:extLst>
          </p:cNvPr>
          <p:cNvSpPr/>
          <p:nvPr/>
        </p:nvSpPr>
        <p:spPr>
          <a:xfrm>
            <a:off x="4151147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EF50DD66-5D83-46EA-4574-9471F4844DE3}"/>
              </a:ext>
            </a:extLst>
          </p:cNvPr>
          <p:cNvSpPr/>
          <p:nvPr/>
        </p:nvSpPr>
        <p:spPr>
          <a:xfrm>
            <a:off x="4826912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A3E4E9CD-5160-C8C7-5D0D-8563F6D0895D}"/>
              </a:ext>
            </a:extLst>
          </p:cNvPr>
          <p:cNvSpPr/>
          <p:nvPr/>
        </p:nvSpPr>
        <p:spPr>
          <a:xfrm>
            <a:off x="5507269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0E16552-749B-4456-781D-07A0EA5D0E25}"/>
              </a:ext>
            </a:extLst>
          </p:cNvPr>
          <p:cNvCxnSpPr>
            <a:cxnSpLocks/>
          </p:cNvCxnSpPr>
          <p:nvPr/>
        </p:nvCxnSpPr>
        <p:spPr>
          <a:xfrm>
            <a:off x="3468377" y="579951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AB2F763-561C-6160-99F3-30526BE7C5A4}"/>
              </a:ext>
            </a:extLst>
          </p:cNvPr>
          <p:cNvCxnSpPr>
            <a:cxnSpLocks/>
          </p:cNvCxnSpPr>
          <p:nvPr/>
        </p:nvCxnSpPr>
        <p:spPr>
          <a:xfrm>
            <a:off x="2790657" y="579407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62EB5533-65ED-2BAC-8D81-84F88D547815}"/>
              </a:ext>
            </a:extLst>
          </p:cNvPr>
          <p:cNvSpPr txBox="1"/>
          <p:nvPr/>
        </p:nvSpPr>
        <p:spPr>
          <a:xfrm>
            <a:off x="2497906" y="607513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4252D5D-111C-6B9B-2FE6-F87884C61604}"/>
              </a:ext>
            </a:extLst>
          </p:cNvPr>
          <p:cNvSpPr txBox="1"/>
          <p:nvPr/>
        </p:nvSpPr>
        <p:spPr>
          <a:xfrm>
            <a:off x="3199548" y="606952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211740B-8F75-CE62-E6B4-3F915D476007}"/>
              </a:ext>
            </a:extLst>
          </p:cNvPr>
          <p:cNvCxnSpPr>
            <a:cxnSpLocks/>
          </p:cNvCxnSpPr>
          <p:nvPr/>
        </p:nvCxnSpPr>
        <p:spPr>
          <a:xfrm>
            <a:off x="4828256" y="581347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D67D440F-9078-CAA0-243F-75BC363ABCDD}"/>
              </a:ext>
            </a:extLst>
          </p:cNvPr>
          <p:cNvCxnSpPr>
            <a:cxnSpLocks/>
          </p:cNvCxnSpPr>
          <p:nvPr/>
        </p:nvCxnSpPr>
        <p:spPr>
          <a:xfrm>
            <a:off x="4150536" y="5808030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7C939E9-239A-21A0-7190-9F6E6F51BE57}"/>
              </a:ext>
            </a:extLst>
          </p:cNvPr>
          <p:cNvSpPr txBox="1"/>
          <p:nvPr/>
        </p:nvSpPr>
        <p:spPr>
          <a:xfrm>
            <a:off x="3857785" y="6072764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40C6897-9D63-85D6-4941-AE53451A33FC}"/>
              </a:ext>
            </a:extLst>
          </p:cNvPr>
          <p:cNvSpPr txBox="1"/>
          <p:nvPr/>
        </p:nvSpPr>
        <p:spPr>
          <a:xfrm>
            <a:off x="4559427" y="606714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A6B2B537-4233-998B-92DF-B5B13E32AD29}"/>
              </a:ext>
            </a:extLst>
          </p:cNvPr>
          <p:cNvSpPr/>
          <p:nvPr/>
        </p:nvSpPr>
        <p:spPr>
          <a:xfrm>
            <a:off x="6185840" y="507583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1F7FFAE0-7994-1C2A-F137-FCFE11D72107}"/>
              </a:ext>
            </a:extLst>
          </p:cNvPr>
          <p:cNvCxnSpPr>
            <a:cxnSpLocks/>
          </p:cNvCxnSpPr>
          <p:nvPr/>
        </p:nvCxnSpPr>
        <p:spPr>
          <a:xfrm>
            <a:off x="5503729" y="581347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3987687C-4763-4AAB-14B1-4BFAB3A6128A}"/>
              </a:ext>
            </a:extLst>
          </p:cNvPr>
          <p:cNvSpPr txBox="1"/>
          <p:nvPr/>
        </p:nvSpPr>
        <p:spPr>
          <a:xfrm>
            <a:off x="5234900" y="606714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BE7042EE-6DD0-A247-6B7F-F1AEC7B8E4F0}"/>
              </a:ext>
            </a:extLst>
          </p:cNvPr>
          <p:cNvCxnSpPr>
            <a:cxnSpLocks/>
          </p:cNvCxnSpPr>
          <p:nvPr/>
        </p:nvCxnSpPr>
        <p:spPr>
          <a:xfrm>
            <a:off x="6185243" y="580623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95480BBD-5A5A-C80F-F6F6-5A8905BE467C}"/>
              </a:ext>
            </a:extLst>
          </p:cNvPr>
          <p:cNvSpPr txBox="1"/>
          <p:nvPr/>
        </p:nvSpPr>
        <p:spPr>
          <a:xfrm>
            <a:off x="5921857" y="605991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3EF605E6-8CE4-4482-DB7D-BEA7F42C79F5}"/>
              </a:ext>
            </a:extLst>
          </p:cNvPr>
          <p:cNvCxnSpPr>
            <a:cxnSpLocks/>
          </p:cNvCxnSpPr>
          <p:nvPr/>
        </p:nvCxnSpPr>
        <p:spPr>
          <a:xfrm>
            <a:off x="6860565" y="580557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529C8F00-A287-DAB8-BDE1-2831EB837E8D}"/>
              </a:ext>
            </a:extLst>
          </p:cNvPr>
          <p:cNvSpPr txBox="1"/>
          <p:nvPr/>
        </p:nvSpPr>
        <p:spPr>
          <a:xfrm>
            <a:off x="6597179" y="605924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7BDF495-FAAB-A59A-24A3-E7EE8BD68FF5}"/>
              </a:ext>
            </a:extLst>
          </p:cNvPr>
          <p:cNvSpPr txBox="1"/>
          <p:nvPr/>
        </p:nvSpPr>
        <p:spPr>
          <a:xfrm>
            <a:off x="2958580" y="4689515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a[0]</a:t>
            </a:r>
            <a:endParaRPr lang="en-US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D57F2B7-3259-F66B-893C-2835DB47C6DC}"/>
              </a:ext>
            </a:extLst>
          </p:cNvPr>
          <p:cNvSpPr txBox="1"/>
          <p:nvPr/>
        </p:nvSpPr>
        <p:spPr>
          <a:xfrm>
            <a:off x="3647183" y="4688934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a[1]</a:t>
            </a:r>
            <a:endParaRPr lang="en-US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6C7066D-FB4A-9F08-7052-88ACB7694EF3}"/>
              </a:ext>
            </a:extLst>
          </p:cNvPr>
          <p:cNvSpPr txBox="1"/>
          <p:nvPr/>
        </p:nvSpPr>
        <p:spPr>
          <a:xfrm>
            <a:off x="4332412" y="4688852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a[2]</a:t>
            </a:r>
            <a:endParaRPr lang="en-US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83C8948-F691-FCDE-4187-0403952BE9FF}"/>
              </a:ext>
            </a:extLst>
          </p:cNvPr>
          <p:cNvSpPr txBox="1"/>
          <p:nvPr/>
        </p:nvSpPr>
        <p:spPr>
          <a:xfrm>
            <a:off x="5021015" y="4688271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a[3]</a:t>
            </a:r>
            <a:endParaRPr lang="en-US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F256C0D-7E3A-9C86-7226-8410EBFC19E3}"/>
              </a:ext>
            </a:extLst>
          </p:cNvPr>
          <p:cNvSpPr txBox="1"/>
          <p:nvPr/>
        </p:nvSpPr>
        <p:spPr>
          <a:xfrm>
            <a:off x="5678067" y="4688852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a[4]</a:t>
            </a:r>
            <a:endParaRPr lang="en-US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B597A3A-5289-E9F8-A6DC-25C89733DCBA}"/>
              </a:ext>
            </a:extLst>
          </p:cNvPr>
          <p:cNvSpPr txBox="1"/>
          <p:nvPr/>
        </p:nvSpPr>
        <p:spPr>
          <a:xfrm>
            <a:off x="6366670" y="4688271"/>
            <a:ext cx="870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Courier" pitchFamily="2" charset="0"/>
              </a:rPr>
              <a:t>a[5]</a:t>
            </a:r>
            <a:endParaRPr lang="en-US" dirty="0"/>
          </a:p>
        </p:txBody>
      </p:sp>
      <p:sp>
        <p:nvSpPr>
          <p:cNvPr id="74" name="Cube 73">
            <a:extLst>
              <a:ext uri="{FF2B5EF4-FFF2-40B4-BE49-F238E27FC236}">
                <a16:creationId xmlns:a16="http://schemas.microsoft.com/office/drawing/2014/main" id="{59D12CE7-24D2-6D88-CAFA-1AD639C68967}"/>
              </a:ext>
            </a:extLst>
          </p:cNvPr>
          <p:cNvSpPr/>
          <p:nvPr/>
        </p:nvSpPr>
        <p:spPr>
          <a:xfrm>
            <a:off x="6860565" y="5077003"/>
            <a:ext cx="2010271" cy="723678"/>
          </a:xfrm>
          <a:prstGeom prst="cube">
            <a:avLst>
              <a:gd name="adj" fmla="val 250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0x102</a:t>
            </a:r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62F6481F-D0AC-9421-69C7-A8C94DF25383}"/>
              </a:ext>
            </a:extLst>
          </p:cNvPr>
          <p:cNvSpPr/>
          <p:nvPr/>
        </p:nvSpPr>
        <p:spPr>
          <a:xfrm>
            <a:off x="8694707" y="5075838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AD9FFD8-2007-C630-DD9F-E4FB742741D8}"/>
              </a:ext>
            </a:extLst>
          </p:cNvPr>
          <p:cNvSpPr txBox="1"/>
          <p:nvPr/>
        </p:nvSpPr>
        <p:spPr>
          <a:xfrm>
            <a:off x="8437142" y="606714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10E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C4A276B1-852A-1599-3873-37F7FA159EC6}"/>
              </a:ext>
            </a:extLst>
          </p:cNvPr>
          <p:cNvCxnSpPr>
            <a:cxnSpLocks/>
          </p:cNvCxnSpPr>
          <p:nvPr/>
        </p:nvCxnSpPr>
        <p:spPr>
          <a:xfrm>
            <a:off x="8694707" y="578305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FA432749-0FFC-019A-287A-9749FC5FFA9D}"/>
              </a:ext>
            </a:extLst>
          </p:cNvPr>
          <p:cNvSpPr txBox="1"/>
          <p:nvPr/>
        </p:nvSpPr>
        <p:spPr>
          <a:xfrm>
            <a:off x="7621317" y="4688271"/>
            <a:ext cx="6300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latin typeface="Courier" pitchFamily="2" charset="0"/>
              </a:rPr>
              <a:t>ptr</a:t>
            </a:r>
            <a:endParaRPr lang="en-US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4621B8D-26F2-6C88-4371-4265C09E8BE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hlinkClick r:id="" action="ppaction://noaction"/>
            <a:extLst>
              <a:ext uri="{FF2B5EF4-FFF2-40B4-BE49-F238E27FC236}">
                <a16:creationId xmlns:a16="http://schemas.microsoft.com/office/drawing/2014/main" id="{53215591-880F-5C5E-F4B3-98B90F618D96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C29F101B-7470-BB5E-DB17-30E841C0B5D9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8585F31F-9DEB-83E7-A292-DCABA1FA777A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>
            <a:hlinkClick r:id="" action="ppaction://noaction"/>
            <a:extLst>
              <a:ext uri="{FF2B5EF4-FFF2-40B4-BE49-F238E27FC236}">
                <a16:creationId xmlns:a16="http://schemas.microsoft.com/office/drawing/2014/main" id="{FB573F92-06E8-A9EA-6517-92EE1232B556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834080DC-094F-BFA2-EAD9-B80437C21585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347C21F4-5C7C-962E-4869-921A8E2053B4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2A5F4D19-0059-05FF-541E-8A82E6C0BDA5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hlinkClick r:id="" action="ppaction://noaction"/>
            <a:extLst>
              <a:ext uri="{FF2B5EF4-FFF2-40B4-BE49-F238E27FC236}">
                <a16:creationId xmlns:a16="http://schemas.microsoft.com/office/drawing/2014/main" id="{EDB29FED-90E0-274E-8F3A-2ED7F0FD33FE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83" name="Rectangle 82">
            <a:hlinkClick r:id="" action="ppaction://noaction"/>
            <a:extLst>
              <a:ext uri="{FF2B5EF4-FFF2-40B4-BE49-F238E27FC236}">
                <a16:creationId xmlns:a16="http://schemas.microsoft.com/office/drawing/2014/main" id="{12FA952E-BA64-D587-F2AE-D3013F65F43F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403A3CC4-D746-C9E8-9112-BE01C8F30868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7E910BCC-514E-5597-DD6B-D95A27794D68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8F3DE5A9-AD25-C328-1454-44F8636E25B0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332E413-9DC4-4EBC-2610-9F9F0E5845E1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151288FB-E31B-7BAB-009B-E84A614C4E1D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BBB4263E-C305-011E-367A-10B5E8D9FF6C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634023F8-802A-DC25-37D1-E7DCB14DEA57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206BAC6C-77DF-D0FE-8E53-1CF660F15E44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8A8A2A3C-EF82-EE1F-8B8F-78977D9575C7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83AF745D-A094-195F-38C6-6773B8EF2616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98383C3-373F-F3FF-1A01-592CD71B1823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7CFA425-0371-010D-5B7E-7C65C00484BE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370FDEF2-BD9C-017A-C25D-8D669750B585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39B6785F-3422-44F6-9075-636B0F5AEB07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63DFAF1-DEAC-93E7-2CEC-CCB23E063E6A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52FFE459-8AE0-9A1C-CB6A-116ABB0BAAEC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6C126F8-BF86-4DCE-637C-6D581797F37A}"/>
                  </a:ext>
                </a:extLst>
              </p14:cNvPr>
              <p14:cNvContentPartPr/>
              <p14:nvPr/>
            </p14:nvContentPartPr>
            <p14:xfrm>
              <a:off x="9688245" y="6373173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6C126F8-BF86-4DCE-637C-6D581797F37A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682125" y="6367053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1865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7337E-B3DD-C908-582D-BFD3B6F057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245D3D0-02F7-C7D1-57A9-C4F89E6C810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strtok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49F3A798-1AD8-3238-279F-42819FE27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strtok</a:t>
            </a:r>
            <a:r>
              <a:rPr lang="en-US" b="1" dirty="0">
                <a:solidFill>
                  <a:srgbClr val="0070C0"/>
                </a:solidFill>
              </a:rPr>
              <a:t>(char *str, char *</a:t>
            </a:r>
            <a:r>
              <a:rPr lang="en-US" b="1" dirty="0" err="1">
                <a:solidFill>
                  <a:srgbClr val="0070C0"/>
                </a:solidFill>
              </a:rPr>
              <a:t>delim</a:t>
            </a:r>
            <a:r>
              <a:rPr lang="en-US" b="1" dirty="0">
                <a:solidFill>
                  <a:srgbClr val="0070C0"/>
                </a:solidFill>
              </a:rPr>
              <a:t>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gets each ‘word’ in str separated by </a:t>
            </a:r>
            <a:r>
              <a:rPr lang="en-US" sz="2400" i="1" dirty="0"/>
              <a:t>any</a:t>
            </a:r>
            <a:r>
              <a:rPr lang="en-US" sz="2400" dirty="0"/>
              <a:t> character in string *</a:t>
            </a:r>
            <a:r>
              <a:rPr lang="en-US" sz="2400" dirty="0" err="1"/>
              <a:t>delim</a:t>
            </a: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232F1D0B-DD86-094C-7C51-35FA007DEA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870" y="2768818"/>
            <a:ext cx="7069196" cy="3747328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9D514C5B-CB95-9D5D-5749-48C9EF3FB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4105" y="3480270"/>
            <a:ext cx="1171739" cy="2324424"/>
          </a:xfrm>
          <a:prstGeom prst="rect">
            <a:avLst/>
          </a:prstGeom>
        </p:spPr>
      </p:pic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94D5E212-74CF-CEC5-1330-74EFDFF576C2}"/>
              </a:ext>
            </a:extLst>
          </p:cNvPr>
          <p:cNvCxnSpPr>
            <a:cxnSpLocks/>
          </p:cNvCxnSpPr>
          <p:nvPr/>
        </p:nvCxnSpPr>
        <p:spPr>
          <a:xfrm>
            <a:off x="8065623" y="4642482"/>
            <a:ext cx="1873039" cy="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Oval 80">
            <a:extLst>
              <a:ext uri="{FF2B5EF4-FFF2-40B4-BE49-F238E27FC236}">
                <a16:creationId xmlns:a16="http://schemas.microsoft.com/office/drawing/2014/main" id="{1E309468-FB1D-C404-2F73-9623941E5AA0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hlinkClick r:id="" action="ppaction://noaction"/>
            <a:extLst>
              <a:ext uri="{FF2B5EF4-FFF2-40B4-BE49-F238E27FC236}">
                <a16:creationId xmlns:a16="http://schemas.microsoft.com/office/drawing/2014/main" id="{4BD082D4-3EBD-842F-92B9-9E4E764ECA9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0DC5C48-BD42-5F1F-1F2A-D34723DDA749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DC29DBD-92AE-9AE5-9CC3-26BF50FA8F74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Rectangle 85">
            <a:hlinkClick r:id="" action="ppaction://noaction"/>
            <a:extLst>
              <a:ext uri="{FF2B5EF4-FFF2-40B4-BE49-F238E27FC236}">
                <a16:creationId xmlns:a16="http://schemas.microsoft.com/office/drawing/2014/main" id="{649F7471-B3C5-1FD6-A1AA-BB1F2D693264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1B039DC3-48DE-9E42-BB7A-28D02EC997D4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039A813C-2B62-801A-F22D-41E70FAE71D6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C179552-F38C-C23D-2922-D76C913A842F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hlinkClick r:id="" action="ppaction://noaction"/>
            <a:extLst>
              <a:ext uri="{FF2B5EF4-FFF2-40B4-BE49-F238E27FC236}">
                <a16:creationId xmlns:a16="http://schemas.microsoft.com/office/drawing/2014/main" id="{7D249E4D-2BDA-DFEE-9934-34D29ACFBBEC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91" name="Rectangle 90">
            <a:hlinkClick r:id="" action="ppaction://noaction"/>
            <a:extLst>
              <a:ext uri="{FF2B5EF4-FFF2-40B4-BE49-F238E27FC236}">
                <a16:creationId xmlns:a16="http://schemas.microsoft.com/office/drawing/2014/main" id="{BA96B085-53AA-D275-9C5B-AB4A7F29CE68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3682370-1CB7-A036-7F18-5AE0D7385DD3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2A73462-B636-3792-310B-1D7663033229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AA927107-EBF8-FE3B-25D5-1E5B0968A87B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123E6D9D-37FB-9EC7-1CE7-FBA821F69141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A4700133-3A6A-6E6F-F709-52A35C766F27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9FFF99E0-BCAD-CA88-A285-1AE260DC52FA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08894D9A-E05D-58E2-B6EA-AC026071DB38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9F12367-D3D0-8A4A-AEE2-D63014F1400B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79497492-E4DE-D10B-B10F-D46555AF30B8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3BB8D13-E565-1CD2-E451-AE1FFB8B84A0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471E7563-DF69-47FB-B6A6-D32BBBA6A6D9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049011D-58E4-9157-240E-7E7EAEE9F3B8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DF52A0A3-8EDA-3333-1CE4-C024D81EAC57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7A8EC2B6-8160-92CB-A6B3-F9013F55E40F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2673E0E-046B-E4CA-DECE-0F50DCA5AA19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1156108A-6C4F-4963-12F4-03BAE47B725D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329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60F6A-57A0-8DB1-D5B5-545A153B7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F13513C-A3B3-836D-2EC5-E5E1B47636A9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strcmp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8F0736-98F1-9E30-A98A-6F7C0D82436B}"/>
              </a:ext>
            </a:extLst>
          </p:cNvPr>
          <p:cNvSpPr txBox="1"/>
          <p:nvPr/>
        </p:nvSpPr>
        <p:spPr>
          <a:xfrm>
            <a:off x="2575470" y="1576234"/>
            <a:ext cx="6804726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“World”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“the result is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”,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strcmp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D29CC796-923A-6BA7-1D83-4477110BA691}"/>
              </a:ext>
            </a:extLst>
          </p:cNvPr>
          <p:cNvSpPr/>
          <p:nvPr/>
        </p:nvSpPr>
        <p:spPr>
          <a:xfrm>
            <a:off x="208056" y="330050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FAC1A595-2A5C-E49F-2886-F928E2CB22E2}"/>
              </a:ext>
            </a:extLst>
          </p:cNvPr>
          <p:cNvSpPr/>
          <p:nvPr/>
        </p:nvSpPr>
        <p:spPr>
          <a:xfrm>
            <a:off x="922108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85560C86-4A54-5F35-D18F-1258BE44350B}"/>
              </a:ext>
            </a:extLst>
          </p:cNvPr>
          <p:cNvSpPr/>
          <p:nvPr/>
        </p:nvSpPr>
        <p:spPr>
          <a:xfrm>
            <a:off x="1597873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E6ABA244-4ACC-7A25-2ED6-957831897BA0}"/>
              </a:ext>
            </a:extLst>
          </p:cNvPr>
          <p:cNvSpPr/>
          <p:nvPr/>
        </p:nvSpPr>
        <p:spPr>
          <a:xfrm>
            <a:off x="2280643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882A3BF1-89AF-5F23-8475-327C01244F0B}"/>
              </a:ext>
            </a:extLst>
          </p:cNvPr>
          <p:cNvSpPr/>
          <p:nvPr/>
        </p:nvSpPr>
        <p:spPr>
          <a:xfrm>
            <a:off x="2956408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561B087D-41D1-1432-E4F8-1BBECF0E4142}"/>
              </a:ext>
            </a:extLst>
          </p:cNvPr>
          <p:cNvSpPr/>
          <p:nvPr/>
        </p:nvSpPr>
        <p:spPr>
          <a:xfrm>
            <a:off x="3636765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5EA4DD6-3857-C0F3-865C-3D50532F45CE}"/>
              </a:ext>
            </a:extLst>
          </p:cNvPr>
          <p:cNvCxnSpPr>
            <a:cxnSpLocks/>
          </p:cNvCxnSpPr>
          <p:nvPr/>
        </p:nvCxnSpPr>
        <p:spPr>
          <a:xfrm>
            <a:off x="1597873" y="402418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00DC961D-4B49-0605-82A0-89FE9C02D5E6}"/>
              </a:ext>
            </a:extLst>
          </p:cNvPr>
          <p:cNvCxnSpPr>
            <a:cxnSpLocks/>
          </p:cNvCxnSpPr>
          <p:nvPr/>
        </p:nvCxnSpPr>
        <p:spPr>
          <a:xfrm>
            <a:off x="920153" y="401874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6EEDF7E1-7C12-4AD8-C149-DA99AAB87B00}"/>
              </a:ext>
            </a:extLst>
          </p:cNvPr>
          <p:cNvSpPr txBox="1"/>
          <p:nvPr/>
        </p:nvSpPr>
        <p:spPr>
          <a:xfrm>
            <a:off x="627402" y="429980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109A0A8-AF9E-90D8-EB86-7E4C41C796B6}"/>
              </a:ext>
            </a:extLst>
          </p:cNvPr>
          <p:cNvSpPr txBox="1"/>
          <p:nvPr/>
        </p:nvSpPr>
        <p:spPr>
          <a:xfrm>
            <a:off x="1329044" y="429419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62779F77-EB1F-82F6-73F6-B0999D0D2D93}"/>
              </a:ext>
            </a:extLst>
          </p:cNvPr>
          <p:cNvCxnSpPr>
            <a:cxnSpLocks/>
          </p:cNvCxnSpPr>
          <p:nvPr/>
        </p:nvCxnSpPr>
        <p:spPr>
          <a:xfrm>
            <a:off x="2957752" y="403814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EE53F34C-71E8-CC7F-6C2A-142CFAD02B5E}"/>
              </a:ext>
            </a:extLst>
          </p:cNvPr>
          <p:cNvCxnSpPr>
            <a:cxnSpLocks/>
          </p:cNvCxnSpPr>
          <p:nvPr/>
        </p:nvCxnSpPr>
        <p:spPr>
          <a:xfrm>
            <a:off x="2280032" y="4032700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AB07E403-A9F0-096D-5D7E-8D72337DB0A2}"/>
              </a:ext>
            </a:extLst>
          </p:cNvPr>
          <p:cNvSpPr txBox="1"/>
          <p:nvPr/>
        </p:nvSpPr>
        <p:spPr>
          <a:xfrm>
            <a:off x="1987281" y="4297434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7463E33-5BD4-5AA8-7D87-82B25743316B}"/>
              </a:ext>
            </a:extLst>
          </p:cNvPr>
          <p:cNvSpPr txBox="1"/>
          <p:nvPr/>
        </p:nvSpPr>
        <p:spPr>
          <a:xfrm>
            <a:off x="2688923" y="42918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5B361F8A-6EA0-F621-BCDD-4623123473D8}"/>
              </a:ext>
            </a:extLst>
          </p:cNvPr>
          <p:cNvSpPr/>
          <p:nvPr/>
        </p:nvSpPr>
        <p:spPr>
          <a:xfrm>
            <a:off x="4315336" y="330050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62269B2D-3F4D-5D30-6461-D7BD0FF5B8E0}"/>
              </a:ext>
            </a:extLst>
          </p:cNvPr>
          <p:cNvCxnSpPr>
            <a:cxnSpLocks/>
          </p:cNvCxnSpPr>
          <p:nvPr/>
        </p:nvCxnSpPr>
        <p:spPr>
          <a:xfrm>
            <a:off x="3633225" y="4038144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28C6B95E-3E24-DDFA-9516-540C2E9A798D}"/>
              </a:ext>
            </a:extLst>
          </p:cNvPr>
          <p:cNvSpPr txBox="1"/>
          <p:nvPr/>
        </p:nvSpPr>
        <p:spPr>
          <a:xfrm>
            <a:off x="3364396" y="42918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2003AE7-AC7A-1E73-83D8-69C042EF6CB5}"/>
              </a:ext>
            </a:extLst>
          </p:cNvPr>
          <p:cNvCxnSpPr>
            <a:cxnSpLocks/>
          </p:cNvCxnSpPr>
          <p:nvPr/>
        </p:nvCxnSpPr>
        <p:spPr>
          <a:xfrm>
            <a:off x="4314739" y="403090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BAE05064-A119-4575-2BEE-84249776E721}"/>
              </a:ext>
            </a:extLst>
          </p:cNvPr>
          <p:cNvSpPr txBox="1"/>
          <p:nvPr/>
        </p:nvSpPr>
        <p:spPr>
          <a:xfrm>
            <a:off x="4051353" y="428458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BAE52B0C-00F2-1A5E-0428-41C8B3CD1B15}"/>
              </a:ext>
            </a:extLst>
          </p:cNvPr>
          <p:cNvCxnSpPr>
            <a:cxnSpLocks/>
          </p:cNvCxnSpPr>
          <p:nvPr/>
        </p:nvCxnSpPr>
        <p:spPr>
          <a:xfrm>
            <a:off x="4990061" y="403024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0CB839B2-4EA2-FED6-49FB-CFE96A07FDAD}"/>
              </a:ext>
            </a:extLst>
          </p:cNvPr>
          <p:cNvSpPr txBox="1"/>
          <p:nvPr/>
        </p:nvSpPr>
        <p:spPr>
          <a:xfrm>
            <a:off x="4726675" y="428391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96BCC4D-F75E-45B6-66F3-6A6E36F1C01F}"/>
              </a:ext>
            </a:extLst>
          </p:cNvPr>
          <p:cNvSpPr txBox="1"/>
          <p:nvPr/>
        </p:nvSpPr>
        <p:spPr>
          <a:xfrm>
            <a:off x="1088076" y="291418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187DFA1-0C67-3A1C-A959-497BF22C2EDF}"/>
              </a:ext>
            </a:extLst>
          </p:cNvPr>
          <p:cNvSpPr txBox="1"/>
          <p:nvPr/>
        </p:nvSpPr>
        <p:spPr>
          <a:xfrm>
            <a:off x="1776679" y="291360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015DF6E-4D4B-0A85-D9B7-DC3508624F5F}"/>
              </a:ext>
            </a:extLst>
          </p:cNvPr>
          <p:cNvSpPr txBox="1"/>
          <p:nvPr/>
        </p:nvSpPr>
        <p:spPr>
          <a:xfrm>
            <a:off x="2461908" y="2913522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2166D25-FCCB-D25E-6193-7B5B1702E3F5}"/>
              </a:ext>
            </a:extLst>
          </p:cNvPr>
          <p:cNvSpPr txBox="1"/>
          <p:nvPr/>
        </p:nvSpPr>
        <p:spPr>
          <a:xfrm>
            <a:off x="3150511" y="291294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s1[3]</a:t>
            </a:r>
            <a:endParaRPr lang="en-US" sz="14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4F830A8-A940-0DF5-1E19-B835481DD033}"/>
              </a:ext>
            </a:extLst>
          </p:cNvPr>
          <p:cNvSpPr txBox="1"/>
          <p:nvPr/>
        </p:nvSpPr>
        <p:spPr>
          <a:xfrm>
            <a:off x="3807563" y="2913522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s1[4]</a:t>
            </a:r>
            <a:endParaRPr lang="en-US" sz="14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2DC99D2C-4A49-50C3-1981-73D0B761384B}"/>
              </a:ext>
            </a:extLst>
          </p:cNvPr>
          <p:cNvSpPr txBox="1"/>
          <p:nvPr/>
        </p:nvSpPr>
        <p:spPr>
          <a:xfrm>
            <a:off x="4496166" y="291294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s1[5]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FD90D997-E76C-201F-9034-DD1C5DF0D8A2}"/>
              </a:ext>
            </a:extLst>
          </p:cNvPr>
          <p:cNvSpPr/>
          <p:nvPr/>
        </p:nvSpPr>
        <p:spPr>
          <a:xfrm>
            <a:off x="4992014" y="3300508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A8C95AD5-A561-B8A9-CAF3-922E9E2F0DDA}"/>
              </a:ext>
            </a:extLst>
          </p:cNvPr>
          <p:cNvSpPr/>
          <p:nvPr/>
        </p:nvSpPr>
        <p:spPr>
          <a:xfrm>
            <a:off x="6315263" y="3287062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E50C4EE-DFD7-FEB9-F682-B037BF453115}"/>
              </a:ext>
            </a:extLst>
          </p:cNvPr>
          <p:cNvSpPr/>
          <p:nvPr/>
        </p:nvSpPr>
        <p:spPr>
          <a:xfrm>
            <a:off x="7029315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‘W’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A2EBB785-1D74-C5D2-F993-91B58CBC501F}"/>
              </a:ext>
            </a:extLst>
          </p:cNvPr>
          <p:cNvSpPr/>
          <p:nvPr/>
        </p:nvSpPr>
        <p:spPr>
          <a:xfrm>
            <a:off x="7705080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57A6D6A4-C66C-9C8F-8F47-625278D7DB5C}"/>
              </a:ext>
            </a:extLst>
          </p:cNvPr>
          <p:cNvSpPr/>
          <p:nvPr/>
        </p:nvSpPr>
        <p:spPr>
          <a:xfrm>
            <a:off x="8387850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‘r’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8CF784AB-323A-9E73-0F87-7FCEC7FF87CF}"/>
              </a:ext>
            </a:extLst>
          </p:cNvPr>
          <p:cNvSpPr/>
          <p:nvPr/>
        </p:nvSpPr>
        <p:spPr>
          <a:xfrm>
            <a:off x="9063615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7932D2E5-6084-CBAB-9CEE-B5CB4FEA1F63}"/>
              </a:ext>
            </a:extLst>
          </p:cNvPr>
          <p:cNvSpPr/>
          <p:nvPr/>
        </p:nvSpPr>
        <p:spPr>
          <a:xfrm>
            <a:off x="9743972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‘d’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986B37DD-9159-43DC-C4A2-B653847C3663}"/>
              </a:ext>
            </a:extLst>
          </p:cNvPr>
          <p:cNvCxnSpPr>
            <a:cxnSpLocks/>
          </p:cNvCxnSpPr>
          <p:nvPr/>
        </p:nvCxnSpPr>
        <p:spPr>
          <a:xfrm>
            <a:off x="7705080" y="4010740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75703044-5687-0A31-537B-97AEE974A5D5}"/>
              </a:ext>
            </a:extLst>
          </p:cNvPr>
          <p:cNvCxnSpPr>
            <a:cxnSpLocks/>
          </p:cNvCxnSpPr>
          <p:nvPr/>
        </p:nvCxnSpPr>
        <p:spPr>
          <a:xfrm>
            <a:off x="7027360" y="400529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D570ECD6-FE24-B11C-FBA0-27F7D108356E}"/>
              </a:ext>
            </a:extLst>
          </p:cNvPr>
          <p:cNvSpPr txBox="1"/>
          <p:nvPr/>
        </p:nvSpPr>
        <p:spPr>
          <a:xfrm>
            <a:off x="6734609" y="428635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1CAF8C1A-EE13-294D-C4FF-D50A72744DEB}"/>
              </a:ext>
            </a:extLst>
          </p:cNvPr>
          <p:cNvSpPr txBox="1"/>
          <p:nvPr/>
        </p:nvSpPr>
        <p:spPr>
          <a:xfrm>
            <a:off x="7436251" y="428074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E732B83C-0225-3B58-E0EE-3215D419580E}"/>
              </a:ext>
            </a:extLst>
          </p:cNvPr>
          <p:cNvCxnSpPr>
            <a:cxnSpLocks/>
          </p:cNvCxnSpPr>
          <p:nvPr/>
        </p:nvCxnSpPr>
        <p:spPr>
          <a:xfrm>
            <a:off x="9064959" y="402469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5B8A737-2A54-9AD2-502C-EE11E1740FEB}"/>
              </a:ext>
            </a:extLst>
          </p:cNvPr>
          <p:cNvCxnSpPr>
            <a:cxnSpLocks/>
          </p:cNvCxnSpPr>
          <p:nvPr/>
        </p:nvCxnSpPr>
        <p:spPr>
          <a:xfrm>
            <a:off x="8387239" y="401925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C8B9A1EA-413A-9E71-53E9-A61669FAE16A}"/>
              </a:ext>
            </a:extLst>
          </p:cNvPr>
          <p:cNvSpPr txBox="1"/>
          <p:nvPr/>
        </p:nvSpPr>
        <p:spPr>
          <a:xfrm>
            <a:off x="8094488" y="428398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109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462AEBD-40BB-0738-064C-EF67984FB6C5}"/>
              </a:ext>
            </a:extLst>
          </p:cNvPr>
          <p:cNvSpPr txBox="1"/>
          <p:nvPr/>
        </p:nvSpPr>
        <p:spPr>
          <a:xfrm>
            <a:off x="8796130" y="427837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10A</a:t>
            </a: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F16B4D3C-1EA5-775F-9488-4DDCBD3869AD}"/>
              </a:ext>
            </a:extLst>
          </p:cNvPr>
          <p:cNvSpPr/>
          <p:nvPr/>
        </p:nvSpPr>
        <p:spPr>
          <a:xfrm>
            <a:off x="10422543" y="3287062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B38DB079-0AF3-1C8D-1F48-EA2BB61458AF}"/>
              </a:ext>
            </a:extLst>
          </p:cNvPr>
          <p:cNvCxnSpPr>
            <a:cxnSpLocks/>
          </p:cNvCxnSpPr>
          <p:nvPr/>
        </p:nvCxnSpPr>
        <p:spPr>
          <a:xfrm>
            <a:off x="9740432" y="402469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50BB24DA-0A8C-6D72-6FB4-FA643605B321}"/>
              </a:ext>
            </a:extLst>
          </p:cNvPr>
          <p:cNvSpPr txBox="1"/>
          <p:nvPr/>
        </p:nvSpPr>
        <p:spPr>
          <a:xfrm>
            <a:off x="9471603" y="4278371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10B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EF12C79B-74E7-9A19-A244-07C1E20B4814}"/>
              </a:ext>
            </a:extLst>
          </p:cNvPr>
          <p:cNvCxnSpPr>
            <a:cxnSpLocks/>
          </p:cNvCxnSpPr>
          <p:nvPr/>
        </p:nvCxnSpPr>
        <p:spPr>
          <a:xfrm>
            <a:off x="10421946" y="40174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C0BA770D-8153-7C4F-BEFF-C995B8FC49C6}"/>
              </a:ext>
            </a:extLst>
          </p:cNvPr>
          <p:cNvSpPr txBox="1"/>
          <p:nvPr/>
        </p:nvSpPr>
        <p:spPr>
          <a:xfrm>
            <a:off x="10158560" y="4271133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10C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1C300CBF-2C8D-CAB4-CB5A-C061137ACAEB}"/>
              </a:ext>
            </a:extLst>
          </p:cNvPr>
          <p:cNvCxnSpPr>
            <a:cxnSpLocks/>
          </p:cNvCxnSpPr>
          <p:nvPr/>
        </p:nvCxnSpPr>
        <p:spPr>
          <a:xfrm>
            <a:off x="11097268" y="401679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C054654D-B15E-48AF-9868-A225A578A65E}"/>
              </a:ext>
            </a:extLst>
          </p:cNvPr>
          <p:cNvSpPr txBox="1"/>
          <p:nvPr/>
        </p:nvSpPr>
        <p:spPr>
          <a:xfrm>
            <a:off x="10833882" y="427047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10D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5075F342-0778-C8BF-E498-567E21E9B92B}"/>
              </a:ext>
            </a:extLst>
          </p:cNvPr>
          <p:cNvSpPr txBox="1"/>
          <p:nvPr/>
        </p:nvSpPr>
        <p:spPr>
          <a:xfrm>
            <a:off x="7195283" y="2900738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1F6D5DBA-A0E4-D86B-9B00-1AC1D1688A58}"/>
              </a:ext>
            </a:extLst>
          </p:cNvPr>
          <p:cNvSpPr txBox="1"/>
          <p:nvPr/>
        </p:nvSpPr>
        <p:spPr>
          <a:xfrm>
            <a:off x="7883886" y="290015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CE735057-10BC-CDD8-03DF-7A5178D106CD}"/>
              </a:ext>
            </a:extLst>
          </p:cNvPr>
          <p:cNvSpPr txBox="1"/>
          <p:nvPr/>
        </p:nvSpPr>
        <p:spPr>
          <a:xfrm>
            <a:off x="8569115" y="290007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15561C3-EE88-96C7-3879-B9E9BE340A87}"/>
              </a:ext>
            </a:extLst>
          </p:cNvPr>
          <p:cNvSpPr txBox="1"/>
          <p:nvPr/>
        </p:nvSpPr>
        <p:spPr>
          <a:xfrm>
            <a:off x="9257718" y="289949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AC4B835-963D-B912-F79F-8297A3A0195F}"/>
              </a:ext>
            </a:extLst>
          </p:cNvPr>
          <p:cNvSpPr txBox="1"/>
          <p:nvPr/>
        </p:nvSpPr>
        <p:spPr>
          <a:xfrm>
            <a:off x="9914770" y="290007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95265192-54F9-F75A-17A0-DBA21BAEE144}"/>
              </a:ext>
            </a:extLst>
          </p:cNvPr>
          <p:cNvSpPr txBox="1"/>
          <p:nvPr/>
        </p:nvSpPr>
        <p:spPr>
          <a:xfrm>
            <a:off x="10603373" y="289949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1FC89A82-6CAC-09F2-F721-5C0261EE33CF}"/>
              </a:ext>
            </a:extLst>
          </p:cNvPr>
          <p:cNvSpPr/>
          <p:nvPr/>
        </p:nvSpPr>
        <p:spPr>
          <a:xfrm>
            <a:off x="11099221" y="328706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105" name="Content Placeholder 1">
            <a:extLst>
              <a:ext uri="{FF2B5EF4-FFF2-40B4-BE49-F238E27FC236}">
                <a16:creationId xmlns:a16="http://schemas.microsoft.com/office/drawing/2014/main" id="{EDF57EEE-A2B9-7709-FECC-E60CBEC1C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5486400"/>
            <a:ext cx="11275828" cy="877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/>
              <a:t>strcmp</a:t>
            </a:r>
            <a:r>
              <a:rPr lang="en-US" sz="2400" dirty="0"/>
              <a:t> will compare the ASCII values of each character in the string until it finds two that are not equal</a:t>
            </a: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cxnSp>
        <p:nvCxnSpPr>
          <p:cNvPr id="107" name="Straight Arrow Connector 106">
            <a:extLst>
              <a:ext uri="{FF2B5EF4-FFF2-40B4-BE49-F238E27FC236}">
                <a16:creationId xmlns:a16="http://schemas.microsoft.com/office/drawing/2014/main" id="{4FB6AF48-1EF0-5A7C-1458-E28CC6E4C447}"/>
              </a:ext>
            </a:extLst>
          </p:cNvPr>
          <p:cNvCxnSpPr>
            <a:cxnSpLocks/>
            <a:endCxn id="24" idx="3"/>
          </p:cNvCxnSpPr>
          <p:nvPr/>
        </p:nvCxnSpPr>
        <p:spPr>
          <a:xfrm flipV="1">
            <a:off x="1261349" y="4024187"/>
            <a:ext cx="0" cy="8841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7D8C4E7F-01BC-A8E1-B2A1-429DBCB88369}"/>
              </a:ext>
            </a:extLst>
          </p:cNvPr>
          <p:cNvCxnSpPr>
            <a:cxnSpLocks/>
          </p:cNvCxnSpPr>
          <p:nvPr/>
        </p:nvCxnSpPr>
        <p:spPr>
          <a:xfrm flipV="1">
            <a:off x="7357349" y="4026995"/>
            <a:ext cx="0" cy="88417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CFF4AB14-93D4-38C7-5047-3AB962DF17DE}"/>
              </a:ext>
            </a:extLst>
          </p:cNvPr>
          <p:cNvSpPr txBox="1"/>
          <p:nvPr/>
        </p:nvSpPr>
        <p:spPr>
          <a:xfrm>
            <a:off x="316571" y="4908345"/>
            <a:ext cx="1986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ASCII value of 72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EA913026-C238-11B3-D3C9-4987F16222B6}"/>
              </a:ext>
            </a:extLst>
          </p:cNvPr>
          <p:cNvSpPr txBox="1"/>
          <p:nvPr/>
        </p:nvSpPr>
        <p:spPr>
          <a:xfrm>
            <a:off x="6442854" y="4916670"/>
            <a:ext cx="1986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ASCII value of 87</a:t>
            </a: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48B246CD-0282-9821-A0A5-23ACB3729C7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Rectangle 115">
            <a:hlinkClick r:id="" action="ppaction://noaction"/>
            <a:extLst>
              <a:ext uri="{FF2B5EF4-FFF2-40B4-BE49-F238E27FC236}">
                <a16:creationId xmlns:a16="http://schemas.microsoft.com/office/drawing/2014/main" id="{E4E0F68C-411A-8D39-555F-ACE37A453E87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103546C-1A74-0269-7FC9-2E5C22FCBBDF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E63812FB-F58D-5899-0E5A-984840BB198C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Rectangle 118">
            <a:hlinkClick r:id="" action="ppaction://noaction"/>
            <a:extLst>
              <a:ext uri="{FF2B5EF4-FFF2-40B4-BE49-F238E27FC236}">
                <a16:creationId xmlns:a16="http://schemas.microsoft.com/office/drawing/2014/main" id="{865CA7D9-9C8B-B6C6-2F2F-FA0F62D815F9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C130A826-5B60-1C8C-43E2-241ED1670E3A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E3BB7F0-E9D0-7427-4D04-DDCF4DF36415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0E36DA8-67B1-3147-EEFA-5D7C1E8C8DFE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22">
            <a:hlinkClick r:id="" action="ppaction://noaction"/>
            <a:extLst>
              <a:ext uri="{FF2B5EF4-FFF2-40B4-BE49-F238E27FC236}">
                <a16:creationId xmlns:a16="http://schemas.microsoft.com/office/drawing/2014/main" id="{F377DB2E-50E1-B84A-3FC3-06E5C9B306B8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24" name="Rectangle 123">
            <a:hlinkClick r:id="" action="ppaction://noaction"/>
            <a:extLst>
              <a:ext uri="{FF2B5EF4-FFF2-40B4-BE49-F238E27FC236}">
                <a16:creationId xmlns:a16="http://schemas.microsoft.com/office/drawing/2014/main" id="{7E56BEA1-1880-1BE1-802E-E6AC9904AD85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AF48B259-A52A-9E1F-FC6B-B467BCB2F019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13E36AD-E8A0-DD6D-5967-5E83F22FCB17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685C0AE-F33E-FBFB-9282-89289E928601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F8140118-8A67-D109-E9AB-BF1ECFEC11C8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BC62E43F-DE1F-4275-30B4-55A559A98668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E3D359EF-E7B4-7586-B2C7-CDFDD5F81E18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8DA7A24-09D0-D88F-CD32-19802F11862A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362C27A-34E4-604D-7194-C5CA94C71D2B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473FD08-DFB0-F93A-5958-DEBD2F99C55E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6D593A0-039B-B5B9-04A7-57897F5AE97D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1A3D25C9-6AD3-B776-D4CD-B13B7DBFA432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F0592E04-6B0B-0984-3FA9-8AF009C7E22B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1F456C30-0E49-26C1-E471-0E764E02F343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55D400C0-EC66-AF8B-A8D8-007566948DE4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2D4B59F7-3E1C-E206-0A84-003CB4708C8F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3D0521AC-C8BA-3E5E-F665-8816D9D322D5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6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C2A779-EF21-C8BF-1B1D-288D13740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7A4B59DD-80F9-24EE-2E3F-045B08D65DA2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strcmp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073CE8EF-16E4-A973-72C6-A1F1F96488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int </a:t>
            </a:r>
            <a:r>
              <a:rPr lang="en-US" b="1" dirty="0" err="1">
                <a:solidFill>
                  <a:srgbClr val="0070C0"/>
                </a:solidFill>
              </a:rPr>
              <a:t>strcmp</a:t>
            </a:r>
            <a:r>
              <a:rPr lang="en-US" b="1" dirty="0">
                <a:solidFill>
                  <a:srgbClr val="0070C0"/>
                </a:solidFill>
              </a:rPr>
              <a:t>(char *s1, char *s2)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compares strings s1 and s2</a:t>
            </a:r>
          </a:p>
          <a:p>
            <a:pPr marL="0" indent="0">
              <a:buNone/>
            </a:pPr>
            <a:r>
              <a:rPr lang="en-US" sz="2400" b="1" dirty="0"/>
              <a:t>	</a:t>
            </a:r>
            <a:r>
              <a:rPr lang="en-US" sz="2400" dirty="0"/>
              <a:t>It returns 0 if s1 == s2, positive if s1 &gt; s2, and negative if s1 &lt; s2</a:t>
            </a:r>
          </a:p>
          <a:p>
            <a:pPr marL="0" indent="0">
              <a:buNone/>
            </a:pPr>
            <a:r>
              <a:rPr lang="en-US" sz="2400" dirty="0"/>
              <a:t>	.. But what does it mean for a string to be less than or greater than another string?</a:t>
            </a: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3E07C7B-B877-C9AE-C56D-A5904560E040}"/>
              </a:ext>
            </a:extLst>
          </p:cNvPr>
          <p:cNvSpPr txBox="1"/>
          <p:nvPr/>
        </p:nvSpPr>
        <p:spPr>
          <a:xfrm>
            <a:off x="2154053" y="3692174"/>
            <a:ext cx="6804726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“World”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printf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“the result is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%d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”, </a:t>
            </a:r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strcmp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171EF0E6-1D17-6C3E-DCE4-6D0FF14C97F4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>
            <a:hlinkClick r:id="" action="ppaction://noaction"/>
            <a:extLst>
              <a:ext uri="{FF2B5EF4-FFF2-40B4-BE49-F238E27FC236}">
                <a16:creationId xmlns:a16="http://schemas.microsoft.com/office/drawing/2014/main" id="{6FF48B36-C172-6F83-A3A1-7E95A5C16EAF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D57AC29-7AD9-B9D3-F444-90711E9C1BC6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7722AA3-63E7-7C84-AC69-48E3FBDD7FF6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hlinkClick r:id="" action="ppaction://noaction"/>
            <a:extLst>
              <a:ext uri="{FF2B5EF4-FFF2-40B4-BE49-F238E27FC236}">
                <a16:creationId xmlns:a16="http://schemas.microsoft.com/office/drawing/2014/main" id="{B74AB1B3-458B-B2C9-A4D0-922264E4C473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C8BC7522-5F2E-8F1F-18A2-3E7699FEB785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B4C9A9D-5BE8-E41E-F879-C36793CAEA57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65971893-0498-010F-2ABE-572CB474F64A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5FE51483-48FF-7000-B642-0DE1B10A1654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11" name="Rectangle 110">
            <a:hlinkClick r:id="" action="ppaction://noaction"/>
            <a:extLst>
              <a:ext uri="{FF2B5EF4-FFF2-40B4-BE49-F238E27FC236}">
                <a16:creationId xmlns:a16="http://schemas.microsoft.com/office/drawing/2014/main" id="{904B8D3B-9747-171B-3A22-8CB0C6054CF3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94DD5BE3-8F10-8729-EBB2-E338DA66037C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7583F1B-23DA-3081-434D-C7F51187E785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DFD1BA8A-ABBE-CD2F-B743-84CF3AABDFCC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104D1F4D-E2DC-D76B-10EC-472A48D76767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27B7F2D2-203A-34C8-4DEC-22DC1574A647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371F169B-BDF4-1764-A0E6-56F79D8ED6F2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DC6A15D7-959B-E3FC-7921-C7FA7D98EFA5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2EDCF284-9605-CE7C-757B-67AD869AF621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75D53EF0-7538-3653-01C3-22D089FD70E8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276683A2-CBDF-F689-EB6C-E2B046FF9176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1DF20A30-8B22-1B27-799E-4C42F24AA136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0CB5B585-22B8-92E4-E4AC-5AFEBA38AEE7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18BCAE1D-F71A-D095-28F6-21B35259C960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03096D45-412C-D476-1BEF-BC2CFA31ADE2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7E9F88D9-4009-60E0-8CEB-A45645A3A81A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B51B632-D6C0-0E47-3A23-1C7C44234CFE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61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DC8ED-31D5-E09F-BCC7-30D4A6145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251AC2-EC5D-7F00-BD99-D43EE85A9174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strstr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06E9440C-A658-4FCF-EA48-545AF8611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strstr</a:t>
            </a:r>
            <a:r>
              <a:rPr lang="en-US" b="1" dirty="0">
                <a:solidFill>
                  <a:srgbClr val="0070C0"/>
                </a:solidFill>
              </a:rPr>
              <a:t>(char *s1, char *s2)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is similar to </a:t>
            </a:r>
            <a:r>
              <a:rPr lang="en-US" sz="2400" b="1" dirty="0" err="1"/>
              <a:t>strchr</a:t>
            </a:r>
            <a:r>
              <a:rPr lang="en-US" sz="2400" dirty="0"/>
              <a:t>, except it returns a pointer to the </a:t>
            </a:r>
            <a:r>
              <a:rPr lang="en-US" sz="2400" b="1" dirty="0"/>
              <a:t>substring</a:t>
            </a:r>
            <a:r>
              <a:rPr lang="en-US" sz="2400" dirty="0"/>
              <a:t> 	matching s2 within s1</a:t>
            </a: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0070C0"/>
              </a:solidFill>
            </a:endParaRPr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E9B938DA-6BB7-BE69-1380-E556CC2EF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274" y="2956380"/>
            <a:ext cx="8317929" cy="3782742"/>
          </a:xfrm>
          <a:prstGeom prst="rect">
            <a:avLst/>
          </a:prstGeom>
        </p:spPr>
      </p:pic>
      <p:sp>
        <p:nvSpPr>
          <p:cNvPr id="60" name="Oval 59">
            <a:extLst>
              <a:ext uri="{FF2B5EF4-FFF2-40B4-BE49-F238E27FC236}">
                <a16:creationId xmlns:a16="http://schemas.microsoft.com/office/drawing/2014/main" id="{283D830D-4ED4-C08B-5AEC-D897465BE99E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Rectangle 71">
            <a:hlinkClick r:id="" action="ppaction://noaction"/>
            <a:extLst>
              <a:ext uri="{FF2B5EF4-FFF2-40B4-BE49-F238E27FC236}">
                <a16:creationId xmlns:a16="http://schemas.microsoft.com/office/drawing/2014/main" id="{FD1DD375-9933-F1C8-3C78-28AB465F3F3D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189953C8-5B9C-6A60-CE81-565F74A03607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D652B280-3BC2-1686-F128-4925A194A576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9">
            <a:hlinkClick r:id="" action="ppaction://noaction"/>
            <a:extLst>
              <a:ext uri="{FF2B5EF4-FFF2-40B4-BE49-F238E27FC236}">
                <a16:creationId xmlns:a16="http://schemas.microsoft.com/office/drawing/2014/main" id="{B17500C0-F062-F381-35C5-2E309C8BA0AD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91180864-1C90-A935-6EA9-BB91F6776B32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31226BD6-4B07-E1B9-478B-EEF96CEAFC72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81238E44-DE3A-3629-C690-ABE576CA1CFB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hlinkClick r:id="" action="ppaction://noaction"/>
            <a:extLst>
              <a:ext uri="{FF2B5EF4-FFF2-40B4-BE49-F238E27FC236}">
                <a16:creationId xmlns:a16="http://schemas.microsoft.com/office/drawing/2014/main" id="{21951EA8-F368-ED90-5439-17F03F4B1CB2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85" name="Rectangle 84">
            <a:hlinkClick r:id="" action="ppaction://noaction"/>
            <a:extLst>
              <a:ext uri="{FF2B5EF4-FFF2-40B4-BE49-F238E27FC236}">
                <a16:creationId xmlns:a16="http://schemas.microsoft.com/office/drawing/2014/main" id="{9DECEFB1-681E-0307-BBEB-7527163E2D9A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666F7BF2-50AB-1D5F-2B33-6994FA5343F4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9C49DFC4-7A61-1D8D-DC10-65DB23F8AEC1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6F217755-0CAE-6F92-17DB-0DF4C3F4734F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F31631EF-1087-35ED-1C2D-7CDA36E21B2D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73ABE6BD-E5B8-D548-599B-519E80135E03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718471A-D42B-523E-5EFB-A826D06909DD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9037739-64C8-F096-3B55-3D014A5D25CA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2ED159F0-C643-A123-0EC5-FC0333102C58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E6C3DF52-BE99-6AA8-78FB-1812E58BA353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74FAE6F6-A6CD-5311-38F6-3BA3E08AC503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C21E50C-C715-CF68-619B-0B379CA838D9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3AEF3F4-52EE-E7DD-6204-431F1E8C96CF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BFF65C2D-EE65-3D1A-9117-0DEA426BF314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D0265426-ABF9-988B-9F39-3DD0FF22F83A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1F7AE82-F798-2E04-6BAE-81A56C0512E7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320009F4-EEBF-69AE-7F22-141114244A37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73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1D0D1-0A39-053D-EEA7-990368785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534B603-763F-83D8-87E1-E15687716B88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strcpy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14E29CD-3D96-0816-8A87-E876985675EE}"/>
              </a:ext>
            </a:extLst>
          </p:cNvPr>
          <p:cNvSpPr txBox="1"/>
          <p:nvPr/>
        </p:nvSpPr>
        <p:spPr>
          <a:xfrm>
            <a:off x="2575470" y="2779107"/>
            <a:ext cx="6804726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strcpy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(s2, s1);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36673D03-D007-ED65-8921-24B2D49A71A5}"/>
              </a:ext>
            </a:extLst>
          </p:cNvPr>
          <p:cNvSpPr/>
          <p:nvPr/>
        </p:nvSpPr>
        <p:spPr>
          <a:xfrm>
            <a:off x="208056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2F32988A-9208-7E6D-9FFE-1FE5260842FF}"/>
              </a:ext>
            </a:extLst>
          </p:cNvPr>
          <p:cNvSpPr/>
          <p:nvPr/>
        </p:nvSpPr>
        <p:spPr>
          <a:xfrm>
            <a:off x="922108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D2294AA7-F89C-90B7-7AD3-821DA01FA999}"/>
              </a:ext>
            </a:extLst>
          </p:cNvPr>
          <p:cNvSpPr/>
          <p:nvPr/>
        </p:nvSpPr>
        <p:spPr>
          <a:xfrm>
            <a:off x="1597873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7322DE24-CFCC-CA5D-FD26-0EBA86B1FC71}"/>
              </a:ext>
            </a:extLst>
          </p:cNvPr>
          <p:cNvSpPr/>
          <p:nvPr/>
        </p:nvSpPr>
        <p:spPr>
          <a:xfrm>
            <a:off x="2280643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EB0D80FE-BF40-3F7C-51EB-6B2070AB23AF}"/>
              </a:ext>
            </a:extLst>
          </p:cNvPr>
          <p:cNvSpPr/>
          <p:nvPr/>
        </p:nvSpPr>
        <p:spPr>
          <a:xfrm>
            <a:off x="2956408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7EE90F6A-A2CE-927E-ECC6-B16416659537}"/>
              </a:ext>
            </a:extLst>
          </p:cNvPr>
          <p:cNvSpPr/>
          <p:nvPr/>
        </p:nvSpPr>
        <p:spPr>
          <a:xfrm>
            <a:off x="3636765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75ED833-C781-6927-542D-6107233AEA3F}"/>
              </a:ext>
            </a:extLst>
          </p:cNvPr>
          <p:cNvCxnSpPr>
            <a:cxnSpLocks/>
          </p:cNvCxnSpPr>
          <p:nvPr/>
        </p:nvCxnSpPr>
        <p:spPr>
          <a:xfrm>
            <a:off x="1597873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905B383-CA80-B36A-46C7-1A0D9FA500C1}"/>
              </a:ext>
            </a:extLst>
          </p:cNvPr>
          <p:cNvCxnSpPr>
            <a:cxnSpLocks/>
          </p:cNvCxnSpPr>
          <p:nvPr/>
        </p:nvCxnSpPr>
        <p:spPr>
          <a:xfrm>
            <a:off x="920153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79283F36-5E68-255C-CE8A-5D898941894D}"/>
              </a:ext>
            </a:extLst>
          </p:cNvPr>
          <p:cNvSpPr txBox="1"/>
          <p:nvPr/>
        </p:nvSpPr>
        <p:spPr>
          <a:xfrm>
            <a:off x="627402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2403068-821C-CAF7-C996-587585C3CB92}"/>
              </a:ext>
            </a:extLst>
          </p:cNvPr>
          <p:cNvSpPr txBox="1"/>
          <p:nvPr/>
        </p:nvSpPr>
        <p:spPr>
          <a:xfrm>
            <a:off x="1329044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2F923DEA-250E-F8B8-D611-C236A64A87C0}"/>
              </a:ext>
            </a:extLst>
          </p:cNvPr>
          <p:cNvCxnSpPr>
            <a:cxnSpLocks/>
          </p:cNvCxnSpPr>
          <p:nvPr/>
        </p:nvCxnSpPr>
        <p:spPr>
          <a:xfrm>
            <a:off x="2957752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CE2916D-63A6-5AEC-2B98-6957E98365CF}"/>
              </a:ext>
            </a:extLst>
          </p:cNvPr>
          <p:cNvCxnSpPr>
            <a:cxnSpLocks/>
          </p:cNvCxnSpPr>
          <p:nvPr/>
        </p:nvCxnSpPr>
        <p:spPr>
          <a:xfrm>
            <a:off x="2280032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562A7899-BF54-E271-047D-FB23EF1DE147}"/>
              </a:ext>
            </a:extLst>
          </p:cNvPr>
          <p:cNvSpPr txBox="1"/>
          <p:nvPr/>
        </p:nvSpPr>
        <p:spPr>
          <a:xfrm>
            <a:off x="1986354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C4FCF06-A837-74E7-E856-768B0676E4B8}"/>
              </a:ext>
            </a:extLst>
          </p:cNvPr>
          <p:cNvSpPr txBox="1"/>
          <p:nvPr/>
        </p:nvSpPr>
        <p:spPr>
          <a:xfrm>
            <a:off x="2688923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61A954B3-75AE-A28C-53F4-DEE46DC181C0}"/>
              </a:ext>
            </a:extLst>
          </p:cNvPr>
          <p:cNvSpPr/>
          <p:nvPr/>
        </p:nvSpPr>
        <p:spPr>
          <a:xfrm>
            <a:off x="4315336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1F72D8E-7866-C963-A601-ECF45805DFCE}"/>
              </a:ext>
            </a:extLst>
          </p:cNvPr>
          <p:cNvCxnSpPr>
            <a:cxnSpLocks/>
          </p:cNvCxnSpPr>
          <p:nvPr/>
        </p:nvCxnSpPr>
        <p:spPr>
          <a:xfrm>
            <a:off x="3633225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EE8C37CA-943E-999B-1833-CFE47EDFD154}"/>
              </a:ext>
            </a:extLst>
          </p:cNvPr>
          <p:cNvSpPr txBox="1"/>
          <p:nvPr/>
        </p:nvSpPr>
        <p:spPr>
          <a:xfrm>
            <a:off x="3364396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53FDEF90-146C-4DCF-635F-61AE78C73FA0}"/>
              </a:ext>
            </a:extLst>
          </p:cNvPr>
          <p:cNvCxnSpPr>
            <a:cxnSpLocks/>
          </p:cNvCxnSpPr>
          <p:nvPr/>
        </p:nvCxnSpPr>
        <p:spPr>
          <a:xfrm>
            <a:off x="4314739" y="520656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980C89C-6D19-E488-2F3D-AE8F75574083}"/>
              </a:ext>
            </a:extLst>
          </p:cNvPr>
          <p:cNvSpPr txBox="1"/>
          <p:nvPr/>
        </p:nvSpPr>
        <p:spPr>
          <a:xfrm>
            <a:off x="4051353" y="546023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7E564801-67F9-29FC-EFEB-7C289F1DA9E1}"/>
              </a:ext>
            </a:extLst>
          </p:cNvPr>
          <p:cNvCxnSpPr>
            <a:cxnSpLocks/>
          </p:cNvCxnSpPr>
          <p:nvPr/>
        </p:nvCxnSpPr>
        <p:spPr>
          <a:xfrm>
            <a:off x="4990061" y="520590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DB9F45FE-D3B3-BD36-E395-2FBBD3C49F5A}"/>
              </a:ext>
            </a:extLst>
          </p:cNvPr>
          <p:cNvSpPr txBox="1"/>
          <p:nvPr/>
        </p:nvSpPr>
        <p:spPr>
          <a:xfrm>
            <a:off x="4726675" y="545957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4362552-BD29-DA21-CB43-234855FB5E4E}"/>
              </a:ext>
            </a:extLst>
          </p:cNvPr>
          <p:cNvSpPr txBox="1"/>
          <p:nvPr/>
        </p:nvSpPr>
        <p:spPr>
          <a:xfrm>
            <a:off x="1088076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0794F61-58EF-9C66-5E2D-869016782885}"/>
              </a:ext>
            </a:extLst>
          </p:cNvPr>
          <p:cNvSpPr txBox="1"/>
          <p:nvPr/>
        </p:nvSpPr>
        <p:spPr>
          <a:xfrm>
            <a:off x="1781509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AA84871-8A9A-EF77-765A-BB78B8799A2B}"/>
              </a:ext>
            </a:extLst>
          </p:cNvPr>
          <p:cNvSpPr txBox="1"/>
          <p:nvPr/>
        </p:nvSpPr>
        <p:spPr>
          <a:xfrm>
            <a:off x="2461908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1A077A3-3772-1A02-B03C-4761E543D731}"/>
              </a:ext>
            </a:extLst>
          </p:cNvPr>
          <p:cNvSpPr txBox="1"/>
          <p:nvPr/>
        </p:nvSpPr>
        <p:spPr>
          <a:xfrm>
            <a:off x="3150511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s1[3]</a:t>
            </a:r>
            <a:endParaRPr lang="en-US" sz="14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7C1D686-626B-32E9-53D2-8900EE835D1C}"/>
              </a:ext>
            </a:extLst>
          </p:cNvPr>
          <p:cNvSpPr txBox="1"/>
          <p:nvPr/>
        </p:nvSpPr>
        <p:spPr>
          <a:xfrm>
            <a:off x="3807563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s1[4]</a:t>
            </a:r>
            <a:endParaRPr lang="en-US" sz="14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81245D3-A935-2D68-E683-F7E7B58C3878}"/>
              </a:ext>
            </a:extLst>
          </p:cNvPr>
          <p:cNvSpPr txBox="1"/>
          <p:nvPr/>
        </p:nvSpPr>
        <p:spPr>
          <a:xfrm>
            <a:off x="4496166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s1[5]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6B2C6B1A-48A9-1B9D-FFD2-63110067D481}"/>
              </a:ext>
            </a:extLst>
          </p:cNvPr>
          <p:cNvSpPr/>
          <p:nvPr/>
        </p:nvSpPr>
        <p:spPr>
          <a:xfrm>
            <a:off x="4992014" y="4476167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A2F9FA2B-39C6-A351-7AFA-7A4F4E90CC33}"/>
              </a:ext>
            </a:extLst>
          </p:cNvPr>
          <p:cNvSpPr/>
          <p:nvPr/>
        </p:nvSpPr>
        <p:spPr>
          <a:xfrm>
            <a:off x="6315263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F59B5F8-53FA-BE5F-4662-D171E5D83589}"/>
              </a:ext>
            </a:extLst>
          </p:cNvPr>
          <p:cNvSpPr/>
          <p:nvPr/>
        </p:nvSpPr>
        <p:spPr>
          <a:xfrm>
            <a:off x="70293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2673144F-C063-7C55-34D3-08A48CCB1FE6}"/>
              </a:ext>
            </a:extLst>
          </p:cNvPr>
          <p:cNvSpPr/>
          <p:nvPr/>
        </p:nvSpPr>
        <p:spPr>
          <a:xfrm>
            <a:off x="770508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BF703DF5-AB8B-58D2-EF80-88FDF0E755DD}"/>
              </a:ext>
            </a:extLst>
          </p:cNvPr>
          <p:cNvSpPr/>
          <p:nvPr/>
        </p:nvSpPr>
        <p:spPr>
          <a:xfrm>
            <a:off x="838785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5B74CA31-7841-E306-E6DB-5BE1356F1259}"/>
              </a:ext>
            </a:extLst>
          </p:cNvPr>
          <p:cNvSpPr/>
          <p:nvPr/>
        </p:nvSpPr>
        <p:spPr>
          <a:xfrm>
            <a:off x="90636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80062C4D-2484-6B1E-4609-E83E24AB299E}"/>
              </a:ext>
            </a:extLst>
          </p:cNvPr>
          <p:cNvSpPr/>
          <p:nvPr/>
        </p:nvSpPr>
        <p:spPr>
          <a:xfrm>
            <a:off x="9743972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E4FC061-7839-4DEE-EB89-048FFCAD3352}"/>
              </a:ext>
            </a:extLst>
          </p:cNvPr>
          <p:cNvCxnSpPr>
            <a:cxnSpLocks/>
          </p:cNvCxnSpPr>
          <p:nvPr/>
        </p:nvCxnSpPr>
        <p:spPr>
          <a:xfrm>
            <a:off x="7705080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83B39D9C-2939-9F12-BFF8-C363FBF8F7EF}"/>
              </a:ext>
            </a:extLst>
          </p:cNvPr>
          <p:cNvCxnSpPr>
            <a:cxnSpLocks/>
          </p:cNvCxnSpPr>
          <p:nvPr/>
        </p:nvCxnSpPr>
        <p:spPr>
          <a:xfrm>
            <a:off x="7027360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B65B3815-990F-2F95-A23F-FFE771944FF5}"/>
              </a:ext>
            </a:extLst>
          </p:cNvPr>
          <p:cNvSpPr txBox="1"/>
          <p:nvPr/>
        </p:nvSpPr>
        <p:spPr>
          <a:xfrm>
            <a:off x="6734609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A9FEA95-D4C6-EC8D-62F8-9B56020FD66B}"/>
              </a:ext>
            </a:extLst>
          </p:cNvPr>
          <p:cNvSpPr txBox="1"/>
          <p:nvPr/>
        </p:nvSpPr>
        <p:spPr>
          <a:xfrm>
            <a:off x="7436251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9FE61E90-13E4-8B15-A0B8-7D37BEDE19A1}"/>
              </a:ext>
            </a:extLst>
          </p:cNvPr>
          <p:cNvCxnSpPr>
            <a:cxnSpLocks/>
          </p:cNvCxnSpPr>
          <p:nvPr/>
        </p:nvCxnSpPr>
        <p:spPr>
          <a:xfrm>
            <a:off x="9064959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DE2F6C3E-6D97-8A2A-B931-2CC68CF7942E}"/>
              </a:ext>
            </a:extLst>
          </p:cNvPr>
          <p:cNvCxnSpPr>
            <a:cxnSpLocks/>
          </p:cNvCxnSpPr>
          <p:nvPr/>
        </p:nvCxnSpPr>
        <p:spPr>
          <a:xfrm>
            <a:off x="8387239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93639C61-8F44-117B-7407-AF5ACC283BD9}"/>
              </a:ext>
            </a:extLst>
          </p:cNvPr>
          <p:cNvSpPr txBox="1"/>
          <p:nvPr/>
        </p:nvSpPr>
        <p:spPr>
          <a:xfrm>
            <a:off x="8094488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109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7D686C81-C538-8BBA-98F3-F5B6B065A6F2}"/>
              </a:ext>
            </a:extLst>
          </p:cNvPr>
          <p:cNvSpPr txBox="1"/>
          <p:nvPr/>
        </p:nvSpPr>
        <p:spPr>
          <a:xfrm>
            <a:off x="8796130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10A</a:t>
            </a: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4783B345-A283-11F5-D721-DDC44890F108}"/>
              </a:ext>
            </a:extLst>
          </p:cNvPr>
          <p:cNvSpPr/>
          <p:nvPr/>
        </p:nvSpPr>
        <p:spPr>
          <a:xfrm>
            <a:off x="1042254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9A224893-579B-4472-8853-BE9F9222E074}"/>
              </a:ext>
            </a:extLst>
          </p:cNvPr>
          <p:cNvCxnSpPr>
            <a:cxnSpLocks/>
          </p:cNvCxnSpPr>
          <p:nvPr/>
        </p:nvCxnSpPr>
        <p:spPr>
          <a:xfrm>
            <a:off x="9740432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427D9D2B-E2C6-6E39-31DD-74A76E6A980A}"/>
              </a:ext>
            </a:extLst>
          </p:cNvPr>
          <p:cNvSpPr txBox="1"/>
          <p:nvPr/>
        </p:nvSpPr>
        <p:spPr>
          <a:xfrm>
            <a:off x="9471603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10B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3EA87FFA-EB6E-24E2-61D8-E640FD9EEADA}"/>
              </a:ext>
            </a:extLst>
          </p:cNvPr>
          <p:cNvCxnSpPr>
            <a:cxnSpLocks/>
          </p:cNvCxnSpPr>
          <p:nvPr/>
        </p:nvCxnSpPr>
        <p:spPr>
          <a:xfrm>
            <a:off x="10421946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BC32D726-EB94-3CF1-E532-A2AC6D0B3B85}"/>
              </a:ext>
            </a:extLst>
          </p:cNvPr>
          <p:cNvSpPr txBox="1"/>
          <p:nvPr/>
        </p:nvSpPr>
        <p:spPr>
          <a:xfrm>
            <a:off x="10158560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10C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D5A52D44-4D93-C8E5-8CA6-6F6245D48794}"/>
              </a:ext>
            </a:extLst>
          </p:cNvPr>
          <p:cNvCxnSpPr>
            <a:cxnSpLocks/>
          </p:cNvCxnSpPr>
          <p:nvPr/>
        </p:nvCxnSpPr>
        <p:spPr>
          <a:xfrm>
            <a:off x="11097268" y="51924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767312F7-2702-E091-9B0A-3808669C336B}"/>
              </a:ext>
            </a:extLst>
          </p:cNvPr>
          <p:cNvSpPr txBox="1"/>
          <p:nvPr/>
        </p:nvSpPr>
        <p:spPr>
          <a:xfrm>
            <a:off x="10833882" y="544612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10D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BEE9D39-BA59-3C9A-E717-0701D7E31DB8}"/>
              </a:ext>
            </a:extLst>
          </p:cNvPr>
          <p:cNvSpPr txBox="1"/>
          <p:nvPr/>
        </p:nvSpPr>
        <p:spPr>
          <a:xfrm>
            <a:off x="7195283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69331868-DD71-06CE-11F4-AFFA6B73D743}"/>
              </a:ext>
            </a:extLst>
          </p:cNvPr>
          <p:cNvSpPr txBox="1"/>
          <p:nvPr/>
        </p:nvSpPr>
        <p:spPr>
          <a:xfrm>
            <a:off x="7883886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8A0542D9-08A7-2677-BB0D-A6B9ABA15629}"/>
              </a:ext>
            </a:extLst>
          </p:cNvPr>
          <p:cNvSpPr txBox="1"/>
          <p:nvPr/>
        </p:nvSpPr>
        <p:spPr>
          <a:xfrm>
            <a:off x="8569115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73673F41-C26F-37FE-A50C-1093522095C1}"/>
              </a:ext>
            </a:extLst>
          </p:cNvPr>
          <p:cNvSpPr txBox="1"/>
          <p:nvPr/>
        </p:nvSpPr>
        <p:spPr>
          <a:xfrm>
            <a:off x="9257718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D2EFF9E-B9B7-7B7B-B5C8-0F30C59F505C}"/>
              </a:ext>
            </a:extLst>
          </p:cNvPr>
          <p:cNvSpPr txBox="1"/>
          <p:nvPr/>
        </p:nvSpPr>
        <p:spPr>
          <a:xfrm>
            <a:off x="9914770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8E0FAA0D-C662-03A1-5106-223B615EF335}"/>
              </a:ext>
            </a:extLst>
          </p:cNvPr>
          <p:cNvSpPr txBox="1"/>
          <p:nvPr/>
        </p:nvSpPr>
        <p:spPr>
          <a:xfrm>
            <a:off x="10603373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D3C31971-94C5-C057-38EE-33847D50AF42}"/>
              </a:ext>
            </a:extLst>
          </p:cNvPr>
          <p:cNvSpPr/>
          <p:nvPr/>
        </p:nvSpPr>
        <p:spPr>
          <a:xfrm>
            <a:off x="11099221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6358DEEC-F5FE-DEDB-9241-8FB7B1E17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1015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strcpy</a:t>
            </a:r>
            <a:r>
              <a:rPr lang="en-US" b="1" dirty="0">
                <a:solidFill>
                  <a:srgbClr val="0070C0"/>
                </a:solidFill>
              </a:rPr>
              <a:t>(char *s2, char *s1)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copies s1 into s2</a:t>
            </a: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1808926-4C16-A400-7FFC-49C06CCC16A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hlinkClick r:id="" action="ppaction://noaction"/>
            <a:extLst>
              <a:ext uri="{FF2B5EF4-FFF2-40B4-BE49-F238E27FC236}">
                <a16:creationId xmlns:a16="http://schemas.microsoft.com/office/drawing/2014/main" id="{1510A501-81DB-7139-4A35-EF55DBD23F7A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D6C6F792-D847-477C-011E-366B5D1151A0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A0936045-BFC2-8E2D-F093-632935A3D9A6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>
            <a:hlinkClick r:id="" action="ppaction://noaction"/>
            <a:extLst>
              <a:ext uri="{FF2B5EF4-FFF2-40B4-BE49-F238E27FC236}">
                <a16:creationId xmlns:a16="http://schemas.microsoft.com/office/drawing/2014/main" id="{E08C1EF5-09E3-E476-5620-13331E8287DB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F6EEF2B-2CED-7F23-C1EA-3BDE8E3703D5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EE3B657F-CD96-6C10-57C1-EB4E2F7A07DF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D7E82CAF-F64A-8E30-FFC4-D23C28B8653B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 109">
            <a:hlinkClick r:id="" action="ppaction://noaction"/>
            <a:extLst>
              <a:ext uri="{FF2B5EF4-FFF2-40B4-BE49-F238E27FC236}">
                <a16:creationId xmlns:a16="http://schemas.microsoft.com/office/drawing/2014/main" id="{4A1BB877-283F-BB69-7AB8-809330605E4E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14" name="Rectangle 113">
            <a:hlinkClick r:id="" action="ppaction://noaction"/>
            <a:extLst>
              <a:ext uri="{FF2B5EF4-FFF2-40B4-BE49-F238E27FC236}">
                <a16:creationId xmlns:a16="http://schemas.microsoft.com/office/drawing/2014/main" id="{771D88F1-5666-A6C3-DAAC-CF1DE6C12366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BAFE6853-0B13-8481-C643-41B4BA0269F3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132F048B-C26D-5EE0-30A3-98BAD25BF1E5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ACB96696-6FE9-AF25-649D-3144B113E226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95A6A21D-6E3B-9C51-FD3B-1D5A01A8C62D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E3A0E04B-82F0-90AE-032A-EEE1A30DE655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AFE537DE-F800-9565-5D4B-73715CFC38B2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130F32E4-BCE8-2C70-5BE6-A69D1E4E5504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A8AC3EC0-E9B8-E7FB-D26A-05E9331F18F4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7C7C84A6-695F-C050-D154-C0CAA7C99247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39E785D7-1710-F36B-F18A-3C131ABF53B0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36C9879-2E7F-2553-4540-34258CED55A3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ACEADE3-F7A0-82E1-56D0-A778F998EF31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3BC5D63-E786-0E5F-9517-FD25D52D211D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275B900F-A7CF-7AFF-42B3-EA74E83C318F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B7A31808-6A85-B4FD-9919-83FB711DD314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0621366E-E27F-16E2-CFEC-958B051ECF2C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65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7B6BE-0276-5730-0B48-FEF917414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098969C-90C1-AD0D-39B4-B60125003E36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strcpy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A7C09BB-0684-5B78-D2A4-1ACF10259567}"/>
              </a:ext>
            </a:extLst>
          </p:cNvPr>
          <p:cNvSpPr txBox="1"/>
          <p:nvPr/>
        </p:nvSpPr>
        <p:spPr>
          <a:xfrm>
            <a:off x="2575470" y="2779107"/>
            <a:ext cx="6804726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strcpy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0B33C068-985C-71CB-7277-6D3DAEE1B39A}"/>
              </a:ext>
            </a:extLst>
          </p:cNvPr>
          <p:cNvSpPr/>
          <p:nvPr/>
        </p:nvSpPr>
        <p:spPr>
          <a:xfrm>
            <a:off x="208056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1ABC91E8-6E5C-EEAA-E73F-2776EC64BE43}"/>
              </a:ext>
            </a:extLst>
          </p:cNvPr>
          <p:cNvSpPr/>
          <p:nvPr/>
        </p:nvSpPr>
        <p:spPr>
          <a:xfrm>
            <a:off x="922108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AAD245A4-DBD4-C384-83A8-2DDF8ED51B7F}"/>
              </a:ext>
            </a:extLst>
          </p:cNvPr>
          <p:cNvSpPr/>
          <p:nvPr/>
        </p:nvSpPr>
        <p:spPr>
          <a:xfrm>
            <a:off x="1597873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000A0DE5-E942-7081-649D-A792F8AAC7CF}"/>
              </a:ext>
            </a:extLst>
          </p:cNvPr>
          <p:cNvSpPr/>
          <p:nvPr/>
        </p:nvSpPr>
        <p:spPr>
          <a:xfrm>
            <a:off x="2280643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44010CB2-7CB1-BCC5-6EE5-4E5787AD5F1F}"/>
              </a:ext>
            </a:extLst>
          </p:cNvPr>
          <p:cNvSpPr/>
          <p:nvPr/>
        </p:nvSpPr>
        <p:spPr>
          <a:xfrm>
            <a:off x="2956408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1D553A26-5B95-4667-6880-453E502AC5B0}"/>
              </a:ext>
            </a:extLst>
          </p:cNvPr>
          <p:cNvSpPr/>
          <p:nvPr/>
        </p:nvSpPr>
        <p:spPr>
          <a:xfrm>
            <a:off x="3636765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1CACB1F-FCBB-7DFD-F532-F3214C3DD4F2}"/>
              </a:ext>
            </a:extLst>
          </p:cNvPr>
          <p:cNvCxnSpPr>
            <a:cxnSpLocks/>
          </p:cNvCxnSpPr>
          <p:nvPr/>
        </p:nvCxnSpPr>
        <p:spPr>
          <a:xfrm>
            <a:off x="1597873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ED8CECD-A1D0-0FF7-E397-F08DF31C06D8}"/>
              </a:ext>
            </a:extLst>
          </p:cNvPr>
          <p:cNvCxnSpPr>
            <a:cxnSpLocks/>
          </p:cNvCxnSpPr>
          <p:nvPr/>
        </p:nvCxnSpPr>
        <p:spPr>
          <a:xfrm>
            <a:off x="920153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54980847-1040-C64B-63B1-6B4C269823F0}"/>
              </a:ext>
            </a:extLst>
          </p:cNvPr>
          <p:cNvSpPr txBox="1"/>
          <p:nvPr/>
        </p:nvSpPr>
        <p:spPr>
          <a:xfrm>
            <a:off x="627402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FA2DACCA-CEB7-AB3E-55F1-0440A930CC86}"/>
              </a:ext>
            </a:extLst>
          </p:cNvPr>
          <p:cNvSpPr txBox="1"/>
          <p:nvPr/>
        </p:nvSpPr>
        <p:spPr>
          <a:xfrm>
            <a:off x="1329044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69675BD9-AAC1-2496-758F-30F42E205E40}"/>
              </a:ext>
            </a:extLst>
          </p:cNvPr>
          <p:cNvCxnSpPr>
            <a:cxnSpLocks/>
          </p:cNvCxnSpPr>
          <p:nvPr/>
        </p:nvCxnSpPr>
        <p:spPr>
          <a:xfrm>
            <a:off x="2957752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0BE254C1-6E7E-0C9F-CBAE-3F87902116D0}"/>
              </a:ext>
            </a:extLst>
          </p:cNvPr>
          <p:cNvCxnSpPr>
            <a:cxnSpLocks/>
          </p:cNvCxnSpPr>
          <p:nvPr/>
        </p:nvCxnSpPr>
        <p:spPr>
          <a:xfrm>
            <a:off x="2280032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FDBABD8A-5AC2-4BFB-AD74-2B5F9D74A40F}"/>
              </a:ext>
            </a:extLst>
          </p:cNvPr>
          <p:cNvSpPr txBox="1"/>
          <p:nvPr/>
        </p:nvSpPr>
        <p:spPr>
          <a:xfrm>
            <a:off x="1986354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34D97B8-1B1E-792B-3110-45E791B0343B}"/>
              </a:ext>
            </a:extLst>
          </p:cNvPr>
          <p:cNvSpPr txBox="1"/>
          <p:nvPr/>
        </p:nvSpPr>
        <p:spPr>
          <a:xfrm>
            <a:off x="2688923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BB8C8C7B-10F9-2628-66F8-5237E7EF1495}"/>
              </a:ext>
            </a:extLst>
          </p:cNvPr>
          <p:cNvSpPr/>
          <p:nvPr/>
        </p:nvSpPr>
        <p:spPr>
          <a:xfrm>
            <a:off x="4315336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6253298-B5A0-5459-C095-6910F3C60233}"/>
              </a:ext>
            </a:extLst>
          </p:cNvPr>
          <p:cNvCxnSpPr>
            <a:cxnSpLocks/>
          </p:cNvCxnSpPr>
          <p:nvPr/>
        </p:nvCxnSpPr>
        <p:spPr>
          <a:xfrm>
            <a:off x="3633225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9366E398-7F48-B1FA-4E02-C93A10BFC28E}"/>
              </a:ext>
            </a:extLst>
          </p:cNvPr>
          <p:cNvSpPr txBox="1"/>
          <p:nvPr/>
        </p:nvSpPr>
        <p:spPr>
          <a:xfrm>
            <a:off x="3364396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358FBD49-8607-8C88-EFF0-839429EC9A30}"/>
              </a:ext>
            </a:extLst>
          </p:cNvPr>
          <p:cNvCxnSpPr>
            <a:cxnSpLocks/>
          </p:cNvCxnSpPr>
          <p:nvPr/>
        </p:nvCxnSpPr>
        <p:spPr>
          <a:xfrm>
            <a:off x="4314739" y="520656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E95073E9-C5F7-46B8-979E-56D58E16A910}"/>
              </a:ext>
            </a:extLst>
          </p:cNvPr>
          <p:cNvSpPr txBox="1"/>
          <p:nvPr/>
        </p:nvSpPr>
        <p:spPr>
          <a:xfrm>
            <a:off x="4051353" y="546023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F78016C2-D3E1-182B-35CF-8D281186E64A}"/>
              </a:ext>
            </a:extLst>
          </p:cNvPr>
          <p:cNvCxnSpPr>
            <a:cxnSpLocks/>
          </p:cNvCxnSpPr>
          <p:nvPr/>
        </p:nvCxnSpPr>
        <p:spPr>
          <a:xfrm>
            <a:off x="4990061" y="520590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202ED454-9CCA-E2C6-18EC-457D941D7501}"/>
              </a:ext>
            </a:extLst>
          </p:cNvPr>
          <p:cNvSpPr txBox="1"/>
          <p:nvPr/>
        </p:nvSpPr>
        <p:spPr>
          <a:xfrm>
            <a:off x="4726675" y="545957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73CF87B-B501-8D85-DFF7-CDD4AC8B1FB7}"/>
              </a:ext>
            </a:extLst>
          </p:cNvPr>
          <p:cNvSpPr txBox="1"/>
          <p:nvPr/>
        </p:nvSpPr>
        <p:spPr>
          <a:xfrm>
            <a:off x="1088076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0AA649C-61E8-0707-D7B0-D4CB3D575743}"/>
              </a:ext>
            </a:extLst>
          </p:cNvPr>
          <p:cNvSpPr txBox="1"/>
          <p:nvPr/>
        </p:nvSpPr>
        <p:spPr>
          <a:xfrm>
            <a:off x="1781509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28E339C-9D36-2A68-3CFD-FC448352B563}"/>
              </a:ext>
            </a:extLst>
          </p:cNvPr>
          <p:cNvSpPr txBox="1"/>
          <p:nvPr/>
        </p:nvSpPr>
        <p:spPr>
          <a:xfrm>
            <a:off x="2461908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73554DC-A13A-40A9-79A8-CD11FABB1FD1}"/>
              </a:ext>
            </a:extLst>
          </p:cNvPr>
          <p:cNvSpPr txBox="1"/>
          <p:nvPr/>
        </p:nvSpPr>
        <p:spPr>
          <a:xfrm>
            <a:off x="3150511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s1[3]</a:t>
            </a:r>
            <a:endParaRPr lang="en-US" sz="14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C35A862-42BD-BA13-E02B-0238A0DE6780}"/>
              </a:ext>
            </a:extLst>
          </p:cNvPr>
          <p:cNvSpPr txBox="1"/>
          <p:nvPr/>
        </p:nvSpPr>
        <p:spPr>
          <a:xfrm>
            <a:off x="3807563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s1[4]</a:t>
            </a:r>
            <a:endParaRPr lang="en-US" sz="14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66D74AC4-1A19-3692-FCEC-55676E97A4FD}"/>
              </a:ext>
            </a:extLst>
          </p:cNvPr>
          <p:cNvSpPr txBox="1"/>
          <p:nvPr/>
        </p:nvSpPr>
        <p:spPr>
          <a:xfrm>
            <a:off x="4496166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s1[5]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759EF120-54E1-395D-8930-6EF4CBDFE444}"/>
              </a:ext>
            </a:extLst>
          </p:cNvPr>
          <p:cNvSpPr/>
          <p:nvPr/>
        </p:nvSpPr>
        <p:spPr>
          <a:xfrm>
            <a:off x="4992014" y="4476167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9B3FE127-886B-3FD1-96EB-286469D7F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50695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strcpy</a:t>
            </a:r>
            <a:r>
              <a:rPr lang="en-US" b="1" dirty="0">
                <a:solidFill>
                  <a:srgbClr val="0070C0"/>
                </a:solidFill>
              </a:rPr>
              <a:t>(char *s2, char *s1)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copies s1 into s2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Note: </a:t>
            </a:r>
            <a:r>
              <a:rPr lang="en-US" sz="2400" dirty="0" err="1"/>
              <a:t>strcpy</a:t>
            </a:r>
            <a:r>
              <a:rPr lang="en-US" sz="2400" dirty="0"/>
              <a:t> is unsafe, as it keeps copying until it sees ‘\0’</a:t>
            </a:r>
          </a:p>
        </p:txBody>
      </p:sp>
      <p:sp>
        <p:nvSpPr>
          <p:cNvPr id="9" name="Cube 8">
            <a:extLst>
              <a:ext uri="{FF2B5EF4-FFF2-40B4-BE49-F238E27FC236}">
                <a16:creationId xmlns:a16="http://schemas.microsoft.com/office/drawing/2014/main" id="{2047EE40-06F5-C1F9-0B6F-E744AC4C5F54}"/>
              </a:ext>
            </a:extLst>
          </p:cNvPr>
          <p:cNvSpPr/>
          <p:nvPr/>
        </p:nvSpPr>
        <p:spPr>
          <a:xfrm>
            <a:off x="6315263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4" name="Cube 73">
            <a:extLst>
              <a:ext uri="{FF2B5EF4-FFF2-40B4-BE49-F238E27FC236}">
                <a16:creationId xmlns:a16="http://schemas.microsoft.com/office/drawing/2014/main" id="{A0E9562B-04C7-70B3-CA5F-A36CF384BBD7}"/>
              </a:ext>
            </a:extLst>
          </p:cNvPr>
          <p:cNvSpPr/>
          <p:nvPr/>
        </p:nvSpPr>
        <p:spPr>
          <a:xfrm>
            <a:off x="70293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76" name="Cube 75">
            <a:extLst>
              <a:ext uri="{FF2B5EF4-FFF2-40B4-BE49-F238E27FC236}">
                <a16:creationId xmlns:a16="http://schemas.microsoft.com/office/drawing/2014/main" id="{3B640C38-A532-9255-940B-A94EF973EBC8}"/>
              </a:ext>
            </a:extLst>
          </p:cNvPr>
          <p:cNvSpPr/>
          <p:nvPr/>
        </p:nvSpPr>
        <p:spPr>
          <a:xfrm>
            <a:off x="770508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C47E129-DFF7-E106-D018-72D965BA449B}"/>
              </a:ext>
            </a:extLst>
          </p:cNvPr>
          <p:cNvCxnSpPr>
            <a:cxnSpLocks/>
          </p:cNvCxnSpPr>
          <p:nvPr/>
        </p:nvCxnSpPr>
        <p:spPr>
          <a:xfrm>
            <a:off x="7705080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10A48826-2AEA-6B82-0BCD-ED99E55291B1}"/>
              </a:ext>
            </a:extLst>
          </p:cNvPr>
          <p:cNvCxnSpPr>
            <a:cxnSpLocks/>
          </p:cNvCxnSpPr>
          <p:nvPr/>
        </p:nvCxnSpPr>
        <p:spPr>
          <a:xfrm>
            <a:off x="7027360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978C3370-804B-1634-0527-CE195FA9B524}"/>
              </a:ext>
            </a:extLst>
          </p:cNvPr>
          <p:cNvSpPr txBox="1"/>
          <p:nvPr/>
        </p:nvSpPr>
        <p:spPr>
          <a:xfrm>
            <a:off x="6734609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920DE7E9-D9CB-4E7D-D1A8-7C0A6FE91D94}"/>
              </a:ext>
            </a:extLst>
          </p:cNvPr>
          <p:cNvSpPr txBox="1"/>
          <p:nvPr/>
        </p:nvSpPr>
        <p:spPr>
          <a:xfrm>
            <a:off x="7436251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CC590E62-116D-802E-2A74-88CB84694C9B}"/>
              </a:ext>
            </a:extLst>
          </p:cNvPr>
          <p:cNvSpPr txBox="1"/>
          <p:nvPr/>
        </p:nvSpPr>
        <p:spPr>
          <a:xfrm>
            <a:off x="8094488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109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387EF55E-9B77-4DE3-9B5D-37E7CE59B0DD}"/>
              </a:ext>
            </a:extLst>
          </p:cNvPr>
          <p:cNvSpPr txBox="1"/>
          <p:nvPr/>
        </p:nvSpPr>
        <p:spPr>
          <a:xfrm>
            <a:off x="7195283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93C1883A-9870-6EB9-1E66-419FC00A28E6}"/>
              </a:ext>
            </a:extLst>
          </p:cNvPr>
          <p:cNvSpPr txBox="1"/>
          <p:nvPr/>
        </p:nvSpPr>
        <p:spPr>
          <a:xfrm>
            <a:off x="7883886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107" name="Cube 106">
            <a:extLst>
              <a:ext uri="{FF2B5EF4-FFF2-40B4-BE49-F238E27FC236}">
                <a16:creationId xmlns:a16="http://schemas.microsoft.com/office/drawing/2014/main" id="{56265840-8C6C-B035-A49F-FBE2E0FC041C}"/>
              </a:ext>
            </a:extLst>
          </p:cNvPr>
          <p:cNvSpPr/>
          <p:nvPr/>
        </p:nvSpPr>
        <p:spPr>
          <a:xfrm>
            <a:off x="838785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108" name="Cube 107">
            <a:extLst>
              <a:ext uri="{FF2B5EF4-FFF2-40B4-BE49-F238E27FC236}">
                <a16:creationId xmlns:a16="http://schemas.microsoft.com/office/drawing/2014/main" id="{A1536627-6BA4-22C7-B436-5090599EBDEB}"/>
              </a:ext>
            </a:extLst>
          </p:cNvPr>
          <p:cNvSpPr/>
          <p:nvPr/>
        </p:nvSpPr>
        <p:spPr>
          <a:xfrm>
            <a:off x="90636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109" name="Cube 108">
            <a:extLst>
              <a:ext uri="{FF2B5EF4-FFF2-40B4-BE49-F238E27FC236}">
                <a16:creationId xmlns:a16="http://schemas.microsoft.com/office/drawing/2014/main" id="{A255974D-BBB8-6D51-5096-8941DD3E707E}"/>
              </a:ext>
            </a:extLst>
          </p:cNvPr>
          <p:cNvSpPr/>
          <p:nvPr/>
        </p:nvSpPr>
        <p:spPr>
          <a:xfrm>
            <a:off x="9743972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BD55AE9D-6724-C8C7-610D-8317FECA8460}"/>
              </a:ext>
            </a:extLst>
          </p:cNvPr>
          <p:cNvCxnSpPr>
            <a:cxnSpLocks/>
          </p:cNvCxnSpPr>
          <p:nvPr/>
        </p:nvCxnSpPr>
        <p:spPr>
          <a:xfrm>
            <a:off x="9064959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E87FCCDE-1340-4868-7001-8375F3622ADF}"/>
              </a:ext>
            </a:extLst>
          </p:cNvPr>
          <p:cNvCxnSpPr>
            <a:cxnSpLocks/>
          </p:cNvCxnSpPr>
          <p:nvPr/>
        </p:nvCxnSpPr>
        <p:spPr>
          <a:xfrm>
            <a:off x="8387239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F0478EA8-B4FC-06EB-ACB0-545A5B0B95D1}"/>
              </a:ext>
            </a:extLst>
          </p:cNvPr>
          <p:cNvSpPr txBox="1"/>
          <p:nvPr/>
        </p:nvSpPr>
        <p:spPr>
          <a:xfrm>
            <a:off x="8796130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10A</a:t>
            </a:r>
          </a:p>
        </p:txBody>
      </p:sp>
      <p:sp>
        <p:nvSpPr>
          <p:cNvPr id="113" name="Cube 112">
            <a:extLst>
              <a:ext uri="{FF2B5EF4-FFF2-40B4-BE49-F238E27FC236}">
                <a16:creationId xmlns:a16="http://schemas.microsoft.com/office/drawing/2014/main" id="{A302CA6E-2DEC-8483-7886-E3ECD4209382}"/>
              </a:ext>
            </a:extLst>
          </p:cNvPr>
          <p:cNvSpPr/>
          <p:nvPr/>
        </p:nvSpPr>
        <p:spPr>
          <a:xfrm>
            <a:off x="1042254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06283BB9-4E74-1962-D902-1A36BE512009}"/>
              </a:ext>
            </a:extLst>
          </p:cNvPr>
          <p:cNvCxnSpPr>
            <a:cxnSpLocks/>
          </p:cNvCxnSpPr>
          <p:nvPr/>
        </p:nvCxnSpPr>
        <p:spPr>
          <a:xfrm>
            <a:off x="9740432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1BA6053F-4AEB-22BF-C333-A8B21A26E5B8}"/>
              </a:ext>
            </a:extLst>
          </p:cNvPr>
          <p:cNvSpPr txBox="1"/>
          <p:nvPr/>
        </p:nvSpPr>
        <p:spPr>
          <a:xfrm>
            <a:off x="9471603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10B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ACD44671-0698-B90A-36F5-A416E715269E}"/>
              </a:ext>
            </a:extLst>
          </p:cNvPr>
          <p:cNvCxnSpPr>
            <a:cxnSpLocks/>
          </p:cNvCxnSpPr>
          <p:nvPr/>
        </p:nvCxnSpPr>
        <p:spPr>
          <a:xfrm>
            <a:off x="10421946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7" name="TextBox 116">
            <a:extLst>
              <a:ext uri="{FF2B5EF4-FFF2-40B4-BE49-F238E27FC236}">
                <a16:creationId xmlns:a16="http://schemas.microsoft.com/office/drawing/2014/main" id="{0FB4808C-16A2-C332-CF56-40EE5B1F9CF2}"/>
              </a:ext>
            </a:extLst>
          </p:cNvPr>
          <p:cNvSpPr txBox="1"/>
          <p:nvPr/>
        </p:nvSpPr>
        <p:spPr>
          <a:xfrm>
            <a:off x="10158560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10C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13C6A717-B045-2D9F-AA56-1F7DC8E45351}"/>
              </a:ext>
            </a:extLst>
          </p:cNvPr>
          <p:cNvCxnSpPr>
            <a:cxnSpLocks/>
          </p:cNvCxnSpPr>
          <p:nvPr/>
        </p:nvCxnSpPr>
        <p:spPr>
          <a:xfrm>
            <a:off x="11097268" y="51924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FCF3AB8D-C471-46C3-A5B1-57F3035DD224}"/>
              </a:ext>
            </a:extLst>
          </p:cNvPr>
          <p:cNvSpPr txBox="1"/>
          <p:nvPr/>
        </p:nvSpPr>
        <p:spPr>
          <a:xfrm>
            <a:off x="10833882" y="544612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10D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B16EAA3-9CE6-0C05-0978-79AF234A7E27}"/>
              </a:ext>
            </a:extLst>
          </p:cNvPr>
          <p:cNvSpPr txBox="1"/>
          <p:nvPr/>
        </p:nvSpPr>
        <p:spPr>
          <a:xfrm>
            <a:off x="8569115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4604986-DA76-27D2-5E7D-3DAD95CBDBE6}"/>
              </a:ext>
            </a:extLst>
          </p:cNvPr>
          <p:cNvSpPr txBox="1"/>
          <p:nvPr/>
        </p:nvSpPr>
        <p:spPr>
          <a:xfrm>
            <a:off x="9257718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F683AE1B-231D-CB4B-BA3F-362E2BADB66B}"/>
              </a:ext>
            </a:extLst>
          </p:cNvPr>
          <p:cNvSpPr txBox="1"/>
          <p:nvPr/>
        </p:nvSpPr>
        <p:spPr>
          <a:xfrm>
            <a:off x="9914770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4826B689-6A18-41D0-7EB2-CF34985E1FF7}"/>
              </a:ext>
            </a:extLst>
          </p:cNvPr>
          <p:cNvSpPr txBox="1"/>
          <p:nvPr/>
        </p:nvSpPr>
        <p:spPr>
          <a:xfrm>
            <a:off x="10603373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24" name="Cube 123">
            <a:extLst>
              <a:ext uri="{FF2B5EF4-FFF2-40B4-BE49-F238E27FC236}">
                <a16:creationId xmlns:a16="http://schemas.microsoft.com/office/drawing/2014/main" id="{C2D3FC10-8E12-CE67-83EB-B54E939029BD}"/>
              </a:ext>
            </a:extLst>
          </p:cNvPr>
          <p:cNvSpPr/>
          <p:nvPr/>
        </p:nvSpPr>
        <p:spPr>
          <a:xfrm>
            <a:off x="11099221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12DAAF38-2712-54ED-A73B-96D3D93ED6E2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Rectangle 126">
            <a:hlinkClick r:id="" action="ppaction://noaction"/>
            <a:extLst>
              <a:ext uri="{FF2B5EF4-FFF2-40B4-BE49-F238E27FC236}">
                <a16:creationId xmlns:a16="http://schemas.microsoft.com/office/drawing/2014/main" id="{0BC311EC-C95A-A56F-E468-D9646C74B61D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ED0632AD-44A4-DEE7-4D68-FDB0C4959929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E5D96D4-FDB7-64AF-359F-D0869D238687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Rectangle 129">
            <a:hlinkClick r:id="" action="ppaction://noaction"/>
            <a:extLst>
              <a:ext uri="{FF2B5EF4-FFF2-40B4-BE49-F238E27FC236}">
                <a16:creationId xmlns:a16="http://schemas.microsoft.com/office/drawing/2014/main" id="{018517FA-94F1-5DBC-B9FF-61241249E3AF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BD0FD2DD-B208-2B90-5D23-27A58D126649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F170462A-E731-62C5-1123-FD638896035D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31D5956E-B5C3-5CF8-7E4C-A75F66925FF9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 133">
            <a:hlinkClick r:id="" action="ppaction://noaction"/>
            <a:extLst>
              <a:ext uri="{FF2B5EF4-FFF2-40B4-BE49-F238E27FC236}">
                <a16:creationId xmlns:a16="http://schemas.microsoft.com/office/drawing/2014/main" id="{906DDAFD-2F52-5FA9-7E1B-3BFCE8E47E26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35" name="Rectangle 134">
            <a:hlinkClick r:id="" action="ppaction://noaction"/>
            <a:extLst>
              <a:ext uri="{FF2B5EF4-FFF2-40B4-BE49-F238E27FC236}">
                <a16:creationId xmlns:a16="http://schemas.microsoft.com/office/drawing/2014/main" id="{72147A08-1312-DB44-D208-6BE3C13D8ECB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1549421-8F48-159B-A436-514608AB7DA4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0D473E61-4536-0677-C37D-88BD0E14A721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C74A649B-B084-CD2B-49DF-9627C1B9B6AB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4F72CE8F-223F-9C3A-5324-428B413EA22C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032F4173-CE01-6BF4-A6E3-C255D857924E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72A58ECA-FC51-594E-61C8-9698B1F3180F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A04728C1-9CC9-B4FA-DCFF-D60EFB4E0873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5E28647C-A4F2-6583-5529-5F0448735FB8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2381C4B3-17A7-EC0D-AE98-8AEB232848DD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1D427493-E7A3-09F2-AAE6-6C08CA9529E0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81C2B835-5439-FDE5-F9E3-363C653A0EA4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CE46632B-375F-4E3A-4CCA-96876936B466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39237F88-6866-626A-A1E0-558EB49DD531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A824DFF3-15A3-CC9D-2E74-655C40EE83DA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73863A1B-62B5-B163-24DA-AEB1BC6480DC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49367CDC-8009-ADF2-A069-FA43534E66EA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382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A0094-8E25-BF05-539D-BA4856AFC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BD6E081-DA3F-8D51-DD38-59B7B5CC8401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strncpy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CF430BB-4EFE-579A-59D5-7C81CA5754F9}"/>
              </a:ext>
            </a:extLst>
          </p:cNvPr>
          <p:cNvSpPr txBox="1"/>
          <p:nvPr/>
        </p:nvSpPr>
        <p:spPr>
          <a:xfrm>
            <a:off x="2575470" y="2779107"/>
            <a:ext cx="6804726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“Hello”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[100];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strncpy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2);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B7FEBB65-5BC8-EA42-C75E-B38020799530}"/>
              </a:ext>
            </a:extLst>
          </p:cNvPr>
          <p:cNvSpPr/>
          <p:nvPr/>
        </p:nvSpPr>
        <p:spPr>
          <a:xfrm>
            <a:off x="208056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9E21EB9B-B376-03B4-0A2C-12B9ABCB216E}"/>
              </a:ext>
            </a:extLst>
          </p:cNvPr>
          <p:cNvSpPr/>
          <p:nvPr/>
        </p:nvSpPr>
        <p:spPr>
          <a:xfrm>
            <a:off x="922108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C919FCF8-75B8-62C2-31AA-6B6BD6CB8ACF}"/>
              </a:ext>
            </a:extLst>
          </p:cNvPr>
          <p:cNvSpPr/>
          <p:nvPr/>
        </p:nvSpPr>
        <p:spPr>
          <a:xfrm>
            <a:off x="1597873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E829D1D5-F8F0-172C-29D6-FFA00D292AC3}"/>
              </a:ext>
            </a:extLst>
          </p:cNvPr>
          <p:cNvSpPr/>
          <p:nvPr/>
        </p:nvSpPr>
        <p:spPr>
          <a:xfrm>
            <a:off x="2280643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4846D1B1-B65A-3515-A6DD-1E44CD7F85DD}"/>
              </a:ext>
            </a:extLst>
          </p:cNvPr>
          <p:cNvSpPr/>
          <p:nvPr/>
        </p:nvSpPr>
        <p:spPr>
          <a:xfrm>
            <a:off x="2956408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‘l’</a:t>
            </a:r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B23CA5B4-7125-1C1F-AF91-B27A7C269416}"/>
              </a:ext>
            </a:extLst>
          </p:cNvPr>
          <p:cNvSpPr/>
          <p:nvPr/>
        </p:nvSpPr>
        <p:spPr>
          <a:xfrm>
            <a:off x="3636765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‘o’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21DDBE4-01FC-6A0E-4085-E2520D011DC6}"/>
              </a:ext>
            </a:extLst>
          </p:cNvPr>
          <p:cNvCxnSpPr>
            <a:cxnSpLocks/>
          </p:cNvCxnSpPr>
          <p:nvPr/>
        </p:nvCxnSpPr>
        <p:spPr>
          <a:xfrm>
            <a:off x="1597873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0C90329-4E48-7BBF-9D9C-DEB4DEE740EC}"/>
              </a:ext>
            </a:extLst>
          </p:cNvPr>
          <p:cNvCxnSpPr>
            <a:cxnSpLocks/>
          </p:cNvCxnSpPr>
          <p:nvPr/>
        </p:nvCxnSpPr>
        <p:spPr>
          <a:xfrm>
            <a:off x="920153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10A671D5-47F8-EF9D-D166-C9623463CB2D}"/>
              </a:ext>
            </a:extLst>
          </p:cNvPr>
          <p:cNvSpPr txBox="1"/>
          <p:nvPr/>
        </p:nvSpPr>
        <p:spPr>
          <a:xfrm>
            <a:off x="627402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DB55911-76D3-75D4-7276-4556C83A20DC}"/>
              </a:ext>
            </a:extLst>
          </p:cNvPr>
          <p:cNvSpPr txBox="1"/>
          <p:nvPr/>
        </p:nvSpPr>
        <p:spPr>
          <a:xfrm>
            <a:off x="1329044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5BEEC25-0DB0-E91C-52D2-B41123EB8806}"/>
              </a:ext>
            </a:extLst>
          </p:cNvPr>
          <p:cNvCxnSpPr>
            <a:cxnSpLocks/>
          </p:cNvCxnSpPr>
          <p:nvPr/>
        </p:nvCxnSpPr>
        <p:spPr>
          <a:xfrm>
            <a:off x="2957752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09CA418-0466-4FA6-A12E-A4187196B79D}"/>
              </a:ext>
            </a:extLst>
          </p:cNvPr>
          <p:cNvCxnSpPr>
            <a:cxnSpLocks/>
          </p:cNvCxnSpPr>
          <p:nvPr/>
        </p:nvCxnSpPr>
        <p:spPr>
          <a:xfrm>
            <a:off x="2280032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BB4F981-09C1-95B3-6D43-19303BD098B4}"/>
              </a:ext>
            </a:extLst>
          </p:cNvPr>
          <p:cNvSpPr txBox="1"/>
          <p:nvPr/>
        </p:nvSpPr>
        <p:spPr>
          <a:xfrm>
            <a:off x="1986354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17C3AAB-E1E2-6F08-E3BE-232A4E7399B3}"/>
              </a:ext>
            </a:extLst>
          </p:cNvPr>
          <p:cNvSpPr txBox="1"/>
          <p:nvPr/>
        </p:nvSpPr>
        <p:spPr>
          <a:xfrm>
            <a:off x="2688923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56" name="Cube 55">
            <a:extLst>
              <a:ext uri="{FF2B5EF4-FFF2-40B4-BE49-F238E27FC236}">
                <a16:creationId xmlns:a16="http://schemas.microsoft.com/office/drawing/2014/main" id="{AEE86EE3-6F8A-3934-9C0E-27224AD31143}"/>
              </a:ext>
            </a:extLst>
          </p:cNvPr>
          <p:cNvSpPr/>
          <p:nvPr/>
        </p:nvSpPr>
        <p:spPr>
          <a:xfrm>
            <a:off x="4315336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FE011A8B-F0AB-2C8E-69CE-2E4AD44AF80D}"/>
              </a:ext>
            </a:extLst>
          </p:cNvPr>
          <p:cNvCxnSpPr>
            <a:cxnSpLocks/>
          </p:cNvCxnSpPr>
          <p:nvPr/>
        </p:nvCxnSpPr>
        <p:spPr>
          <a:xfrm>
            <a:off x="3633225" y="52138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F2FBA28C-72D2-74B1-E7B6-8A92CE33174E}"/>
              </a:ext>
            </a:extLst>
          </p:cNvPr>
          <p:cNvSpPr txBox="1"/>
          <p:nvPr/>
        </p:nvSpPr>
        <p:spPr>
          <a:xfrm>
            <a:off x="3364396" y="5467477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3248DE94-4A6C-0497-27E4-1F047255A3C0}"/>
              </a:ext>
            </a:extLst>
          </p:cNvPr>
          <p:cNvCxnSpPr>
            <a:cxnSpLocks/>
          </p:cNvCxnSpPr>
          <p:nvPr/>
        </p:nvCxnSpPr>
        <p:spPr>
          <a:xfrm>
            <a:off x="4314739" y="520656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F464E62B-9C17-5168-2276-F8BC72160D24}"/>
              </a:ext>
            </a:extLst>
          </p:cNvPr>
          <p:cNvSpPr txBox="1"/>
          <p:nvPr/>
        </p:nvSpPr>
        <p:spPr>
          <a:xfrm>
            <a:off x="4051353" y="546023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9B300D3B-2DBA-6E27-B52B-2DDD6938E986}"/>
              </a:ext>
            </a:extLst>
          </p:cNvPr>
          <p:cNvCxnSpPr>
            <a:cxnSpLocks/>
          </p:cNvCxnSpPr>
          <p:nvPr/>
        </p:nvCxnSpPr>
        <p:spPr>
          <a:xfrm>
            <a:off x="4990061" y="520590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D455CA1A-C5B6-80B9-EE71-249CFCA24F8F}"/>
              </a:ext>
            </a:extLst>
          </p:cNvPr>
          <p:cNvSpPr txBox="1"/>
          <p:nvPr/>
        </p:nvSpPr>
        <p:spPr>
          <a:xfrm>
            <a:off x="4726675" y="545957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F986730-1BF3-3E80-AC7E-97CA25636826}"/>
              </a:ext>
            </a:extLst>
          </p:cNvPr>
          <p:cNvSpPr txBox="1"/>
          <p:nvPr/>
        </p:nvSpPr>
        <p:spPr>
          <a:xfrm>
            <a:off x="1088076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D91099D-F62B-94F1-BD42-50D1110CA4E6}"/>
              </a:ext>
            </a:extLst>
          </p:cNvPr>
          <p:cNvSpPr txBox="1"/>
          <p:nvPr/>
        </p:nvSpPr>
        <p:spPr>
          <a:xfrm>
            <a:off x="1781509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4035ECF-B71F-EDA6-66C3-720104CCFC03}"/>
              </a:ext>
            </a:extLst>
          </p:cNvPr>
          <p:cNvSpPr txBox="1"/>
          <p:nvPr/>
        </p:nvSpPr>
        <p:spPr>
          <a:xfrm>
            <a:off x="2461908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9B460B2-9551-9EFE-73E2-664EC8BED8B2}"/>
              </a:ext>
            </a:extLst>
          </p:cNvPr>
          <p:cNvSpPr txBox="1"/>
          <p:nvPr/>
        </p:nvSpPr>
        <p:spPr>
          <a:xfrm>
            <a:off x="3150511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s1[3]</a:t>
            </a:r>
            <a:endParaRPr lang="en-US" sz="14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57B08F3C-9C21-D2A3-86BA-8666F383EDC1}"/>
              </a:ext>
            </a:extLst>
          </p:cNvPr>
          <p:cNvSpPr txBox="1"/>
          <p:nvPr/>
        </p:nvSpPr>
        <p:spPr>
          <a:xfrm>
            <a:off x="3807563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s1[4]</a:t>
            </a:r>
            <a:endParaRPr lang="en-US" sz="1400" dirty="0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A126D37A-7904-964B-F025-B44821AF5BC9}"/>
              </a:ext>
            </a:extLst>
          </p:cNvPr>
          <p:cNvSpPr txBox="1"/>
          <p:nvPr/>
        </p:nvSpPr>
        <p:spPr>
          <a:xfrm>
            <a:off x="4496166" y="4088600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s1[5]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6B2A60F8-2CAC-E3EA-C268-CCFF96DDE724}"/>
              </a:ext>
            </a:extLst>
          </p:cNvPr>
          <p:cNvSpPr/>
          <p:nvPr/>
        </p:nvSpPr>
        <p:spPr>
          <a:xfrm>
            <a:off x="4992014" y="4476167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46E693E0-342E-339F-A34F-5ECA9854D949}"/>
              </a:ext>
            </a:extLst>
          </p:cNvPr>
          <p:cNvSpPr/>
          <p:nvPr/>
        </p:nvSpPr>
        <p:spPr>
          <a:xfrm>
            <a:off x="6315263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3D045E5D-BAB8-A257-CFFA-709C3EE5B7BA}"/>
              </a:ext>
            </a:extLst>
          </p:cNvPr>
          <p:cNvSpPr/>
          <p:nvPr/>
        </p:nvSpPr>
        <p:spPr>
          <a:xfrm>
            <a:off x="70293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2D505E63-948C-8E03-92FC-3AE8F7E27E14}"/>
              </a:ext>
            </a:extLst>
          </p:cNvPr>
          <p:cNvSpPr/>
          <p:nvPr/>
        </p:nvSpPr>
        <p:spPr>
          <a:xfrm>
            <a:off x="770508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F35AAED-2381-06E8-B15B-6B359B64292D}"/>
              </a:ext>
            </a:extLst>
          </p:cNvPr>
          <p:cNvCxnSpPr>
            <a:cxnSpLocks/>
          </p:cNvCxnSpPr>
          <p:nvPr/>
        </p:nvCxnSpPr>
        <p:spPr>
          <a:xfrm>
            <a:off x="7705080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371071C5-4E30-E046-E22D-54AA4C1AC3B7}"/>
              </a:ext>
            </a:extLst>
          </p:cNvPr>
          <p:cNvCxnSpPr>
            <a:cxnSpLocks/>
          </p:cNvCxnSpPr>
          <p:nvPr/>
        </p:nvCxnSpPr>
        <p:spPr>
          <a:xfrm>
            <a:off x="7027360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E31D3493-7342-902F-5718-C9AF49908998}"/>
              </a:ext>
            </a:extLst>
          </p:cNvPr>
          <p:cNvSpPr txBox="1"/>
          <p:nvPr/>
        </p:nvSpPr>
        <p:spPr>
          <a:xfrm>
            <a:off x="6734609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FCA585A-9639-52FA-60B2-4A2A2E4BE1C4}"/>
              </a:ext>
            </a:extLst>
          </p:cNvPr>
          <p:cNvSpPr txBox="1"/>
          <p:nvPr/>
        </p:nvSpPr>
        <p:spPr>
          <a:xfrm>
            <a:off x="7436251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DB7AFFE-044B-6CAD-9BB1-8B1EA07032E6}"/>
              </a:ext>
            </a:extLst>
          </p:cNvPr>
          <p:cNvSpPr txBox="1"/>
          <p:nvPr/>
        </p:nvSpPr>
        <p:spPr>
          <a:xfrm>
            <a:off x="8094488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109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72F4DF28-CA08-29BC-6940-6E4B70DA851E}"/>
              </a:ext>
            </a:extLst>
          </p:cNvPr>
          <p:cNvSpPr txBox="1"/>
          <p:nvPr/>
        </p:nvSpPr>
        <p:spPr>
          <a:xfrm>
            <a:off x="7195283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B24056A-F3AB-EEC8-083D-7909984CEA79}"/>
              </a:ext>
            </a:extLst>
          </p:cNvPr>
          <p:cNvSpPr txBox="1"/>
          <p:nvPr/>
        </p:nvSpPr>
        <p:spPr>
          <a:xfrm>
            <a:off x="7883886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28B2CE39-AE49-40D5-A8B9-451251A1C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1"/>
            <a:ext cx="11275828" cy="50206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strncpy</a:t>
            </a:r>
            <a:r>
              <a:rPr lang="en-US" b="1" dirty="0">
                <a:solidFill>
                  <a:srgbClr val="0070C0"/>
                </a:solidFill>
              </a:rPr>
              <a:t>(char *s2, char *s1, int n)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is a safer option, as it copies n chars from s1 into s2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Note: </a:t>
            </a:r>
            <a:r>
              <a:rPr lang="en-US" sz="2400" dirty="0" err="1"/>
              <a:t>strncpy</a:t>
            </a:r>
            <a:r>
              <a:rPr lang="en-US" sz="2400" dirty="0"/>
              <a:t> doesn’t add a null terminator after copying n characters</a:t>
            </a:r>
          </a:p>
        </p:txBody>
      </p:sp>
      <p:sp>
        <p:nvSpPr>
          <p:cNvPr id="115" name="Cube 114">
            <a:extLst>
              <a:ext uri="{FF2B5EF4-FFF2-40B4-BE49-F238E27FC236}">
                <a16:creationId xmlns:a16="http://schemas.microsoft.com/office/drawing/2014/main" id="{96910BD9-D29D-083D-C435-FFFEF6945A46}"/>
              </a:ext>
            </a:extLst>
          </p:cNvPr>
          <p:cNvSpPr/>
          <p:nvPr/>
        </p:nvSpPr>
        <p:spPr>
          <a:xfrm>
            <a:off x="8387850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16" name="Cube 115">
            <a:extLst>
              <a:ext uri="{FF2B5EF4-FFF2-40B4-BE49-F238E27FC236}">
                <a16:creationId xmlns:a16="http://schemas.microsoft.com/office/drawing/2014/main" id="{7499E188-8D6E-6011-F8BB-1A6711DEF372}"/>
              </a:ext>
            </a:extLst>
          </p:cNvPr>
          <p:cNvSpPr/>
          <p:nvPr/>
        </p:nvSpPr>
        <p:spPr>
          <a:xfrm>
            <a:off x="9063615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sp>
        <p:nvSpPr>
          <p:cNvPr id="117" name="Cube 116">
            <a:extLst>
              <a:ext uri="{FF2B5EF4-FFF2-40B4-BE49-F238E27FC236}">
                <a16:creationId xmlns:a16="http://schemas.microsoft.com/office/drawing/2014/main" id="{E631F352-3830-518F-7DCF-E627C80EA0B3}"/>
              </a:ext>
            </a:extLst>
          </p:cNvPr>
          <p:cNvSpPr/>
          <p:nvPr/>
        </p:nvSpPr>
        <p:spPr>
          <a:xfrm>
            <a:off x="9743972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7163D20-CCA4-F09D-7773-7519962B4EB6}"/>
              </a:ext>
            </a:extLst>
          </p:cNvPr>
          <p:cNvCxnSpPr>
            <a:cxnSpLocks/>
          </p:cNvCxnSpPr>
          <p:nvPr/>
        </p:nvCxnSpPr>
        <p:spPr>
          <a:xfrm>
            <a:off x="9064959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CE6448F7-C87C-62CA-86CC-564036F8EE25}"/>
              </a:ext>
            </a:extLst>
          </p:cNvPr>
          <p:cNvCxnSpPr>
            <a:cxnSpLocks/>
          </p:cNvCxnSpPr>
          <p:nvPr/>
        </p:nvCxnSpPr>
        <p:spPr>
          <a:xfrm>
            <a:off x="8387239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14E07A9C-ADA7-4D67-E3A3-F6198F56AD09}"/>
              </a:ext>
            </a:extLst>
          </p:cNvPr>
          <p:cNvSpPr txBox="1"/>
          <p:nvPr/>
        </p:nvSpPr>
        <p:spPr>
          <a:xfrm>
            <a:off x="8796130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10A</a:t>
            </a:r>
          </a:p>
        </p:txBody>
      </p:sp>
      <p:sp>
        <p:nvSpPr>
          <p:cNvPr id="121" name="Cube 120">
            <a:extLst>
              <a:ext uri="{FF2B5EF4-FFF2-40B4-BE49-F238E27FC236}">
                <a16:creationId xmlns:a16="http://schemas.microsoft.com/office/drawing/2014/main" id="{7840EF68-1714-5A4B-4F03-C3371790D0FD}"/>
              </a:ext>
            </a:extLst>
          </p:cNvPr>
          <p:cNvSpPr/>
          <p:nvPr/>
        </p:nvSpPr>
        <p:spPr>
          <a:xfrm>
            <a:off x="1042254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C9FBAD34-EB2C-D438-E152-066E5724DEE8}"/>
              </a:ext>
            </a:extLst>
          </p:cNvPr>
          <p:cNvCxnSpPr>
            <a:cxnSpLocks/>
          </p:cNvCxnSpPr>
          <p:nvPr/>
        </p:nvCxnSpPr>
        <p:spPr>
          <a:xfrm>
            <a:off x="9740432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3" name="TextBox 122">
            <a:extLst>
              <a:ext uri="{FF2B5EF4-FFF2-40B4-BE49-F238E27FC236}">
                <a16:creationId xmlns:a16="http://schemas.microsoft.com/office/drawing/2014/main" id="{E9E12AF2-1149-DA60-B838-3163C4596B60}"/>
              </a:ext>
            </a:extLst>
          </p:cNvPr>
          <p:cNvSpPr txBox="1"/>
          <p:nvPr/>
        </p:nvSpPr>
        <p:spPr>
          <a:xfrm>
            <a:off x="9471603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10B</a:t>
            </a: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E77D07BC-D6B2-5E69-F7B2-81B831BA3576}"/>
              </a:ext>
            </a:extLst>
          </p:cNvPr>
          <p:cNvCxnSpPr>
            <a:cxnSpLocks/>
          </p:cNvCxnSpPr>
          <p:nvPr/>
        </p:nvCxnSpPr>
        <p:spPr>
          <a:xfrm>
            <a:off x="10421946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E558EE0C-AF1C-53B6-D440-56AEB2FFDB97}"/>
              </a:ext>
            </a:extLst>
          </p:cNvPr>
          <p:cNvSpPr txBox="1"/>
          <p:nvPr/>
        </p:nvSpPr>
        <p:spPr>
          <a:xfrm>
            <a:off x="10158560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10C</a:t>
            </a:r>
          </a:p>
        </p:txBody>
      </p:sp>
      <p:cxnSp>
        <p:nvCxnSpPr>
          <p:cNvPr id="126" name="Straight Connector 125">
            <a:extLst>
              <a:ext uri="{FF2B5EF4-FFF2-40B4-BE49-F238E27FC236}">
                <a16:creationId xmlns:a16="http://schemas.microsoft.com/office/drawing/2014/main" id="{DAC96053-F1ED-3816-177B-0AC995923CCA}"/>
              </a:ext>
            </a:extLst>
          </p:cNvPr>
          <p:cNvCxnSpPr>
            <a:cxnSpLocks/>
          </p:cNvCxnSpPr>
          <p:nvPr/>
        </p:nvCxnSpPr>
        <p:spPr>
          <a:xfrm>
            <a:off x="11097268" y="51924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7" name="TextBox 126">
            <a:extLst>
              <a:ext uri="{FF2B5EF4-FFF2-40B4-BE49-F238E27FC236}">
                <a16:creationId xmlns:a16="http://schemas.microsoft.com/office/drawing/2014/main" id="{64074C28-BFBB-2EC2-7B97-8B5497E60CFD}"/>
              </a:ext>
            </a:extLst>
          </p:cNvPr>
          <p:cNvSpPr txBox="1"/>
          <p:nvPr/>
        </p:nvSpPr>
        <p:spPr>
          <a:xfrm>
            <a:off x="10833882" y="5446129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10D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87966C43-6C66-F4CE-54F7-C4611F0F49EE}"/>
              </a:ext>
            </a:extLst>
          </p:cNvPr>
          <p:cNvSpPr txBox="1"/>
          <p:nvPr/>
        </p:nvSpPr>
        <p:spPr>
          <a:xfrm>
            <a:off x="8569115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E0127ED7-0134-C1E4-AD7A-9E920737DE28}"/>
              </a:ext>
            </a:extLst>
          </p:cNvPr>
          <p:cNvSpPr txBox="1"/>
          <p:nvPr/>
        </p:nvSpPr>
        <p:spPr>
          <a:xfrm>
            <a:off x="9257718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907B8446-D0E1-DDD6-94EB-43BE32F870CD}"/>
              </a:ext>
            </a:extLst>
          </p:cNvPr>
          <p:cNvSpPr txBox="1"/>
          <p:nvPr/>
        </p:nvSpPr>
        <p:spPr>
          <a:xfrm>
            <a:off x="9914770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989B6754-B528-0BA7-9AA8-C28B2DC2C0D1}"/>
              </a:ext>
            </a:extLst>
          </p:cNvPr>
          <p:cNvSpPr txBox="1"/>
          <p:nvPr/>
        </p:nvSpPr>
        <p:spPr>
          <a:xfrm>
            <a:off x="10603373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32" name="Cube 131">
            <a:extLst>
              <a:ext uri="{FF2B5EF4-FFF2-40B4-BE49-F238E27FC236}">
                <a16:creationId xmlns:a16="http://schemas.microsoft.com/office/drawing/2014/main" id="{708ABC5D-FED4-766B-4C25-12A5FC7A1AB4}"/>
              </a:ext>
            </a:extLst>
          </p:cNvPr>
          <p:cNvSpPr/>
          <p:nvPr/>
        </p:nvSpPr>
        <p:spPr>
          <a:xfrm>
            <a:off x="11099221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0D79D52A-2001-5DFE-9DE2-F28DA82743CC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hlinkClick r:id="" action="ppaction://noaction"/>
            <a:extLst>
              <a:ext uri="{FF2B5EF4-FFF2-40B4-BE49-F238E27FC236}">
                <a16:creationId xmlns:a16="http://schemas.microsoft.com/office/drawing/2014/main" id="{A977418A-119B-2559-A124-62C6C4882710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F617E1DE-86DD-406C-6E92-ACC8D97680BE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42F9CAA4-FE45-54D5-D798-06B372621194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" name="Rectangle 137">
            <a:hlinkClick r:id="" action="ppaction://noaction"/>
            <a:extLst>
              <a:ext uri="{FF2B5EF4-FFF2-40B4-BE49-F238E27FC236}">
                <a16:creationId xmlns:a16="http://schemas.microsoft.com/office/drawing/2014/main" id="{B51222DC-6E76-BCBC-072F-09EAADC81ADC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94392A8F-49C5-6E31-E039-653FEEDF7489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9BB88BF4-8AB3-EBA5-0104-6E0EC5591C39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FF497381-3428-FEF7-5178-68EDD77DDD04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hlinkClick r:id="" action="ppaction://noaction"/>
            <a:extLst>
              <a:ext uri="{FF2B5EF4-FFF2-40B4-BE49-F238E27FC236}">
                <a16:creationId xmlns:a16="http://schemas.microsoft.com/office/drawing/2014/main" id="{6B117EB0-89AF-BE98-CA54-693F7EDCB888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43" name="Rectangle 142">
            <a:hlinkClick r:id="" action="ppaction://noaction"/>
            <a:extLst>
              <a:ext uri="{FF2B5EF4-FFF2-40B4-BE49-F238E27FC236}">
                <a16:creationId xmlns:a16="http://schemas.microsoft.com/office/drawing/2014/main" id="{3D615C4C-C6B1-544B-60A1-F7807F11A542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3E51930D-DC88-5DAC-DDAB-A7FCE73FA1C3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B971BEA7-7FE0-5ABA-A7D4-3A5ACCC87687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27B49494-1B97-1EA8-DFF7-306E730C0F03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6E81DCB-3ACB-0F0E-6BB7-3D0F30ABCC79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1C5D1828-A00B-9594-ECFB-E4297F1B7B85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4C12709F-3E35-A989-39A5-8FD0BF5BC7CA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D1E982D3-61C4-C821-92DD-11263787D6AE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959176E8-B221-BBEC-0098-3BE9C0527978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AC9D91F1-BFD8-445D-F461-9985A9E5F226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1C0E699-8F89-AADF-8462-83EC23689A71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8073E80D-4626-7459-21D4-74B8817A19AE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C8472FD-354B-4B0B-3D79-ACE2A91BCD0E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D1E66A9F-2134-AB4B-8752-9BB540D523EA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64C44D86-063F-EDE8-4827-382820B4FF17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1C965FD7-5E63-BFEE-FED0-50E57D65EF93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5419149D-B4B9-CE62-5153-72900CFFC732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390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A0EC4-D874-9604-20A4-CCFF0B043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5B257B3-CE36-CB17-2383-8951A9BDFCA3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strcat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72B39F9-92A5-D99B-7314-189B00500A7E}"/>
              </a:ext>
            </a:extLst>
          </p:cNvPr>
          <p:cNvSpPr txBox="1"/>
          <p:nvPr/>
        </p:nvSpPr>
        <p:spPr>
          <a:xfrm>
            <a:off x="4214886" y="2730972"/>
            <a:ext cx="327883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“Hi”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“Bye”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// </a:t>
            </a:r>
            <a:r>
              <a:rPr lang="en-US" sz="2000" b="1" dirty="0" err="1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strcat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(s2, s1);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450C5513-CCE8-44A6-D36A-3EC1DA20881B}"/>
              </a:ext>
            </a:extLst>
          </p:cNvPr>
          <p:cNvSpPr/>
          <p:nvPr/>
        </p:nvSpPr>
        <p:spPr>
          <a:xfrm>
            <a:off x="1062587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DB297CA9-72A6-FE22-400E-6B7F0CCA02D1}"/>
              </a:ext>
            </a:extLst>
          </p:cNvPr>
          <p:cNvSpPr/>
          <p:nvPr/>
        </p:nvSpPr>
        <p:spPr>
          <a:xfrm>
            <a:off x="1776639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C085CCB3-7F71-C236-B760-DC71C07401C9}"/>
              </a:ext>
            </a:extLst>
          </p:cNvPr>
          <p:cNvSpPr/>
          <p:nvPr/>
        </p:nvSpPr>
        <p:spPr>
          <a:xfrm>
            <a:off x="2452404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</a:t>
            </a:r>
            <a:r>
              <a:rPr lang="en-US" sz="2400" b="1" dirty="0" err="1">
                <a:solidFill>
                  <a:schemeClr val="tx1"/>
                </a:solidFill>
                <a:ea typeface="Courier" charset="0"/>
                <a:cs typeface="Courier" charset="0"/>
              </a:rPr>
              <a:t>i</a:t>
            </a:r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9FFAB63A-6DC6-24A9-45CB-DB37ED46B469}"/>
              </a:ext>
            </a:extLst>
          </p:cNvPr>
          <p:cNvSpPr/>
          <p:nvPr/>
        </p:nvSpPr>
        <p:spPr>
          <a:xfrm>
            <a:off x="3135174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5EB8F262-7ED9-60DE-E84B-60051E329105}"/>
              </a:ext>
            </a:extLst>
          </p:cNvPr>
          <p:cNvCxnSpPr>
            <a:cxnSpLocks/>
          </p:cNvCxnSpPr>
          <p:nvPr/>
        </p:nvCxnSpPr>
        <p:spPr>
          <a:xfrm>
            <a:off x="2452404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9558210-E00D-CD44-23B1-B7249DC6B8AC}"/>
              </a:ext>
            </a:extLst>
          </p:cNvPr>
          <p:cNvCxnSpPr>
            <a:cxnSpLocks/>
          </p:cNvCxnSpPr>
          <p:nvPr/>
        </p:nvCxnSpPr>
        <p:spPr>
          <a:xfrm>
            <a:off x="1774684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89E7BA9C-E7D9-9BC9-B544-06CDF36C0566}"/>
              </a:ext>
            </a:extLst>
          </p:cNvPr>
          <p:cNvSpPr txBox="1"/>
          <p:nvPr/>
        </p:nvSpPr>
        <p:spPr>
          <a:xfrm>
            <a:off x="1481933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ACB02B8-1D37-4AAD-B551-337948524DC7}"/>
              </a:ext>
            </a:extLst>
          </p:cNvPr>
          <p:cNvSpPr txBox="1"/>
          <p:nvPr/>
        </p:nvSpPr>
        <p:spPr>
          <a:xfrm>
            <a:off x="2183575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B4F99BCC-C418-027D-F42D-EFF7A8120F09}"/>
              </a:ext>
            </a:extLst>
          </p:cNvPr>
          <p:cNvCxnSpPr>
            <a:cxnSpLocks/>
          </p:cNvCxnSpPr>
          <p:nvPr/>
        </p:nvCxnSpPr>
        <p:spPr>
          <a:xfrm>
            <a:off x="3134563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C1DB7152-757D-CB98-84BE-300E1A5F7846}"/>
              </a:ext>
            </a:extLst>
          </p:cNvPr>
          <p:cNvSpPr txBox="1"/>
          <p:nvPr/>
        </p:nvSpPr>
        <p:spPr>
          <a:xfrm>
            <a:off x="2840885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561D0193-AF21-F54C-390D-F962E9853004}"/>
              </a:ext>
            </a:extLst>
          </p:cNvPr>
          <p:cNvSpPr txBox="1"/>
          <p:nvPr/>
        </p:nvSpPr>
        <p:spPr>
          <a:xfrm>
            <a:off x="1942607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B6001A6-49E3-991E-7962-01CEE5B9CCC5}"/>
              </a:ext>
            </a:extLst>
          </p:cNvPr>
          <p:cNvSpPr txBox="1"/>
          <p:nvPr/>
        </p:nvSpPr>
        <p:spPr>
          <a:xfrm>
            <a:off x="2636040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F4BBDAE-AF11-7903-1D14-2A5A4F8D97AB}"/>
              </a:ext>
            </a:extLst>
          </p:cNvPr>
          <p:cNvSpPr txBox="1"/>
          <p:nvPr/>
        </p:nvSpPr>
        <p:spPr>
          <a:xfrm>
            <a:off x="3316439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0CA4F7B7-D992-835C-704C-8E7CAFA9624E}"/>
              </a:ext>
            </a:extLst>
          </p:cNvPr>
          <p:cNvSpPr/>
          <p:nvPr/>
        </p:nvSpPr>
        <p:spPr>
          <a:xfrm>
            <a:off x="3815221" y="4473795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3B395B85-5AD8-72FE-BDBB-D694A5BAA84E}"/>
              </a:ext>
            </a:extLst>
          </p:cNvPr>
          <p:cNvSpPr/>
          <p:nvPr/>
        </p:nvSpPr>
        <p:spPr>
          <a:xfrm>
            <a:off x="5520604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951EE81E-6120-C117-DA05-075478B7C264}"/>
              </a:ext>
            </a:extLst>
          </p:cNvPr>
          <p:cNvSpPr/>
          <p:nvPr/>
        </p:nvSpPr>
        <p:spPr>
          <a:xfrm>
            <a:off x="62346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‘B’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A6AF506F-2F41-31E8-140B-238A41E7DE0F}"/>
              </a:ext>
            </a:extLst>
          </p:cNvPr>
          <p:cNvSpPr/>
          <p:nvPr/>
        </p:nvSpPr>
        <p:spPr>
          <a:xfrm>
            <a:off x="691042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‘y’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A5F46F6F-2ACF-FDB7-6853-54877E231C02}"/>
              </a:ext>
            </a:extLst>
          </p:cNvPr>
          <p:cNvSpPr/>
          <p:nvPr/>
        </p:nvSpPr>
        <p:spPr>
          <a:xfrm>
            <a:off x="759319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ABBBB50E-C3FA-DED7-536E-17ED3B975E82}"/>
              </a:ext>
            </a:extLst>
          </p:cNvPr>
          <p:cNvSpPr/>
          <p:nvPr/>
        </p:nvSpPr>
        <p:spPr>
          <a:xfrm>
            <a:off x="82689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EC419261-CA07-FFAB-9F16-2ABBCE8245E5}"/>
              </a:ext>
            </a:extLst>
          </p:cNvPr>
          <p:cNvSpPr/>
          <p:nvPr/>
        </p:nvSpPr>
        <p:spPr>
          <a:xfrm>
            <a:off x="894931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C3C9801-5809-B799-9FA2-D1732AEEC66F}"/>
              </a:ext>
            </a:extLst>
          </p:cNvPr>
          <p:cNvCxnSpPr>
            <a:cxnSpLocks/>
          </p:cNvCxnSpPr>
          <p:nvPr/>
        </p:nvCxnSpPr>
        <p:spPr>
          <a:xfrm>
            <a:off x="6910421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156328EE-5C0A-267B-A2C6-8BC5416C1D29}"/>
              </a:ext>
            </a:extLst>
          </p:cNvPr>
          <p:cNvCxnSpPr>
            <a:cxnSpLocks/>
          </p:cNvCxnSpPr>
          <p:nvPr/>
        </p:nvCxnSpPr>
        <p:spPr>
          <a:xfrm>
            <a:off x="6232701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52C28DC1-3441-BC9B-02AE-EF8D3E2B5F91}"/>
              </a:ext>
            </a:extLst>
          </p:cNvPr>
          <p:cNvSpPr txBox="1"/>
          <p:nvPr/>
        </p:nvSpPr>
        <p:spPr>
          <a:xfrm>
            <a:off x="5939950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9D790CA-1DD5-6DD4-EE73-06B603B9C6BE}"/>
              </a:ext>
            </a:extLst>
          </p:cNvPr>
          <p:cNvSpPr txBox="1"/>
          <p:nvPr/>
        </p:nvSpPr>
        <p:spPr>
          <a:xfrm>
            <a:off x="6641592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31944B31-E4E3-CBD2-F952-7DD91C3F89D7}"/>
              </a:ext>
            </a:extLst>
          </p:cNvPr>
          <p:cNvCxnSpPr>
            <a:cxnSpLocks/>
          </p:cNvCxnSpPr>
          <p:nvPr/>
        </p:nvCxnSpPr>
        <p:spPr>
          <a:xfrm>
            <a:off x="8270300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7AF1485F-FF0A-ED2C-B526-ACF5C6B028A3}"/>
              </a:ext>
            </a:extLst>
          </p:cNvPr>
          <p:cNvCxnSpPr>
            <a:cxnSpLocks/>
          </p:cNvCxnSpPr>
          <p:nvPr/>
        </p:nvCxnSpPr>
        <p:spPr>
          <a:xfrm>
            <a:off x="7592580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159B7EB3-6941-3868-178F-F49D258F2C17}"/>
              </a:ext>
            </a:extLst>
          </p:cNvPr>
          <p:cNvSpPr txBox="1"/>
          <p:nvPr/>
        </p:nvSpPr>
        <p:spPr>
          <a:xfrm>
            <a:off x="7299829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F99C26A-35B4-98FD-7775-C0E8DC6E78F6}"/>
              </a:ext>
            </a:extLst>
          </p:cNvPr>
          <p:cNvSpPr txBox="1"/>
          <p:nvPr/>
        </p:nvSpPr>
        <p:spPr>
          <a:xfrm>
            <a:off x="8001471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146145D8-3D65-52BE-CDCF-4D5466B402F7}"/>
              </a:ext>
            </a:extLst>
          </p:cNvPr>
          <p:cNvSpPr/>
          <p:nvPr/>
        </p:nvSpPr>
        <p:spPr>
          <a:xfrm>
            <a:off x="9627884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?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259653-3E48-4111-A60C-568E09328748}"/>
              </a:ext>
            </a:extLst>
          </p:cNvPr>
          <p:cNvCxnSpPr>
            <a:cxnSpLocks/>
          </p:cNvCxnSpPr>
          <p:nvPr/>
        </p:nvCxnSpPr>
        <p:spPr>
          <a:xfrm>
            <a:off x="8945773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9EC92800-B971-AFF6-8303-DAE138988910}"/>
              </a:ext>
            </a:extLst>
          </p:cNvPr>
          <p:cNvSpPr txBox="1"/>
          <p:nvPr/>
        </p:nvSpPr>
        <p:spPr>
          <a:xfrm>
            <a:off x="8676944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B2AA1C9E-0E47-015E-9D3E-8014EE5D7806}"/>
              </a:ext>
            </a:extLst>
          </p:cNvPr>
          <p:cNvCxnSpPr>
            <a:cxnSpLocks/>
          </p:cNvCxnSpPr>
          <p:nvPr/>
        </p:nvCxnSpPr>
        <p:spPr>
          <a:xfrm>
            <a:off x="9627287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78208F8B-8C59-89DE-847F-51349DBE7B7C}"/>
              </a:ext>
            </a:extLst>
          </p:cNvPr>
          <p:cNvSpPr txBox="1"/>
          <p:nvPr/>
        </p:nvSpPr>
        <p:spPr>
          <a:xfrm>
            <a:off x="9363901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BDD9A1B-6681-CC8E-F8C6-B84757920B24}"/>
              </a:ext>
            </a:extLst>
          </p:cNvPr>
          <p:cNvSpPr txBox="1"/>
          <p:nvPr/>
        </p:nvSpPr>
        <p:spPr>
          <a:xfrm>
            <a:off x="6400624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7657953A-FDBE-6AF7-FFF3-17B4BA4A43A1}"/>
              </a:ext>
            </a:extLst>
          </p:cNvPr>
          <p:cNvSpPr txBox="1"/>
          <p:nvPr/>
        </p:nvSpPr>
        <p:spPr>
          <a:xfrm>
            <a:off x="7089227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F941159-A97B-43BC-EDDE-82FB5952DAB2}"/>
              </a:ext>
            </a:extLst>
          </p:cNvPr>
          <p:cNvSpPr txBox="1"/>
          <p:nvPr/>
        </p:nvSpPr>
        <p:spPr>
          <a:xfrm>
            <a:off x="7774456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D7EF17A4-022F-BD8E-9EFF-8181EBA07C43}"/>
              </a:ext>
            </a:extLst>
          </p:cNvPr>
          <p:cNvSpPr txBox="1"/>
          <p:nvPr/>
        </p:nvSpPr>
        <p:spPr>
          <a:xfrm>
            <a:off x="8463059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0CE9A0AB-0206-0841-6DF0-7C11FA77F727}"/>
              </a:ext>
            </a:extLst>
          </p:cNvPr>
          <p:cNvSpPr txBox="1"/>
          <p:nvPr/>
        </p:nvSpPr>
        <p:spPr>
          <a:xfrm>
            <a:off x="9120111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A628C623-1467-7123-7F01-984CBBC3C1BA}"/>
              </a:ext>
            </a:extLst>
          </p:cNvPr>
          <p:cNvSpPr txBox="1"/>
          <p:nvPr/>
        </p:nvSpPr>
        <p:spPr>
          <a:xfrm>
            <a:off x="9808714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324D98C9-AA04-0AE1-EC19-CD94E89B8C70}"/>
              </a:ext>
            </a:extLst>
          </p:cNvPr>
          <p:cNvSpPr/>
          <p:nvPr/>
        </p:nvSpPr>
        <p:spPr>
          <a:xfrm>
            <a:off x="10304562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7C821AB6-465C-8540-F367-2F837561EE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1015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strcat</a:t>
            </a:r>
            <a:r>
              <a:rPr lang="en-US" b="1" dirty="0">
                <a:solidFill>
                  <a:srgbClr val="0070C0"/>
                </a:solidFill>
              </a:rPr>
              <a:t>(char *s2, char *s1)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concatenates s1 onto the end of s2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06044A8-8EE8-B2F4-736A-B89435F9C1C9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C8B7CF66-F78F-8B1B-F4E8-92891435B312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DE72737-2AFA-523E-F16C-A970D02F9B9E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B2AE616-2A68-4F99-B5AC-540020789F59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hlinkClick r:id="" action="ppaction://noaction"/>
            <a:extLst>
              <a:ext uri="{FF2B5EF4-FFF2-40B4-BE49-F238E27FC236}">
                <a16:creationId xmlns:a16="http://schemas.microsoft.com/office/drawing/2014/main" id="{AF7C9A0B-DDB4-1F42-4978-5B166C3E9D17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5DADAB92-AED4-BA5E-BD5B-A5837786E366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55E557B-22D9-1E5E-984A-BFD6AC30CA2E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2FBE0F66-BD5D-1F23-5192-6D049110A218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hlinkClick r:id="" action="ppaction://noaction"/>
            <a:extLst>
              <a:ext uri="{FF2B5EF4-FFF2-40B4-BE49-F238E27FC236}">
                <a16:creationId xmlns:a16="http://schemas.microsoft.com/office/drawing/2014/main" id="{EF08A9A8-A81A-EC70-9E5D-6D16258472F9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63" name="Rectangle 62">
            <a:hlinkClick r:id="" action="ppaction://noaction"/>
            <a:extLst>
              <a:ext uri="{FF2B5EF4-FFF2-40B4-BE49-F238E27FC236}">
                <a16:creationId xmlns:a16="http://schemas.microsoft.com/office/drawing/2014/main" id="{7E30FB86-928D-5292-8AF3-BB1AB0081932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C25DF03-1200-ADBA-1221-70E02E3DA161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9DA12929-BBD5-F260-317B-2F6F96C7A433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4C93C54B-2A96-8AEA-F33D-332B0890D959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8C6A36B0-987A-9907-13FE-4AE94839DB63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3ACDE5F-2AD9-8568-7FDA-E14CD6562663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CDD2038-C7D9-937D-B419-9870469DDCB6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96BA0C38-150E-CA72-EFCA-A2BAD42DF52A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2A105FF9-3C33-59C3-D9A7-E2ECF3A52E79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5416ADD2-F1A2-9239-F534-804D38C0B2E2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967D4229-EDFA-C48B-A013-7CC039E167B2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267C12F0-275A-6CB1-78DB-7150401FA447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360C4E0-2474-7A1E-3383-604ADAD0593E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3B6EAE9E-5F7E-17F1-ABE1-1DA9E0D48B76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0410B8C6-3DAD-89BC-5DD5-3E45936AC5A2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2D5F639D-5689-E204-5C5E-0EC408F0A15F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4ED46F62-7E83-D54C-C4C7-EEA2DEB07B0A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5749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6BDE2-F8F5-FE47-74ED-DBB91E2C2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24E593C-CE69-2BD3-3055-A33C7EAE3CB1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strcat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0CE5B9E-337F-413F-7DEC-6FFC6443BC08}"/>
              </a:ext>
            </a:extLst>
          </p:cNvPr>
          <p:cNvSpPr txBox="1"/>
          <p:nvPr/>
        </p:nvSpPr>
        <p:spPr>
          <a:xfrm>
            <a:off x="4214886" y="2730972"/>
            <a:ext cx="327883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“Hi”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“Bye”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strcat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,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48982570-C35F-1A2A-FFBA-FAFD8CC32486}"/>
              </a:ext>
            </a:extLst>
          </p:cNvPr>
          <p:cNvSpPr/>
          <p:nvPr/>
        </p:nvSpPr>
        <p:spPr>
          <a:xfrm>
            <a:off x="1062587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630F255E-AC3C-E172-4A84-C42EFD3A8B66}"/>
              </a:ext>
            </a:extLst>
          </p:cNvPr>
          <p:cNvSpPr/>
          <p:nvPr/>
        </p:nvSpPr>
        <p:spPr>
          <a:xfrm>
            <a:off x="1776639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531A7B84-6CBF-F4E3-700F-57C452B7AB62}"/>
              </a:ext>
            </a:extLst>
          </p:cNvPr>
          <p:cNvSpPr/>
          <p:nvPr/>
        </p:nvSpPr>
        <p:spPr>
          <a:xfrm>
            <a:off x="2452404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</a:t>
            </a:r>
            <a:r>
              <a:rPr lang="en-US" sz="2400" b="1" dirty="0" err="1">
                <a:solidFill>
                  <a:schemeClr val="tx1"/>
                </a:solidFill>
                <a:ea typeface="Courier" charset="0"/>
                <a:cs typeface="Courier" charset="0"/>
              </a:rPr>
              <a:t>i</a:t>
            </a:r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58DB4228-1E62-1444-95BB-E8BBD3214E04}"/>
              </a:ext>
            </a:extLst>
          </p:cNvPr>
          <p:cNvSpPr/>
          <p:nvPr/>
        </p:nvSpPr>
        <p:spPr>
          <a:xfrm>
            <a:off x="3135174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A62414B-F8B1-DFF7-13C3-AA12970509E7}"/>
              </a:ext>
            </a:extLst>
          </p:cNvPr>
          <p:cNvCxnSpPr>
            <a:cxnSpLocks/>
          </p:cNvCxnSpPr>
          <p:nvPr/>
        </p:nvCxnSpPr>
        <p:spPr>
          <a:xfrm>
            <a:off x="2452404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AD5F0E6-DEAD-9EF6-551D-F6078A78F48F}"/>
              </a:ext>
            </a:extLst>
          </p:cNvPr>
          <p:cNvCxnSpPr>
            <a:cxnSpLocks/>
          </p:cNvCxnSpPr>
          <p:nvPr/>
        </p:nvCxnSpPr>
        <p:spPr>
          <a:xfrm>
            <a:off x="1774684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BC90BAE4-445C-C7CB-2DB9-E7FB8B27AFC3}"/>
              </a:ext>
            </a:extLst>
          </p:cNvPr>
          <p:cNvSpPr txBox="1"/>
          <p:nvPr/>
        </p:nvSpPr>
        <p:spPr>
          <a:xfrm>
            <a:off x="1481933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A009339-32A8-4851-E133-AAA2690DE347}"/>
              </a:ext>
            </a:extLst>
          </p:cNvPr>
          <p:cNvSpPr txBox="1"/>
          <p:nvPr/>
        </p:nvSpPr>
        <p:spPr>
          <a:xfrm>
            <a:off x="2183575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430B36FF-D464-D22F-5B47-AF1DC16D1616}"/>
              </a:ext>
            </a:extLst>
          </p:cNvPr>
          <p:cNvCxnSpPr>
            <a:cxnSpLocks/>
          </p:cNvCxnSpPr>
          <p:nvPr/>
        </p:nvCxnSpPr>
        <p:spPr>
          <a:xfrm>
            <a:off x="3134563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93CE2FB4-7D40-46DF-2697-474EB33971FE}"/>
              </a:ext>
            </a:extLst>
          </p:cNvPr>
          <p:cNvSpPr txBox="1"/>
          <p:nvPr/>
        </p:nvSpPr>
        <p:spPr>
          <a:xfrm>
            <a:off x="2840885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189EAF2-ED5D-523E-CA07-649F7F62F506}"/>
              </a:ext>
            </a:extLst>
          </p:cNvPr>
          <p:cNvSpPr txBox="1"/>
          <p:nvPr/>
        </p:nvSpPr>
        <p:spPr>
          <a:xfrm>
            <a:off x="1942607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3ABD753-FE13-BA42-114B-A24FD34759CF}"/>
              </a:ext>
            </a:extLst>
          </p:cNvPr>
          <p:cNvSpPr txBox="1"/>
          <p:nvPr/>
        </p:nvSpPr>
        <p:spPr>
          <a:xfrm>
            <a:off x="2636040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6F6263A-D611-E664-A6A1-9175561CA7D8}"/>
              </a:ext>
            </a:extLst>
          </p:cNvPr>
          <p:cNvSpPr txBox="1"/>
          <p:nvPr/>
        </p:nvSpPr>
        <p:spPr>
          <a:xfrm>
            <a:off x="3316439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0AD14032-973C-9D93-3A0B-D3CA0E9B5042}"/>
              </a:ext>
            </a:extLst>
          </p:cNvPr>
          <p:cNvSpPr/>
          <p:nvPr/>
        </p:nvSpPr>
        <p:spPr>
          <a:xfrm>
            <a:off x="3815221" y="4473795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F7730DEA-592A-F76F-E7AF-5EB3EE53D51E}"/>
              </a:ext>
            </a:extLst>
          </p:cNvPr>
          <p:cNvSpPr/>
          <p:nvPr/>
        </p:nvSpPr>
        <p:spPr>
          <a:xfrm>
            <a:off x="5520604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DB4A4240-5BC8-A1C1-932C-08DF0738DEB3}"/>
              </a:ext>
            </a:extLst>
          </p:cNvPr>
          <p:cNvSpPr/>
          <p:nvPr/>
        </p:nvSpPr>
        <p:spPr>
          <a:xfrm>
            <a:off x="62346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‘B’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0479485E-8B4C-1B4F-5813-C0F4F2CA78E0}"/>
              </a:ext>
            </a:extLst>
          </p:cNvPr>
          <p:cNvSpPr/>
          <p:nvPr/>
        </p:nvSpPr>
        <p:spPr>
          <a:xfrm>
            <a:off x="691042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‘y’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FDB7D439-8372-41CD-0262-45B80A3D7164}"/>
              </a:ext>
            </a:extLst>
          </p:cNvPr>
          <p:cNvSpPr/>
          <p:nvPr/>
        </p:nvSpPr>
        <p:spPr>
          <a:xfrm>
            <a:off x="759319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0E07190A-4172-BF67-F605-1DFCFC3C9ABB}"/>
              </a:ext>
            </a:extLst>
          </p:cNvPr>
          <p:cNvSpPr/>
          <p:nvPr/>
        </p:nvSpPr>
        <p:spPr>
          <a:xfrm>
            <a:off x="82689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B188C38E-2A99-6FD2-E363-23306003D5CB}"/>
              </a:ext>
            </a:extLst>
          </p:cNvPr>
          <p:cNvSpPr/>
          <p:nvPr/>
        </p:nvSpPr>
        <p:spPr>
          <a:xfrm>
            <a:off x="894931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</a:t>
            </a:r>
            <a:r>
              <a:rPr lang="en-US" sz="2400" b="1" dirty="0" err="1">
                <a:solidFill>
                  <a:srgbClr val="C00000"/>
                </a:solidFill>
                <a:ea typeface="Courier" charset="0"/>
                <a:cs typeface="Courier" charset="0"/>
              </a:rPr>
              <a:t>i</a:t>
            </a:r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’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67262199-8C90-88AC-84B2-3F3A55D77FFF}"/>
              </a:ext>
            </a:extLst>
          </p:cNvPr>
          <p:cNvCxnSpPr>
            <a:cxnSpLocks/>
          </p:cNvCxnSpPr>
          <p:nvPr/>
        </p:nvCxnSpPr>
        <p:spPr>
          <a:xfrm>
            <a:off x="6910421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55AA4C4-674E-98CA-E9DB-041C8CC557A4}"/>
              </a:ext>
            </a:extLst>
          </p:cNvPr>
          <p:cNvCxnSpPr>
            <a:cxnSpLocks/>
          </p:cNvCxnSpPr>
          <p:nvPr/>
        </p:nvCxnSpPr>
        <p:spPr>
          <a:xfrm>
            <a:off x="6232701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B4731891-950F-919D-FBF8-61F969BE8B21}"/>
              </a:ext>
            </a:extLst>
          </p:cNvPr>
          <p:cNvSpPr txBox="1"/>
          <p:nvPr/>
        </p:nvSpPr>
        <p:spPr>
          <a:xfrm>
            <a:off x="5939950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2360C26-DA4A-0148-5A22-CF00F9D6B0DC}"/>
              </a:ext>
            </a:extLst>
          </p:cNvPr>
          <p:cNvSpPr txBox="1"/>
          <p:nvPr/>
        </p:nvSpPr>
        <p:spPr>
          <a:xfrm>
            <a:off x="6641592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2F49AF08-AE15-3DDC-A159-954D5604B256}"/>
              </a:ext>
            </a:extLst>
          </p:cNvPr>
          <p:cNvCxnSpPr>
            <a:cxnSpLocks/>
          </p:cNvCxnSpPr>
          <p:nvPr/>
        </p:nvCxnSpPr>
        <p:spPr>
          <a:xfrm>
            <a:off x="8270300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B0D4D1AD-F62B-E113-BBCB-EC26638B4431}"/>
              </a:ext>
            </a:extLst>
          </p:cNvPr>
          <p:cNvCxnSpPr>
            <a:cxnSpLocks/>
          </p:cNvCxnSpPr>
          <p:nvPr/>
        </p:nvCxnSpPr>
        <p:spPr>
          <a:xfrm>
            <a:off x="7592580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7ED8D2C5-CD3A-8E96-4A2F-1FA8594FA12B}"/>
              </a:ext>
            </a:extLst>
          </p:cNvPr>
          <p:cNvSpPr txBox="1"/>
          <p:nvPr/>
        </p:nvSpPr>
        <p:spPr>
          <a:xfrm>
            <a:off x="7299829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36D97D5-03CC-2D8E-1E55-71CDE0858850}"/>
              </a:ext>
            </a:extLst>
          </p:cNvPr>
          <p:cNvSpPr txBox="1"/>
          <p:nvPr/>
        </p:nvSpPr>
        <p:spPr>
          <a:xfrm>
            <a:off x="8001471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A4B95792-E4DF-D889-32D7-192346CDB052}"/>
              </a:ext>
            </a:extLst>
          </p:cNvPr>
          <p:cNvSpPr/>
          <p:nvPr/>
        </p:nvSpPr>
        <p:spPr>
          <a:xfrm>
            <a:off x="9627884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F4A61CE-6BF0-B809-3F7F-99B77907D94D}"/>
              </a:ext>
            </a:extLst>
          </p:cNvPr>
          <p:cNvCxnSpPr>
            <a:cxnSpLocks/>
          </p:cNvCxnSpPr>
          <p:nvPr/>
        </p:nvCxnSpPr>
        <p:spPr>
          <a:xfrm>
            <a:off x="8945773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83EA2734-F6A6-A013-E6B1-4E3069BAFAF1}"/>
              </a:ext>
            </a:extLst>
          </p:cNvPr>
          <p:cNvSpPr txBox="1"/>
          <p:nvPr/>
        </p:nvSpPr>
        <p:spPr>
          <a:xfrm>
            <a:off x="8676944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B1F9C1E8-798A-89AF-52C0-0B85AB8127A8}"/>
              </a:ext>
            </a:extLst>
          </p:cNvPr>
          <p:cNvCxnSpPr>
            <a:cxnSpLocks/>
          </p:cNvCxnSpPr>
          <p:nvPr/>
        </p:nvCxnSpPr>
        <p:spPr>
          <a:xfrm>
            <a:off x="9627287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FCC9F389-AA45-682F-502E-8E59A82E267C}"/>
              </a:ext>
            </a:extLst>
          </p:cNvPr>
          <p:cNvSpPr txBox="1"/>
          <p:nvPr/>
        </p:nvSpPr>
        <p:spPr>
          <a:xfrm>
            <a:off x="9363901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F35764E3-9D19-0736-ABE1-F59FB71F89AA}"/>
              </a:ext>
            </a:extLst>
          </p:cNvPr>
          <p:cNvSpPr txBox="1"/>
          <p:nvPr/>
        </p:nvSpPr>
        <p:spPr>
          <a:xfrm>
            <a:off x="6400624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3DAEEA76-B289-E946-AEB6-E0FD59BA59EA}"/>
              </a:ext>
            </a:extLst>
          </p:cNvPr>
          <p:cNvSpPr txBox="1"/>
          <p:nvPr/>
        </p:nvSpPr>
        <p:spPr>
          <a:xfrm>
            <a:off x="7089227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CD1D790-13BC-FC57-AF8D-4028A1C393A6}"/>
              </a:ext>
            </a:extLst>
          </p:cNvPr>
          <p:cNvSpPr txBox="1"/>
          <p:nvPr/>
        </p:nvSpPr>
        <p:spPr>
          <a:xfrm>
            <a:off x="7774456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EF5286A-553D-94E4-6224-3AF9AB70D021}"/>
              </a:ext>
            </a:extLst>
          </p:cNvPr>
          <p:cNvSpPr txBox="1"/>
          <p:nvPr/>
        </p:nvSpPr>
        <p:spPr>
          <a:xfrm>
            <a:off x="8463059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770515C7-EC29-7184-DCC5-E70BFEC8C29C}"/>
              </a:ext>
            </a:extLst>
          </p:cNvPr>
          <p:cNvSpPr txBox="1"/>
          <p:nvPr/>
        </p:nvSpPr>
        <p:spPr>
          <a:xfrm>
            <a:off x="9120111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D5279D14-5205-C758-3F0E-A139A80AE410}"/>
              </a:ext>
            </a:extLst>
          </p:cNvPr>
          <p:cNvSpPr txBox="1"/>
          <p:nvPr/>
        </p:nvSpPr>
        <p:spPr>
          <a:xfrm>
            <a:off x="9808714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44352F5D-1DAB-A923-FE81-D28C7847E50C}"/>
              </a:ext>
            </a:extLst>
          </p:cNvPr>
          <p:cNvSpPr/>
          <p:nvPr/>
        </p:nvSpPr>
        <p:spPr>
          <a:xfrm>
            <a:off x="10304562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C86499CD-D1BC-7C53-9788-CBB5383648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51349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70C0"/>
                </a:solidFill>
              </a:rPr>
              <a:t>char *</a:t>
            </a:r>
            <a:r>
              <a:rPr lang="en-US" b="1" dirty="0" err="1">
                <a:solidFill>
                  <a:srgbClr val="0070C0"/>
                </a:solidFill>
              </a:rPr>
              <a:t>strcat</a:t>
            </a:r>
            <a:r>
              <a:rPr lang="en-US" b="1" dirty="0">
                <a:solidFill>
                  <a:srgbClr val="0070C0"/>
                </a:solidFill>
              </a:rPr>
              <a:t>(char *s2, char *s1)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concatenates s1 onto the end of s2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But you guessed it .. </a:t>
            </a:r>
            <a:r>
              <a:rPr lang="en-US" sz="2400" dirty="0" err="1"/>
              <a:t>strcat</a:t>
            </a:r>
            <a:r>
              <a:rPr lang="en-US" sz="2400" dirty="0"/>
              <a:t> is unsafe, and keeps copying until it sees a null terminator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5830E44-EA21-4EA2-BD54-53ED6CF5B9C1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>
            <a:hlinkClick r:id="" action="ppaction://noaction"/>
            <a:extLst>
              <a:ext uri="{FF2B5EF4-FFF2-40B4-BE49-F238E27FC236}">
                <a16:creationId xmlns:a16="http://schemas.microsoft.com/office/drawing/2014/main" id="{3C4AEBEC-93A3-DD63-0532-0A228EFC4A6B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BF49E39-AE3F-93DB-2B0B-3D32151A476D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9285C01E-D530-FF85-1116-94F292ADC7E6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hlinkClick r:id="" action="ppaction://noaction"/>
            <a:extLst>
              <a:ext uri="{FF2B5EF4-FFF2-40B4-BE49-F238E27FC236}">
                <a16:creationId xmlns:a16="http://schemas.microsoft.com/office/drawing/2014/main" id="{AB9D9EF5-E003-0EB2-81AA-AD5387B095EC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2F9EE202-E87E-A568-38F5-86931BD97DD6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5DA3A24C-ECA3-9C37-F1DE-E8A99B23FB6E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283E494A-5039-93B1-4D0C-AE6C7D1EE27F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>
            <a:hlinkClick r:id="" action="ppaction://noaction"/>
            <a:extLst>
              <a:ext uri="{FF2B5EF4-FFF2-40B4-BE49-F238E27FC236}">
                <a16:creationId xmlns:a16="http://schemas.microsoft.com/office/drawing/2014/main" id="{798CB9AF-934C-7B18-1554-023895CA85D3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107" name="Rectangle 106">
            <a:hlinkClick r:id="" action="ppaction://noaction"/>
            <a:extLst>
              <a:ext uri="{FF2B5EF4-FFF2-40B4-BE49-F238E27FC236}">
                <a16:creationId xmlns:a16="http://schemas.microsoft.com/office/drawing/2014/main" id="{1DC63AB2-937C-D07D-4333-4C6CDBECEB2F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92F3DA1-030B-D459-40CF-675C100761E0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E6C7C3E-8D3F-CED2-8F9D-C5415455AEF9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D2DCACC6-1F09-CA16-2732-133FE4BE6EE6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69D621A4-24A6-26A5-67DB-00317A6DB57E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765F0C9-04E2-2F1A-B9D7-7DA9F1CBF53F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21DCB6CC-9511-FB26-DF58-260144ECE65E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79E17AFA-8F1E-2E2E-BF4F-21286F7469FD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FCBC07AF-78CB-C67F-FF79-F6CA3955D2FB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A3744522-7138-5D6A-45A6-8C1A36FDF712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9CD02F73-C466-69E9-0317-9FD020C8A9D4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D41EE420-3ADC-7BFB-2FC8-C0AF676992E5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2417501-CD3D-5B4F-0EDF-D6DF5DC3CD4A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03114C60-A6E1-B627-BBE0-9F04F85DAF52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7D28E1C4-9851-6ECB-7D4C-8049296180B6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877EFC37-0F6D-4AF2-EF24-898564660A71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5ECEA3C1-7F41-7BDD-A3EF-FD6AD40A1B5A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93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F1A77A-10E4-C474-D423-BE55D9CFE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3EF3145-AF47-84BF-E77C-BDA82B6D9E71}"/>
              </a:ext>
            </a:extLst>
          </p:cNvPr>
          <p:cNvSpPr txBox="1">
            <a:spLocks/>
          </p:cNvSpPr>
          <p:nvPr/>
        </p:nvSpPr>
        <p:spPr>
          <a:xfrm>
            <a:off x="151035" y="531628"/>
            <a:ext cx="10515600" cy="707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String Functions – </a:t>
            </a:r>
            <a:r>
              <a:rPr lang="en-US" sz="4000" dirty="0" err="1">
                <a:solidFill>
                  <a:schemeClr val="bg1"/>
                </a:solidFill>
              </a:rPr>
              <a:t>strncat</a:t>
            </a:r>
            <a:endParaRPr lang="en-US" sz="4000" b="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93BA6DD-7AB5-85C1-5D9B-0915D91CFFC8}"/>
              </a:ext>
            </a:extLst>
          </p:cNvPr>
          <p:cNvSpPr txBox="1"/>
          <p:nvPr/>
        </p:nvSpPr>
        <p:spPr>
          <a:xfrm>
            <a:off x="4214886" y="2730972"/>
            <a:ext cx="3278833" cy="1015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s1</a:t>
            </a:r>
            <a:r>
              <a:rPr lang="en-US" sz="2000" b="1" dirty="0">
                <a:latin typeface="Courier" pitchFamily="2" charset="0"/>
              </a:rPr>
              <a:t>[]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“Hi”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Courier" pitchFamily="2" charset="0"/>
              </a:rPr>
              <a:t>char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 s2</a:t>
            </a:r>
            <a:r>
              <a:rPr lang="en-US" sz="2000" b="1" dirty="0">
                <a:latin typeface="Courier" pitchFamily="2" charset="0"/>
              </a:rPr>
              <a:t>[10] = </a:t>
            </a:r>
            <a:r>
              <a:rPr lang="en-US" sz="2000" b="1" dirty="0">
                <a:solidFill>
                  <a:schemeClr val="accent2"/>
                </a:solidFill>
                <a:latin typeface="Courier" pitchFamily="2" charset="0"/>
              </a:rPr>
              <a:t>“Bye”</a:t>
            </a:r>
            <a:r>
              <a:rPr lang="en-US" sz="2000" b="1" dirty="0">
                <a:latin typeface="Courier" pitchFamily="2" charset="0"/>
              </a:rPr>
              <a:t>;</a:t>
            </a:r>
          </a:p>
          <a:p>
            <a:r>
              <a:rPr lang="en-US" sz="2000" b="1" dirty="0" err="1">
                <a:solidFill>
                  <a:srgbClr val="808000"/>
                </a:solidFill>
                <a:latin typeface="Courier" pitchFamily="2" charset="0"/>
              </a:rPr>
              <a:t>strcat</a:t>
            </a:r>
            <a:r>
              <a:rPr lang="en-US" sz="2000" b="1" dirty="0">
                <a:latin typeface="Courier" pitchFamily="2" charset="0"/>
              </a:rPr>
              <a:t>(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s2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solidFill>
                  <a:schemeClr val="tx2">
                    <a:lumMod val="50000"/>
                    <a:lumOff val="50000"/>
                  </a:schemeClr>
                </a:solidFill>
                <a:latin typeface="Courier" pitchFamily="2" charset="0"/>
              </a:rPr>
              <a:t>s1</a:t>
            </a:r>
            <a:r>
              <a:rPr lang="en-US" sz="2000" b="1" dirty="0">
                <a:latin typeface="Courier" pitchFamily="2" charset="0"/>
              </a:rPr>
              <a:t>,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ourier" pitchFamily="2" charset="0"/>
              </a:rPr>
              <a:t> </a:t>
            </a:r>
            <a:r>
              <a:rPr lang="en-US" sz="2000" b="1" dirty="0">
                <a:latin typeface="Courier" pitchFamily="2" charset="0"/>
              </a:rPr>
              <a:t>3);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AFE6AEC0-637C-EE1F-E324-0E8C20845B7E}"/>
              </a:ext>
            </a:extLst>
          </p:cNvPr>
          <p:cNvSpPr/>
          <p:nvPr/>
        </p:nvSpPr>
        <p:spPr>
          <a:xfrm>
            <a:off x="1062587" y="4476169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DBA812FC-1EBB-D543-D5B2-67124B79EFB9}"/>
              </a:ext>
            </a:extLst>
          </p:cNvPr>
          <p:cNvSpPr/>
          <p:nvPr/>
        </p:nvSpPr>
        <p:spPr>
          <a:xfrm>
            <a:off x="1776639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25" name="Cube 24">
            <a:extLst>
              <a:ext uri="{FF2B5EF4-FFF2-40B4-BE49-F238E27FC236}">
                <a16:creationId xmlns:a16="http://schemas.microsoft.com/office/drawing/2014/main" id="{8C881C73-CBD1-2248-CA0E-E1711479364E}"/>
              </a:ext>
            </a:extLst>
          </p:cNvPr>
          <p:cNvSpPr/>
          <p:nvPr/>
        </p:nvSpPr>
        <p:spPr>
          <a:xfrm>
            <a:off x="2452404" y="4476169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</a:t>
            </a:r>
            <a:r>
              <a:rPr lang="en-US" sz="2400" b="1" dirty="0" err="1">
                <a:solidFill>
                  <a:schemeClr val="tx1"/>
                </a:solidFill>
                <a:ea typeface="Courier" charset="0"/>
                <a:cs typeface="Courier" charset="0"/>
              </a:rPr>
              <a:t>i</a:t>
            </a:r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’</a:t>
            </a:r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65A79EE9-5EF8-6219-78A2-067CE3840A4C}"/>
              </a:ext>
            </a:extLst>
          </p:cNvPr>
          <p:cNvSpPr/>
          <p:nvPr/>
        </p:nvSpPr>
        <p:spPr>
          <a:xfrm>
            <a:off x="3135174" y="4476168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17D83DD-6A70-6624-0FC9-2B6FFCC58205}"/>
              </a:ext>
            </a:extLst>
          </p:cNvPr>
          <p:cNvCxnSpPr>
            <a:cxnSpLocks/>
          </p:cNvCxnSpPr>
          <p:nvPr/>
        </p:nvCxnSpPr>
        <p:spPr>
          <a:xfrm>
            <a:off x="2452404" y="5199847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D57E927-3E29-FF47-1A12-18B64EF67D0D}"/>
              </a:ext>
            </a:extLst>
          </p:cNvPr>
          <p:cNvCxnSpPr>
            <a:cxnSpLocks/>
          </p:cNvCxnSpPr>
          <p:nvPr/>
        </p:nvCxnSpPr>
        <p:spPr>
          <a:xfrm>
            <a:off x="1774684" y="5194403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2CF6DB87-FA01-828F-80AB-91507C0923F2}"/>
              </a:ext>
            </a:extLst>
          </p:cNvPr>
          <p:cNvSpPr txBox="1"/>
          <p:nvPr/>
        </p:nvSpPr>
        <p:spPr>
          <a:xfrm>
            <a:off x="1481933" y="547546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100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FF68CE5-586A-267B-E289-C19A68C7DF5A}"/>
              </a:ext>
            </a:extLst>
          </p:cNvPr>
          <p:cNvSpPr txBox="1"/>
          <p:nvPr/>
        </p:nvSpPr>
        <p:spPr>
          <a:xfrm>
            <a:off x="2183575" y="546985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101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5A5D9931-68B3-E02F-4CF6-B64E42CC2EE7}"/>
              </a:ext>
            </a:extLst>
          </p:cNvPr>
          <p:cNvCxnSpPr>
            <a:cxnSpLocks/>
          </p:cNvCxnSpPr>
          <p:nvPr/>
        </p:nvCxnSpPr>
        <p:spPr>
          <a:xfrm>
            <a:off x="3134563" y="520835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49C4ADAE-AFFB-9499-0627-108350B4354A}"/>
              </a:ext>
            </a:extLst>
          </p:cNvPr>
          <p:cNvSpPr txBox="1"/>
          <p:nvPr/>
        </p:nvSpPr>
        <p:spPr>
          <a:xfrm>
            <a:off x="2840885" y="546728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DEC57FD-C129-F287-B529-A443746FE5B9}"/>
              </a:ext>
            </a:extLst>
          </p:cNvPr>
          <p:cNvSpPr txBox="1"/>
          <p:nvPr/>
        </p:nvSpPr>
        <p:spPr>
          <a:xfrm>
            <a:off x="1942607" y="4089845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s1[0]</a:t>
            </a:r>
            <a:endParaRPr lang="en-US" sz="14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255B447-749C-8B88-6D19-472EFBF6F830}"/>
              </a:ext>
            </a:extLst>
          </p:cNvPr>
          <p:cNvSpPr txBox="1"/>
          <p:nvPr/>
        </p:nvSpPr>
        <p:spPr>
          <a:xfrm>
            <a:off x="2636040" y="409449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s1[1]</a:t>
            </a:r>
            <a:endParaRPr lang="en-US" sz="14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E554D8FF-DCB7-25BB-0477-9AF35938ACF9}"/>
              </a:ext>
            </a:extLst>
          </p:cNvPr>
          <p:cNvSpPr txBox="1"/>
          <p:nvPr/>
        </p:nvSpPr>
        <p:spPr>
          <a:xfrm>
            <a:off x="3316439" y="4089181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s1[2]</a:t>
            </a:r>
            <a:endParaRPr lang="en-US" sz="1400" dirty="0"/>
          </a:p>
        </p:txBody>
      </p:sp>
      <p:sp>
        <p:nvSpPr>
          <p:cNvPr id="73" name="Cube 72">
            <a:extLst>
              <a:ext uri="{FF2B5EF4-FFF2-40B4-BE49-F238E27FC236}">
                <a16:creationId xmlns:a16="http://schemas.microsoft.com/office/drawing/2014/main" id="{46D53352-B08E-0682-FD17-311E2D295560}"/>
              </a:ext>
            </a:extLst>
          </p:cNvPr>
          <p:cNvSpPr/>
          <p:nvPr/>
        </p:nvSpPr>
        <p:spPr>
          <a:xfrm>
            <a:off x="3815221" y="4473795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6202CCD3-9928-2291-AD91-DB82EE623A30}"/>
              </a:ext>
            </a:extLst>
          </p:cNvPr>
          <p:cNvSpPr/>
          <p:nvPr/>
        </p:nvSpPr>
        <p:spPr>
          <a:xfrm>
            <a:off x="5520604" y="4462721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59" name="Cube 58">
            <a:extLst>
              <a:ext uri="{FF2B5EF4-FFF2-40B4-BE49-F238E27FC236}">
                <a16:creationId xmlns:a16="http://schemas.microsoft.com/office/drawing/2014/main" id="{87C65567-A692-24CD-DF2B-119660E80C2C}"/>
              </a:ext>
            </a:extLst>
          </p:cNvPr>
          <p:cNvSpPr/>
          <p:nvPr/>
        </p:nvSpPr>
        <p:spPr>
          <a:xfrm>
            <a:off x="62346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‘B’</a:t>
            </a:r>
          </a:p>
        </p:txBody>
      </p:sp>
      <p:sp>
        <p:nvSpPr>
          <p:cNvPr id="60" name="Cube 59">
            <a:extLst>
              <a:ext uri="{FF2B5EF4-FFF2-40B4-BE49-F238E27FC236}">
                <a16:creationId xmlns:a16="http://schemas.microsoft.com/office/drawing/2014/main" id="{1CDD07AB-686C-01CF-1A36-FD14BB75CB9B}"/>
              </a:ext>
            </a:extLst>
          </p:cNvPr>
          <p:cNvSpPr/>
          <p:nvPr/>
        </p:nvSpPr>
        <p:spPr>
          <a:xfrm>
            <a:off x="691042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‘y’</a:t>
            </a:r>
          </a:p>
        </p:txBody>
      </p:sp>
      <p:sp>
        <p:nvSpPr>
          <p:cNvPr id="71" name="Cube 70">
            <a:extLst>
              <a:ext uri="{FF2B5EF4-FFF2-40B4-BE49-F238E27FC236}">
                <a16:creationId xmlns:a16="http://schemas.microsoft.com/office/drawing/2014/main" id="{D280FB30-22C3-99AA-A3B2-0F9A159C3DC1}"/>
              </a:ext>
            </a:extLst>
          </p:cNvPr>
          <p:cNvSpPr/>
          <p:nvPr/>
        </p:nvSpPr>
        <p:spPr>
          <a:xfrm>
            <a:off x="7593191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‘e’</a:t>
            </a:r>
          </a:p>
        </p:txBody>
      </p:sp>
      <p:sp>
        <p:nvSpPr>
          <p:cNvPr id="72" name="Cube 71">
            <a:extLst>
              <a:ext uri="{FF2B5EF4-FFF2-40B4-BE49-F238E27FC236}">
                <a16:creationId xmlns:a16="http://schemas.microsoft.com/office/drawing/2014/main" id="{6656E399-BB86-B0CA-B30C-AA2382CD5E71}"/>
              </a:ext>
            </a:extLst>
          </p:cNvPr>
          <p:cNvSpPr/>
          <p:nvPr/>
        </p:nvSpPr>
        <p:spPr>
          <a:xfrm>
            <a:off x="8268956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‘H’</a:t>
            </a:r>
          </a:p>
        </p:txBody>
      </p:sp>
      <p:sp>
        <p:nvSpPr>
          <p:cNvPr id="78" name="Cube 77">
            <a:extLst>
              <a:ext uri="{FF2B5EF4-FFF2-40B4-BE49-F238E27FC236}">
                <a16:creationId xmlns:a16="http://schemas.microsoft.com/office/drawing/2014/main" id="{0C3AA1C9-B62D-A669-D1E9-77C086223F0A}"/>
              </a:ext>
            </a:extLst>
          </p:cNvPr>
          <p:cNvSpPr/>
          <p:nvPr/>
        </p:nvSpPr>
        <p:spPr>
          <a:xfrm>
            <a:off x="8949313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</a:t>
            </a:r>
            <a:r>
              <a:rPr lang="en-US" sz="2400" b="1" dirty="0" err="1">
                <a:solidFill>
                  <a:srgbClr val="C00000"/>
                </a:solidFill>
                <a:ea typeface="Courier" charset="0"/>
                <a:cs typeface="Courier" charset="0"/>
              </a:rPr>
              <a:t>i</a:t>
            </a:r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’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9920977F-3ECB-36D7-5C57-CCFAB1E74B83}"/>
              </a:ext>
            </a:extLst>
          </p:cNvPr>
          <p:cNvCxnSpPr>
            <a:cxnSpLocks/>
          </p:cNvCxnSpPr>
          <p:nvPr/>
        </p:nvCxnSpPr>
        <p:spPr>
          <a:xfrm>
            <a:off x="6910421" y="5186399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A2EAA21D-4B0B-9608-EE84-92F079AD28EF}"/>
              </a:ext>
            </a:extLst>
          </p:cNvPr>
          <p:cNvCxnSpPr>
            <a:cxnSpLocks/>
          </p:cNvCxnSpPr>
          <p:nvPr/>
        </p:nvCxnSpPr>
        <p:spPr>
          <a:xfrm>
            <a:off x="6232701" y="5180955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89BBFD27-5363-0CF2-258A-11C05408EBD5}"/>
              </a:ext>
            </a:extLst>
          </p:cNvPr>
          <p:cNvSpPr txBox="1"/>
          <p:nvPr/>
        </p:nvSpPr>
        <p:spPr>
          <a:xfrm>
            <a:off x="5939950" y="5462018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103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8C668B7-9B98-5E06-8353-BFDA48AD1906}"/>
              </a:ext>
            </a:extLst>
          </p:cNvPr>
          <p:cNvSpPr txBox="1"/>
          <p:nvPr/>
        </p:nvSpPr>
        <p:spPr>
          <a:xfrm>
            <a:off x="6641592" y="545640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104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CFC2F3A7-8757-AC9E-31C7-8D8BC35171A5}"/>
              </a:ext>
            </a:extLst>
          </p:cNvPr>
          <p:cNvCxnSpPr>
            <a:cxnSpLocks/>
          </p:cNvCxnSpPr>
          <p:nvPr/>
        </p:nvCxnSpPr>
        <p:spPr>
          <a:xfrm>
            <a:off x="8270300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CEA561AA-D4E9-F0C7-A4AA-85022E9E2B85}"/>
              </a:ext>
            </a:extLst>
          </p:cNvPr>
          <p:cNvCxnSpPr>
            <a:cxnSpLocks/>
          </p:cNvCxnSpPr>
          <p:nvPr/>
        </p:nvCxnSpPr>
        <p:spPr>
          <a:xfrm>
            <a:off x="7592580" y="5194912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08990264-4722-64C9-A658-3C9D65CF2DDF}"/>
              </a:ext>
            </a:extLst>
          </p:cNvPr>
          <p:cNvSpPr txBox="1"/>
          <p:nvPr/>
        </p:nvSpPr>
        <p:spPr>
          <a:xfrm>
            <a:off x="7299829" y="5459646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105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880EAAC-A3AB-4C09-78E6-57B82447020D}"/>
              </a:ext>
            </a:extLst>
          </p:cNvPr>
          <p:cNvSpPr txBox="1"/>
          <p:nvPr/>
        </p:nvSpPr>
        <p:spPr>
          <a:xfrm>
            <a:off x="8001471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106</a:t>
            </a:r>
          </a:p>
        </p:txBody>
      </p:sp>
      <p:sp>
        <p:nvSpPr>
          <p:cNvPr id="87" name="Cube 86">
            <a:extLst>
              <a:ext uri="{FF2B5EF4-FFF2-40B4-BE49-F238E27FC236}">
                <a16:creationId xmlns:a16="http://schemas.microsoft.com/office/drawing/2014/main" id="{A96E428C-B948-6FDC-5A33-3AF386840067}"/>
              </a:ext>
            </a:extLst>
          </p:cNvPr>
          <p:cNvSpPr/>
          <p:nvPr/>
        </p:nvSpPr>
        <p:spPr>
          <a:xfrm>
            <a:off x="9627884" y="4462721"/>
            <a:ext cx="859401" cy="723678"/>
          </a:xfrm>
          <a:prstGeom prst="cube">
            <a:avLst>
              <a:gd name="adj" fmla="val 25000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ea typeface="Courier" charset="0"/>
                <a:cs typeface="Courier" charset="0"/>
              </a:rPr>
              <a:t>‘\0’</a:t>
            </a: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19C7CDAB-11D6-5DA3-7704-0C35A9BDA044}"/>
              </a:ext>
            </a:extLst>
          </p:cNvPr>
          <p:cNvCxnSpPr>
            <a:cxnSpLocks/>
          </p:cNvCxnSpPr>
          <p:nvPr/>
        </p:nvCxnSpPr>
        <p:spPr>
          <a:xfrm>
            <a:off x="8945773" y="5200356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8261F66-4A56-730F-22C6-6D25C1590676}"/>
              </a:ext>
            </a:extLst>
          </p:cNvPr>
          <p:cNvSpPr txBox="1"/>
          <p:nvPr/>
        </p:nvSpPr>
        <p:spPr>
          <a:xfrm>
            <a:off x="8676944" y="5454030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107</a:t>
            </a:r>
          </a:p>
        </p:txBody>
      </p: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0ECE2E35-9A6C-D734-E9F2-47112A2830A7}"/>
              </a:ext>
            </a:extLst>
          </p:cNvPr>
          <p:cNvCxnSpPr>
            <a:cxnSpLocks/>
          </p:cNvCxnSpPr>
          <p:nvPr/>
        </p:nvCxnSpPr>
        <p:spPr>
          <a:xfrm>
            <a:off x="9627287" y="5193118"/>
            <a:ext cx="0" cy="2530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2CAEB236-8A0D-882E-FD66-C6E18A7D29C9}"/>
              </a:ext>
            </a:extLst>
          </p:cNvPr>
          <p:cNvSpPr txBox="1"/>
          <p:nvPr/>
        </p:nvSpPr>
        <p:spPr>
          <a:xfrm>
            <a:off x="9363901" y="5446792"/>
            <a:ext cx="678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urier" pitchFamily="2" charset="0"/>
              </a:rPr>
              <a:t>108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46675FA4-83F8-FA98-4489-8BEB4A425C3A}"/>
              </a:ext>
            </a:extLst>
          </p:cNvPr>
          <p:cNvSpPr txBox="1"/>
          <p:nvPr/>
        </p:nvSpPr>
        <p:spPr>
          <a:xfrm>
            <a:off x="6400624" y="4076397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s2[0]</a:t>
            </a:r>
            <a:endParaRPr lang="en-US" sz="1400" dirty="0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E6192F8-C0DA-4182-4267-C23075C8B633}"/>
              </a:ext>
            </a:extLst>
          </p:cNvPr>
          <p:cNvSpPr txBox="1"/>
          <p:nvPr/>
        </p:nvSpPr>
        <p:spPr>
          <a:xfrm>
            <a:off x="7089227" y="4075816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s2[1]</a:t>
            </a:r>
            <a:endParaRPr lang="en-US" sz="1400" dirty="0"/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8F37B54-AA94-E039-7771-760E5F736468}"/>
              </a:ext>
            </a:extLst>
          </p:cNvPr>
          <p:cNvSpPr txBox="1"/>
          <p:nvPr/>
        </p:nvSpPr>
        <p:spPr>
          <a:xfrm>
            <a:off x="7774456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s2[2]</a:t>
            </a:r>
            <a:endParaRPr lang="en-US" sz="1400" dirty="0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AA132072-98E8-B332-DB96-E9EB7EB3C732}"/>
              </a:ext>
            </a:extLst>
          </p:cNvPr>
          <p:cNvSpPr txBox="1"/>
          <p:nvPr/>
        </p:nvSpPr>
        <p:spPr>
          <a:xfrm>
            <a:off x="8463059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s2[3]</a:t>
            </a:r>
            <a:endParaRPr lang="en-US" sz="1400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04AEF931-2664-39C4-6254-EA6FDE0EC471}"/>
              </a:ext>
            </a:extLst>
          </p:cNvPr>
          <p:cNvSpPr txBox="1"/>
          <p:nvPr/>
        </p:nvSpPr>
        <p:spPr>
          <a:xfrm>
            <a:off x="9120111" y="4075734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s2[4]</a:t>
            </a:r>
            <a:endParaRPr lang="en-US" sz="1400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14FC8D75-A6B2-4DA7-D961-6D51E2308F87}"/>
              </a:ext>
            </a:extLst>
          </p:cNvPr>
          <p:cNvSpPr txBox="1"/>
          <p:nvPr/>
        </p:nvSpPr>
        <p:spPr>
          <a:xfrm>
            <a:off x="9808714" y="4075153"/>
            <a:ext cx="87006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dirty="0">
                <a:latin typeface="Courier" pitchFamily="2" charset="0"/>
              </a:rPr>
              <a:t>s2[5]</a:t>
            </a:r>
            <a:endParaRPr lang="en-US" sz="1400" dirty="0"/>
          </a:p>
        </p:txBody>
      </p:sp>
      <p:sp>
        <p:nvSpPr>
          <p:cNvPr id="100" name="Cube 99">
            <a:extLst>
              <a:ext uri="{FF2B5EF4-FFF2-40B4-BE49-F238E27FC236}">
                <a16:creationId xmlns:a16="http://schemas.microsoft.com/office/drawing/2014/main" id="{B594BFCB-B3A4-441D-6AAA-3A380FA7EF97}"/>
              </a:ext>
            </a:extLst>
          </p:cNvPr>
          <p:cNvSpPr/>
          <p:nvPr/>
        </p:nvSpPr>
        <p:spPr>
          <a:xfrm>
            <a:off x="10304562" y="4462720"/>
            <a:ext cx="892073" cy="723678"/>
          </a:xfrm>
          <a:prstGeom prst="cube">
            <a:avLst>
              <a:gd name="adj" fmla="val 25000"/>
            </a:avLst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ea typeface="Courier" charset="0"/>
                <a:cs typeface="Courier" charset="0"/>
              </a:rPr>
              <a:t>...</a:t>
            </a:r>
          </a:p>
        </p:txBody>
      </p:sp>
      <p:sp>
        <p:nvSpPr>
          <p:cNvPr id="75" name="Content Placeholder 1">
            <a:extLst>
              <a:ext uri="{FF2B5EF4-FFF2-40B4-BE49-F238E27FC236}">
                <a16:creationId xmlns:a16="http://schemas.microsoft.com/office/drawing/2014/main" id="{5CCB91D3-EF17-171B-85BF-4532AF31B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251" y="1614230"/>
            <a:ext cx="11275828" cy="10156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>
                <a:solidFill>
                  <a:srgbClr val="0070C0"/>
                </a:solidFill>
              </a:rPr>
              <a:t>char </a:t>
            </a:r>
            <a:r>
              <a:rPr lang="en-US" b="1" dirty="0">
                <a:solidFill>
                  <a:srgbClr val="0070C0"/>
                </a:solidFill>
              </a:rPr>
              <a:t>*</a:t>
            </a:r>
            <a:r>
              <a:rPr lang="en-US" b="1" dirty="0" err="1">
                <a:solidFill>
                  <a:srgbClr val="0070C0"/>
                </a:solidFill>
              </a:rPr>
              <a:t>strncat</a:t>
            </a:r>
            <a:r>
              <a:rPr lang="en-US" b="1" dirty="0">
                <a:solidFill>
                  <a:srgbClr val="0070C0"/>
                </a:solidFill>
              </a:rPr>
              <a:t>(char *s2, char *s1, int n)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0070C0"/>
                </a:solidFill>
              </a:rPr>
              <a:t>	</a:t>
            </a:r>
            <a:r>
              <a:rPr lang="en-US" sz="2400" dirty="0"/>
              <a:t>This function concatenates n+1 bytes from s1 onto the end of s2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466CE06-E907-9E9A-9C5F-6F4A9B6901E3}"/>
              </a:ext>
            </a:extLst>
          </p:cNvPr>
          <p:cNvSpPr/>
          <p:nvPr/>
        </p:nvSpPr>
        <p:spPr>
          <a:xfrm>
            <a:off x="192320" y="31358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hlinkClick r:id="" action="ppaction://noaction"/>
            <a:extLst>
              <a:ext uri="{FF2B5EF4-FFF2-40B4-BE49-F238E27FC236}">
                <a16:creationId xmlns:a16="http://schemas.microsoft.com/office/drawing/2014/main" id="{28A14AEB-F083-197A-F452-B63A17533729}"/>
              </a:ext>
            </a:extLst>
          </p:cNvPr>
          <p:cNvSpPr/>
          <p:nvPr/>
        </p:nvSpPr>
        <p:spPr>
          <a:xfrm>
            <a:off x="65477" y="17567"/>
            <a:ext cx="958851" cy="2201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Logistics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B94A474-5886-0BC3-E6BC-21729F353F3D}"/>
              </a:ext>
            </a:extLst>
          </p:cNvPr>
          <p:cNvSpPr/>
          <p:nvPr/>
        </p:nvSpPr>
        <p:spPr>
          <a:xfrm>
            <a:off x="2865952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46026773-7ACA-A233-08D8-F339FDD32E73}"/>
              </a:ext>
            </a:extLst>
          </p:cNvPr>
          <p:cNvSpPr/>
          <p:nvPr/>
        </p:nvSpPr>
        <p:spPr>
          <a:xfrm>
            <a:off x="2991848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hlinkClick r:id="" action="ppaction://noaction"/>
            <a:extLst>
              <a:ext uri="{FF2B5EF4-FFF2-40B4-BE49-F238E27FC236}">
                <a16:creationId xmlns:a16="http://schemas.microsoft.com/office/drawing/2014/main" id="{654E7671-B7A3-403F-6D01-731E0323ACB6}"/>
              </a:ext>
            </a:extLst>
          </p:cNvPr>
          <p:cNvSpPr/>
          <p:nvPr/>
        </p:nvSpPr>
        <p:spPr>
          <a:xfrm>
            <a:off x="2745221" y="42495"/>
            <a:ext cx="1995508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Revisiting </a:t>
            </a:r>
            <a:r>
              <a:rPr lang="en-US" sz="1400" dirty="0" err="1"/>
              <a:t>fgets</a:t>
            </a:r>
            <a:r>
              <a:rPr lang="en-US" sz="1400" dirty="0"/>
              <a:t>, sscanf</a:t>
            </a: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EEC51154-D626-8110-B1D0-79A42702D17F}"/>
              </a:ext>
            </a:extLst>
          </p:cNvPr>
          <p:cNvSpPr/>
          <p:nvPr/>
        </p:nvSpPr>
        <p:spPr>
          <a:xfrm>
            <a:off x="3114454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90F31BF-EA7F-A41B-BBDD-48B331D35432}"/>
              </a:ext>
            </a:extLst>
          </p:cNvPr>
          <p:cNvSpPr/>
          <p:nvPr/>
        </p:nvSpPr>
        <p:spPr>
          <a:xfrm>
            <a:off x="3237060" y="320973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C9144DB5-5B67-D6AD-453A-F6C99A643934}"/>
              </a:ext>
            </a:extLst>
          </p:cNvPr>
          <p:cNvSpPr/>
          <p:nvPr/>
        </p:nvSpPr>
        <p:spPr>
          <a:xfrm>
            <a:off x="3358251" y="318770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>
            <a:hlinkClick r:id="" action="ppaction://noaction"/>
            <a:extLst>
              <a:ext uri="{FF2B5EF4-FFF2-40B4-BE49-F238E27FC236}">
                <a16:creationId xmlns:a16="http://schemas.microsoft.com/office/drawing/2014/main" id="{010EDC38-AD51-3CC2-DB48-37C25DF9490D}"/>
              </a:ext>
            </a:extLst>
          </p:cNvPr>
          <p:cNvSpPr/>
          <p:nvPr/>
        </p:nvSpPr>
        <p:spPr>
          <a:xfrm>
            <a:off x="5060053" y="42497"/>
            <a:ext cx="1486878" cy="19521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 functions</a:t>
            </a:r>
          </a:p>
        </p:txBody>
      </p:sp>
      <p:sp>
        <p:nvSpPr>
          <p:cNvPr id="63" name="Rectangle 62">
            <a:hlinkClick r:id="" action="ppaction://noaction"/>
            <a:extLst>
              <a:ext uri="{FF2B5EF4-FFF2-40B4-BE49-F238E27FC236}">
                <a16:creationId xmlns:a16="http://schemas.microsoft.com/office/drawing/2014/main" id="{520E0EC6-75EB-DCAE-4D34-73BD8B905C64}"/>
              </a:ext>
            </a:extLst>
          </p:cNvPr>
          <p:cNvSpPr/>
          <p:nvPr/>
        </p:nvSpPr>
        <p:spPr>
          <a:xfrm>
            <a:off x="1128702" y="42496"/>
            <a:ext cx="1486877" cy="19521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Strings Recap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1F537B2-25B7-C1DF-25FA-3A8E5ED09843}"/>
              </a:ext>
            </a:extLst>
          </p:cNvPr>
          <p:cNvSpPr/>
          <p:nvPr/>
        </p:nvSpPr>
        <p:spPr>
          <a:xfrm>
            <a:off x="1306039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075671F8-9854-5606-4386-8D5627338996}"/>
              </a:ext>
            </a:extLst>
          </p:cNvPr>
          <p:cNvSpPr/>
          <p:nvPr/>
        </p:nvSpPr>
        <p:spPr>
          <a:xfrm>
            <a:off x="1436497" y="31333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A52A96F-C00F-458D-443E-3EDC32D27D55}"/>
              </a:ext>
            </a:extLst>
          </p:cNvPr>
          <p:cNvSpPr/>
          <p:nvPr/>
        </p:nvSpPr>
        <p:spPr>
          <a:xfrm>
            <a:off x="5221000" y="307595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E992AB7A-E9C9-44FF-766C-3466E756DB34}"/>
              </a:ext>
            </a:extLst>
          </p:cNvPr>
          <p:cNvSpPr/>
          <p:nvPr/>
        </p:nvSpPr>
        <p:spPr>
          <a:xfrm>
            <a:off x="534219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29469D1E-1090-6821-0B05-6FBB0EA3050E}"/>
              </a:ext>
            </a:extLst>
          </p:cNvPr>
          <p:cNvSpPr/>
          <p:nvPr/>
        </p:nvSpPr>
        <p:spPr>
          <a:xfrm>
            <a:off x="5468087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D94C6274-12DE-9B7D-E8CC-504C4C9EE657}"/>
              </a:ext>
            </a:extLst>
          </p:cNvPr>
          <p:cNvSpPr/>
          <p:nvPr/>
        </p:nvSpPr>
        <p:spPr>
          <a:xfrm>
            <a:off x="5590693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CEED9E0A-D284-1A77-0F51-B7A6AE68D969}"/>
              </a:ext>
            </a:extLst>
          </p:cNvPr>
          <p:cNvSpPr/>
          <p:nvPr/>
        </p:nvSpPr>
        <p:spPr>
          <a:xfrm>
            <a:off x="5708796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4A73B397-3513-2058-C63E-CD4BC4A7DAEC}"/>
              </a:ext>
            </a:extLst>
          </p:cNvPr>
          <p:cNvSpPr/>
          <p:nvPr/>
        </p:nvSpPr>
        <p:spPr>
          <a:xfrm>
            <a:off x="5835019" y="313327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BDF0060-8E7D-2909-60AF-59E7B8D86AE7}"/>
              </a:ext>
            </a:extLst>
          </p:cNvPr>
          <p:cNvSpPr/>
          <p:nvPr/>
        </p:nvSpPr>
        <p:spPr>
          <a:xfrm>
            <a:off x="5956210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287892EC-CDCB-5271-E7D7-116DEC3D9BCD}"/>
              </a:ext>
            </a:extLst>
          </p:cNvPr>
          <p:cNvSpPr/>
          <p:nvPr/>
        </p:nvSpPr>
        <p:spPr>
          <a:xfrm>
            <a:off x="6082106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EE7791C8-F267-17A9-89B0-33CD484F4B0D}"/>
              </a:ext>
            </a:extLst>
          </p:cNvPr>
          <p:cNvSpPr/>
          <p:nvPr/>
        </p:nvSpPr>
        <p:spPr>
          <a:xfrm>
            <a:off x="6204712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60DB5B24-887A-EFCB-D69E-CF890E4EEAFC}"/>
              </a:ext>
            </a:extLst>
          </p:cNvPr>
          <p:cNvSpPr/>
          <p:nvPr/>
        </p:nvSpPr>
        <p:spPr>
          <a:xfrm>
            <a:off x="6322815" y="311124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C0A0C78A-1B95-F81D-D968-C6B543CC2AAD}"/>
              </a:ext>
            </a:extLst>
          </p:cNvPr>
          <p:cNvSpPr/>
          <p:nvPr/>
        </p:nvSpPr>
        <p:spPr>
          <a:xfrm>
            <a:off x="6441369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FBB072A8-704E-200D-F69F-C9C8E376D3BC}"/>
              </a:ext>
            </a:extLst>
          </p:cNvPr>
          <p:cNvSpPr/>
          <p:nvPr/>
        </p:nvSpPr>
        <p:spPr>
          <a:xfrm>
            <a:off x="6567265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D97F9C5-D69F-5B9F-3BD7-53A18E47C7FE}"/>
              </a:ext>
            </a:extLst>
          </p:cNvPr>
          <p:cNvSpPr/>
          <p:nvPr/>
        </p:nvSpPr>
        <p:spPr>
          <a:xfrm>
            <a:off x="6689871" y="310708"/>
            <a:ext cx="91042" cy="100525"/>
          </a:xfrm>
          <a:prstGeom prst="ellipse">
            <a:avLst/>
          </a:prstGeom>
          <a:noFill/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60047600-603A-F9F3-7EB9-4BA85C001E22}"/>
              </a:ext>
            </a:extLst>
          </p:cNvPr>
          <p:cNvSpPr/>
          <p:nvPr/>
        </p:nvSpPr>
        <p:spPr>
          <a:xfrm>
            <a:off x="6807974" y="310708"/>
            <a:ext cx="91042" cy="100525"/>
          </a:xfrm>
          <a:prstGeom prst="ellipse">
            <a:avLst/>
          </a:prstGeom>
          <a:solidFill>
            <a:schemeClr val="bg1"/>
          </a:solidFill>
          <a:ln cmpd="sng">
            <a:solidFill>
              <a:schemeClr val="bg1">
                <a:alpha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1426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18603</TotalTime>
  <Words>2173</Words>
  <Application>Microsoft Office PowerPoint</Application>
  <PresentationFormat>Widescreen</PresentationFormat>
  <Paragraphs>663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Courier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Hello Hello</dc:creator>
  <cp:lastModifiedBy>Hello Hello</cp:lastModifiedBy>
  <cp:revision>722</cp:revision>
  <dcterms:created xsi:type="dcterms:W3CDTF">2024-12-19T06:39:33Z</dcterms:created>
  <dcterms:modified xsi:type="dcterms:W3CDTF">2026-02-17T17:22:36Z</dcterms:modified>
</cp:coreProperties>
</file>