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8"/>
  </p:notesMasterIdLst>
  <p:sldIdLst>
    <p:sldId id="256" r:id="rId2"/>
    <p:sldId id="368" r:id="rId3"/>
    <p:sldId id="391" r:id="rId4"/>
    <p:sldId id="390" r:id="rId5"/>
    <p:sldId id="419" r:id="rId6"/>
    <p:sldId id="417" r:id="rId7"/>
    <p:sldId id="400" r:id="rId8"/>
    <p:sldId id="420" r:id="rId9"/>
    <p:sldId id="421" r:id="rId10"/>
    <p:sldId id="422" r:id="rId11"/>
    <p:sldId id="468" r:id="rId12"/>
    <p:sldId id="426" r:id="rId13"/>
    <p:sldId id="425" r:id="rId14"/>
    <p:sldId id="427" r:id="rId15"/>
    <p:sldId id="428" r:id="rId16"/>
    <p:sldId id="429" r:id="rId17"/>
    <p:sldId id="403" r:id="rId18"/>
    <p:sldId id="445" r:id="rId19"/>
    <p:sldId id="447" r:id="rId20"/>
    <p:sldId id="446" r:id="rId21"/>
    <p:sldId id="448" r:id="rId22"/>
    <p:sldId id="449" r:id="rId23"/>
    <p:sldId id="450" r:id="rId24"/>
    <p:sldId id="452" r:id="rId25"/>
    <p:sldId id="453" r:id="rId26"/>
    <p:sldId id="454" r:id="rId27"/>
    <p:sldId id="461" r:id="rId28"/>
    <p:sldId id="462" r:id="rId29"/>
    <p:sldId id="463" r:id="rId30"/>
    <p:sldId id="464" r:id="rId31"/>
    <p:sldId id="465" r:id="rId32"/>
    <p:sldId id="466" r:id="rId33"/>
    <p:sldId id="469" r:id="rId34"/>
    <p:sldId id="470" r:id="rId35"/>
    <p:sldId id="431" r:id="rId36"/>
    <p:sldId id="433" r:id="rId37"/>
    <p:sldId id="435" r:id="rId38"/>
    <p:sldId id="434" r:id="rId39"/>
    <p:sldId id="436" r:id="rId40"/>
    <p:sldId id="437" r:id="rId41"/>
    <p:sldId id="441" r:id="rId42"/>
    <p:sldId id="442" r:id="rId43"/>
    <p:sldId id="443" r:id="rId44"/>
    <p:sldId id="444" r:id="rId45"/>
    <p:sldId id="439" r:id="rId46"/>
    <p:sldId id="316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FD7AF46-54D2-435F-9DCC-F1FC4158CC85}">
          <p14:sldIdLst>
            <p14:sldId id="256"/>
            <p14:sldId id="368"/>
            <p14:sldId id="391"/>
            <p14:sldId id="390"/>
            <p14:sldId id="419"/>
            <p14:sldId id="417"/>
            <p14:sldId id="400"/>
            <p14:sldId id="420"/>
            <p14:sldId id="421"/>
            <p14:sldId id="422"/>
            <p14:sldId id="468"/>
            <p14:sldId id="426"/>
            <p14:sldId id="425"/>
            <p14:sldId id="427"/>
            <p14:sldId id="428"/>
            <p14:sldId id="429"/>
            <p14:sldId id="403"/>
            <p14:sldId id="445"/>
            <p14:sldId id="447"/>
            <p14:sldId id="446"/>
            <p14:sldId id="448"/>
            <p14:sldId id="449"/>
            <p14:sldId id="450"/>
            <p14:sldId id="452"/>
            <p14:sldId id="453"/>
            <p14:sldId id="454"/>
            <p14:sldId id="461"/>
            <p14:sldId id="462"/>
            <p14:sldId id="463"/>
            <p14:sldId id="464"/>
            <p14:sldId id="465"/>
            <p14:sldId id="466"/>
            <p14:sldId id="469"/>
            <p14:sldId id="470"/>
            <p14:sldId id="431"/>
            <p14:sldId id="433"/>
            <p14:sldId id="435"/>
            <p14:sldId id="434"/>
            <p14:sldId id="436"/>
            <p14:sldId id="437"/>
            <p14:sldId id="441"/>
            <p14:sldId id="442"/>
            <p14:sldId id="443"/>
            <p14:sldId id="444"/>
            <p14:sldId id="439"/>
            <p14:sldId id="31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A7D3FF"/>
    <a:srgbClr val="007FFF"/>
    <a:srgbClr val="99CC00"/>
    <a:srgbClr val="C2DA10"/>
    <a:srgbClr val="ACA800"/>
    <a:srgbClr val="D7CD4D"/>
    <a:srgbClr val="0066FF"/>
    <a:srgbClr val="196536"/>
    <a:srgbClr val="507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228" autoAdjust="0"/>
    <p:restoredTop sz="94660"/>
  </p:normalViewPr>
  <p:slideViewPr>
    <p:cSldViewPr snapToGrid="0">
      <p:cViewPr varScale="1">
        <p:scale>
          <a:sx n="90" d="100"/>
          <a:sy n="90" d="100"/>
        </p:scale>
        <p:origin x="55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lo Hello" userId="6a828ef3d50ac5ac" providerId="LiveId" clId="{0641F97E-F7A4-4E38-891A-22CDBE45CCD9}"/>
    <pc:docChg chg="custSel addSld delSld modSld modSection">
      <pc:chgData name="Hello Hello" userId="6a828ef3d50ac5ac" providerId="LiveId" clId="{0641F97E-F7A4-4E38-891A-22CDBE45CCD9}" dt="2025-09-29T04:41:37.020" v="165" actId="478"/>
      <pc:docMkLst>
        <pc:docMk/>
      </pc:docMkLst>
      <pc:sldChg chg="delSp mod">
        <pc:chgData name="Hello Hello" userId="6a828ef3d50ac5ac" providerId="LiveId" clId="{0641F97E-F7A4-4E38-891A-22CDBE45CCD9}" dt="2025-09-29T04:41:37.020" v="165" actId="478"/>
        <pc:sldMkLst>
          <pc:docMk/>
          <pc:sldMk cId="772625906" sldId="316"/>
        </pc:sldMkLst>
        <pc:spChg chg="del">
          <ac:chgData name="Hello Hello" userId="6a828ef3d50ac5ac" providerId="LiveId" clId="{0641F97E-F7A4-4E38-891A-22CDBE45CCD9}" dt="2025-09-29T04:41:37.020" v="165" actId="478"/>
          <ac:spMkLst>
            <pc:docMk/>
            <pc:sldMk cId="772625906" sldId="316"/>
            <ac:spMk id="83" creationId="{280B3213-6C38-3D1F-A813-7EA4188FFFDA}"/>
          </ac:spMkLst>
        </pc:spChg>
        <pc:spChg chg="del">
          <ac:chgData name="Hello Hello" userId="6a828ef3d50ac5ac" providerId="LiveId" clId="{0641F97E-F7A4-4E38-891A-22CDBE45CCD9}" dt="2025-09-29T04:41:37.020" v="165" actId="478"/>
          <ac:spMkLst>
            <pc:docMk/>
            <pc:sldMk cId="772625906" sldId="316"/>
            <ac:spMk id="84" creationId="{54EBEFE2-1184-C861-1B3C-1E4856CCDF1B}"/>
          </ac:spMkLst>
        </pc:spChg>
      </pc:sldChg>
      <pc:sldChg chg="addSp delSp modSp mod">
        <pc:chgData name="Hello Hello" userId="6a828ef3d50ac5ac" providerId="LiveId" clId="{0641F97E-F7A4-4E38-891A-22CDBE45CCD9}" dt="2025-09-29T04:38:40.608" v="119" actId="478"/>
        <pc:sldMkLst>
          <pc:docMk/>
          <pc:sldMk cId="215505605" sldId="368"/>
        </pc:sldMkLst>
        <pc:spChg chg="del">
          <ac:chgData name="Hello Hello" userId="6a828ef3d50ac5ac" providerId="LiveId" clId="{0641F97E-F7A4-4E38-891A-22CDBE45CCD9}" dt="2025-09-29T04:37:36.438" v="110" actId="478"/>
          <ac:spMkLst>
            <pc:docMk/>
            <pc:sldMk cId="215505605" sldId="368"/>
            <ac:spMk id="9" creationId="{81EE97DF-FA6A-C3DD-F5F9-1C4BC7DDD68A}"/>
          </ac:spMkLst>
        </pc:spChg>
        <pc:spChg chg="add del mod">
          <ac:chgData name="Hello Hello" userId="6a828ef3d50ac5ac" providerId="LiveId" clId="{0641F97E-F7A4-4E38-891A-22CDBE45CCD9}" dt="2025-09-29T04:37:38.470" v="111" actId="478"/>
          <ac:spMkLst>
            <pc:docMk/>
            <pc:sldMk cId="215505605" sldId="368"/>
            <ac:spMk id="26" creationId="{7F71B186-8325-C823-EEED-90331DCB6A36}"/>
          </ac:spMkLst>
        </pc:spChg>
        <pc:spChg chg="add mod">
          <ac:chgData name="Hello Hello" userId="6a828ef3d50ac5ac" providerId="LiveId" clId="{0641F97E-F7A4-4E38-891A-22CDBE45CCD9}" dt="2025-09-29T04:37:40.440" v="113"/>
          <ac:spMkLst>
            <pc:docMk/>
            <pc:sldMk cId="215505605" sldId="368"/>
            <ac:spMk id="30" creationId="{1C258B98-04F6-A72B-E0C6-62F4B641C679}"/>
          </ac:spMkLst>
        </pc:spChg>
        <pc:spChg chg="del mod">
          <ac:chgData name="Hello Hello" userId="6a828ef3d50ac5ac" providerId="LiveId" clId="{0641F97E-F7A4-4E38-891A-22CDBE45CCD9}" dt="2025-09-29T04:37:39.683" v="112" actId="478"/>
          <ac:spMkLst>
            <pc:docMk/>
            <pc:sldMk cId="215505605" sldId="368"/>
            <ac:spMk id="35" creationId="{C9B75ACA-8DF6-8C67-02D8-704A8DA6C83A}"/>
          </ac:spMkLst>
        </pc:spChg>
        <pc:spChg chg="del">
          <ac:chgData name="Hello Hello" userId="6a828ef3d50ac5ac" providerId="LiveId" clId="{0641F97E-F7A4-4E38-891A-22CDBE45CCD9}" dt="2025-09-29T04:38:40.608" v="119" actId="478"/>
          <ac:spMkLst>
            <pc:docMk/>
            <pc:sldMk cId="215505605" sldId="368"/>
            <ac:spMk id="36" creationId="{CEA8B456-9C03-E8F0-9F3C-70EC12EE0005}"/>
          </ac:spMkLst>
        </pc:spChg>
        <pc:spChg chg="del">
          <ac:chgData name="Hello Hello" userId="6a828ef3d50ac5ac" providerId="LiveId" clId="{0641F97E-F7A4-4E38-891A-22CDBE45CCD9}" dt="2025-09-29T04:38:40.608" v="119" actId="478"/>
          <ac:spMkLst>
            <pc:docMk/>
            <pc:sldMk cId="215505605" sldId="368"/>
            <ac:spMk id="37" creationId="{FF5727EA-6877-AB7B-94D9-A908F4F281CA}"/>
          </ac:spMkLst>
        </pc:spChg>
      </pc:sldChg>
      <pc:sldChg chg="delSp mod">
        <pc:chgData name="Hello Hello" userId="6a828ef3d50ac5ac" providerId="LiveId" clId="{0641F97E-F7A4-4E38-891A-22CDBE45CCD9}" dt="2025-09-29T04:38:48.520" v="121" actId="478"/>
        <pc:sldMkLst>
          <pc:docMk/>
          <pc:sldMk cId="1929710826" sldId="390"/>
        </pc:sldMkLst>
        <pc:spChg chg="del">
          <ac:chgData name="Hello Hello" userId="6a828ef3d50ac5ac" providerId="LiveId" clId="{0641F97E-F7A4-4E38-891A-22CDBE45CCD9}" dt="2025-09-29T04:38:48.520" v="121" actId="478"/>
          <ac:spMkLst>
            <pc:docMk/>
            <pc:sldMk cId="1929710826" sldId="390"/>
            <ac:spMk id="85" creationId="{8C0DBFCF-F603-1F11-9295-76B554EB88F5}"/>
          </ac:spMkLst>
        </pc:spChg>
        <pc:spChg chg="del">
          <ac:chgData name="Hello Hello" userId="6a828ef3d50ac5ac" providerId="LiveId" clId="{0641F97E-F7A4-4E38-891A-22CDBE45CCD9}" dt="2025-09-29T04:38:48.520" v="121" actId="478"/>
          <ac:spMkLst>
            <pc:docMk/>
            <pc:sldMk cId="1929710826" sldId="390"/>
            <ac:spMk id="86" creationId="{5D513640-E6D9-4E81-5D78-05963997693B}"/>
          </ac:spMkLst>
        </pc:spChg>
      </pc:sldChg>
      <pc:sldChg chg="delSp mod">
        <pc:chgData name="Hello Hello" userId="6a828ef3d50ac5ac" providerId="LiveId" clId="{0641F97E-F7A4-4E38-891A-22CDBE45CCD9}" dt="2025-09-29T04:38:36.616" v="118" actId="478"/>
        <pc:sldMkLst>
          <pc:docMk/>
          <pc:sldMk cId="3543658123" sldId="391"/>
        </pc:sldMkLst>
        <pc:spChg chg="del">
          <ac:chgData name="Hello Hello" userId="6a828ef3d50ac5ac" providerId="LiveId" clId="{0641F97E-F7A4-4E38-891A-22CDBE45CCD9}" dt="2025-09-29T04:38:36.616" v="118" actId="478"/>
          <ac:spMkLst>
            <pc:docMk/>
            <pc:sldMk cId="3543658123" sldId="391"/>
            <ac:spMk id="80" creationId="{886932F8-FDDE-AD66-CF36-6DB6CE44507C}"/>
          </ac:spMkLst>
        </pc:spChg>
        <pc:spChg chg="del">
          <ac:chgData name="Hello Hello" userId="6a828ef3d50ac5ac" providerId="LiveId" clId="{0641F97E-F7A4-4E38-891A-22CDBE45CCD9}" dt="2025-09-29T04:38:36.616" v="118" actId="478"/>
          <ac:spMkLst>
            <pc:docMk/>
            <pc:sldMk cId="3543658123" sldId="391"/>
            <ac:spMk id="81" creationId="{B186564D-3891-C3E7-0286-B3990E75E432}"/>
          </ac:spMkLst>
        </pc:spChg>
      </pc:sldChg>
      <pc:sldChg chg="delSp mod">
        <pc:chgData name="Hello Hello" userId="6a828ef3d50ac5ac" providerId="LiveId" clId="{0641F97E-F7A4-4E38-891A-22CDBE45CCD9}" dt="2025-09-29T04:39:02.046" v="124" actId="478"/>
        <pc:sldMkLst>
          <pc:docMk/>
          <pc:sldMk cId="4097606864" sldId="400"/>
        </pc:sldMkLst>
        <pc:spChg chg="del">
          <ac:chgData name="Hello Hello" userId="6a828ef3d50ac5ac" providerId="LiveId" clId="{0641F97E-F7A4-4E38-891A-22CDBE45CCD9}" dt="2025-09-29T04:39:02.046" v="124" actId="478"/>
          <ac:spMkLst>
            <pc:docMk/>
            <pc:sldMk cId="4097606864" sldId="400"/>
            <ac:spMk id="100" creationId="{26ECBB18-9418-F411-15CD-0B8294FAC9B6}"/>
          </ac:spMkLst>
        </pc:spChg>
        <pc:spChg chg="del">
          <ac:chgData name="Hello Hello" userId="6a828ef3d50ac5ac" providerId="LiveId" clId="{0641F97E-F7A4-4E38-891A-22CDBE45CCD9}" dt="2025-09-29T04:39:02.046" v="124" actId="478"/>
          <ac:spMkLst>
            <pc:docMk/>
            <pc:sldMk cId="4097606864" sldId="400"/>
            <ac:spMk id="101" creationId="{091448FD-9EB8-14D6-C303-4507FC1239CF}"/>
          </ac:spMkLst>
        </pc:spChg>
      </pc:sldChg>
      <pc:sldChg chg="delSp mod">
        <pc:chgData name="Hello Hello" userId="6a828ef3d50ac5ac" providerId="LiveId" clId="{0641F97E-F7A4-4E38-891A-22CDBE45CCD9}" dt="2025-09-29T04:39:48.257" v="135" actId="478"/>
        <pc:sldMkLst>
          <pc:docMk/>
          <pc:sldMk cId="1500515398" sldId="403"/>
        </pc:sldMkLst>
        <pc:spChg chg="del">
          <ac:chgData name="Hello Hello" userId="6a828ef3d50ac5ac" providerId="LiveId" clId="{0641F97E-F7A4-4E38-891A-22CDBE45CCD9}" dt="2025-09-29T04:39:48.257" v="135" actId="478"/>
          <ac:spMkLst>
            <pc:docMk/>
            <pc:sldMk cId="1500515398" sldId="403"/>
            <ac:spMk id="71" creationId="{6C3E9489-A9B5-AFCF-C29B-D733D5B583ED}"/>
          </ac:spMkLst>
        </pc:spChg>
        <pc:spChg chg="del">
          <ac:chgData name="Hello Hello" userId="6a828ef3d50ac5ac" providerId="LiveId" clId="{0641F97E-F7A4-4E38-891A-22CDBE45CCD9}" dt="2025-09-29T04:39:48.257" v="135" actId="478"/>
          <ac:spMkLst>
            <pc:docMk/>
            <pc:sldMk cId="1500515398" sldId="403"/>
            <ac:spMk id="72" creationId="{87F3A4F5-6A3C-C364-FDE2-DB9339F786BE}"/>
          </ac:spMkLst>
        </pc:spChg>
      </pc:sldChg>
      <pc:sldChg chg="delSp modSp mod">
        <pc:chgData name="Hello Hello" userId="6a828ef3d50ac5ac" providerId="LiveId" clId="{0641F97E-F7A4-4E38-891A-22CDBE45CCD9}" dt="2025-09-29T04:38:44.081" v="120" actId="478"/>
        <pc:sldMkLst>
          <pc:docMk/>
          <pc:sldMk cId="1541307539" sldId="407"/>
        </pc:sldMkLst>
        <pc:spChg chg="mod">
          <ac:chgData name="Hello Hello" userId="6a828ef3d50ac5ac" providerId="LiveId" clId="{0641F97E-F7A4-4E38-891A-22CDBE45CCD9}" dt="2025-09-29T04:35:34.421" v="76" actId="20577"/>
          <ac:spMkLst>
            <pc:docMk/>
            <pc:sldMk cId="1541307539" sldId="407"/>
            <ac:spMk id="9" creationId="{15BF25F1-5A6C-D3E3-8191-A6F29E6C579A}"/>
          </ac:spMkLst>
        </pc:spChg>
        <pc:spChg chg="del">
          <ac:chgData name="Hello Hello" userId="6a828ef3d50ac5ac" providerId="LiveId" clId="{0641F97E-F7A4-4E38-891A-22CDBE45CCD9}" dt="2025-09-29T04:38:44.081" v="120" actId="478"/>
          <ac:spMkLst>
            <pc:docMk/>
            <pc:sldMk cId="1541307539" sldId="407"/>
            <ac:spMk id="122" creationId="{47C2CF49-628C-DC20-562A-859F3C959B71}"/>
          </ac:spMkLst>
        </pc:spChg>
        <pc:spChg chg="del">
          <ac:chgData name="Hello Hello" userId="6a828ef3d50ac5ac" providerId="LiveId" clId="{0641F97E-F7A4-4E38-891A-22CDBE45CCD9}" dt="2025-09-29T04:38:44.081" v="120" actId="478"/>
          <ac:spMkLst>
            <pc:docMk/>
            <pc:sldMk cId="1541307539" sldId="407"/>
            <ac:spMk id="123" creationId="{83B66232-B884-80F6-E4DF-306508163267}"/>
          </ac:spMkLst>
        </pc:spChg>
      </pc:sldChg>
      <pc:sldChg chg="del">
        <pc:chgData name="Hello Hello" userId="6a828ef3d50ac5ac" providerId="LiveId" clId="{0641F97E-F7A4-4E38-891A-22CDBE45CCD9}" dt="2025-09-29T04:38:03.116" v="115" actId="47"/>
        <pc:sldMkLst>
          <pc:docMk/>
          <pc:sldMk cId="4028494908" sldId="408"/>
        </pc:sldMkLst>
      </pc:sldChg>
      <pc:sldChg chg="modSp mod">
        <pc:chgData name="Hello Hello" userId="6a828ef3d50ac5ac" providerId="LiveId" clId="{0641F97E-F7A4-4E38-891A-22CDBE45CCD9}" dt="2025-09-29T04:38:32.248" v="117" actId="207"/>
        <pc:sldMkLst>
          <pc:docMk/>
          <pc:sldMk cId="1018215508" sldId="413"/>
        </pc:sldMkLst>
        <pc:spChg chg="mod">
          <ac:chgData name="Hello Hello" userId="6a828ef3d50ac5ac" providerId="LiveId" clId="{0641F97E-F7A4-4E38-891A-22CDBE45CCD9}" dt="2025-09-29T04:36:19.404" v="96" actId="20577"/>
          <ac:spMkLst>
            <pc:docMk/>
            <pc:sldMk cId="1018215508" sldId="413"/>
            <ac:spMk id="9" creationId="{DD18BE91-E5BB-A155-1E80-44204ECD2E03}"/>
          </ac:spMkLst>
        </pc:spChg>
        <pc:spChg chg="mod">
          <ac:chgData name="Hello Hello" userId="6a828ef3d50ac5ac" providerId="LiveId" clId="{0641F97E-F7A4-4E38-891A-22CDBE45CCD9}" dt="2025-09-29T04:38:21.385" v="116" actId="207"/>
          <ac:spMkLst>
            <pc:docMk/>
            <pc:sldMk cId="1018215508" sldId="413"/>
            <ac:spMk id="66" creationId="{70A5897D-7C85-6EAC-168D-E318ECA1A6EA}"/>
          </ac:spMkLst>
        </pc:spChg>
        <pc:spChg chg="mod">
          <ac:chgData name="Hello Hello" userId="6a828ef3d50ac5ac" providerId="LiveId" clId="{0641F97E-F7A4-4E38-891A-22CDBE45CCD9}" dt="2025-09-29T04:38:32.248" v="117" actId="207"/>
          <ac:spMkLst>
            <pc:docMk/>
            <pc:sldMk cId="1018215508" sldId="413"/>
            <ac:spMk id="68" creationId="{18A08E74-4B40-20D9-708C-8ACBEEF5840D}"/>
          </ac:spMkLst>
        </pc:spChg>
      </pc:sldChg>
      <pc:sldChg chg="delSp mod">
        <pc:chgData name="Hello Hello" userId="6a828ef3d50ac5ac" providerId="LiveId" clId="{0641F97E-F7A4-4E38-891A-22CDBE45CCD9}" dt="2025-09-29T04:38:56.539" v="123" actId="478"/>
        <pc:sldMkLst>
          <pc:docMk/>
          <pc:sldMk cId="3203252377" sldId="417"/>
        </pc:sldMkLst>
        <pc:spChg chg="del">
          <ac:chgData name="Hello Hello" userId="6a828ef3d50ac5ac" providerId="LiveId" clId="{0641F97E-F7A4-4E38-891A-22CDBE45CCD9}" dt="2025-09-29T04:38:56.539" v="123" actId="478"/>
          <ac:spMkLst>
            <pc:docMk/>
            <pc:sldMk cId="3203252377" sldId="417"/>
            <ac:spMk id="84" creationId="{C2E888C0-8D4B-023C-F194-F5FEDE063395}"/>
          </ac:spMkLst>
        </pc:spChg>
        <pc:spChg chg="del">
          <ac:chgData name="Hello Hello" userId="6a828ef3d50ac5ac" providerId="LiveId" clId="{0641F97E-F7A4-4E38-891A-22CDBE45CCD9}" dt="2025-09-29T04:38:56.539" v="123" actId="478"/>
          <ac:spMkLst>
            <pc:docMk/>
            <pc:sldMk cId="3203252377" sldId="417"/>
            <ac:spMk id="85" creationId="{2B1A1D39-9178-84D1-0483-5A2DE1CCCBD3}"/>
          </ac:spMkLst>
        </pc:spChg>
      </pc:sldChg>
      <pc:sldChg chg="delSp mod">
        <pc:chgData name="Hello Hello" userId="6a828ef3d50ac5ac" providerId="LiveId" clId="{0641F97E-F7A4-4E38-891A-22CDBE45CCD9}" dt="2025-09-29T04:38:52.858" v="122" actId="478"/>
        <pc:sldMkLst>
          <pc:docMk/>
          <pc:sldMk cId="1586047365" sldId="419"/>
        </pc:sldMkLst>
        <pc:spChg chg="del">
          <ac:chgData name="Hello Hello" userId="6a828ef3d50ac5ac" providerId="LiveId" clId="{0641F97E-F7A4-4E38-891A-22CDBE45CCD9}" dt="2025-09-29T04:38:52.858" v="122" actId="478"/>
          <ac:spMkLst>
            <pc:docMk/>
            <pc:sldMk cId="1586047365" sldId="419"/>
            <ac:spMk id="70" creationId="{5151111D-5F66-892F-2091-BC03CAEFFC9E}"/>
          </ac:spMkLst>
        </pc:spChg>
        <pc:spChg chg="del">
          <ac:chgData name="Hello Hello" userId="6a828ef3d50ac5ac" providerId="LiveId" clId="{0641F97E-F7A4-4E38-891A-22CDBE45CCD9}" dt="2025-09-29T04:38:52.858" v="122" actId="478"/>
          <ac:spMkLst>
            <pc:docMk/>
            <pc:sldMk cId="1586047365" sldId="419"/>
            <ac:spMk id="71" creationId="{C34EF3D0-3C3B-7E6B-C6E5-F7CE893A2519}"/>
          </ac:spMkLst>
        </pc:spChg>
      </pc:sldChg>
      <pc:sldChg chg="delSp mod">
        <pc:chgData name="Hello Hello" userId="6a828ef3d50ac5ac" providerId="LiveId" clId="{0641F97E-F7A4-4E38-891A-22CDBE45CCD9}" dt="2025-09-29T04:39:05.899" v="125" actId="478"/>
        <pc:sldMkLst>
          <pc:docMk/>
          <pc:sldMk cId="2156935820" sldId="420"/>
        </pc:sldMkLst>
        <pc:spChg chg="del">
          <ac:chgData name="Hello Hello" userId="6a828ef3d50ac5ac" providerId="LiveId" clId="{0641F97E-F7A4-4E38-891A-22CDBE45CCD9}" dt="2025-09-29T04:39:05.899" v="125" actId="478"/>
          <ac:spMkLst>
            <pc:docMk/>
            <pc:sldMk cId="2156935820" sldId="420"/>
            <ac:spMk id="69" creationId="{8DC9E645-72B5-A51D-9347-12ACE26B4814}"/>
          </ac:spMkLst>
        </pc:spChg>
        <pc:spChg chg="del">
          <ac:chgData name="Hello Hello" userId="6a828ef3d50ac5ac" providerId="LiveId" clId="{0641F97E-F7A4-4E38-891A-22CDBE45CCD9}" dt="2025-09-29T04:39:05.899" v="125" actId="478"/>
          <ac:spMkLst>
            <pc:docMk/>
            <pc:sldMk cId="2156935820" sldId="420"/>
            <ac:spMk id="70" creationId="{68EACEB6-2D40-8C13-8F5A-060F2944EBFF}"/>
          </ac:spMkLst>
        </pc:spChg>
      </pc:sldChg>
      <pc:sldChg chg="delSp mod">
        <pc:chgData name="Hello Hello" userId="6a828ef3d50ac5ac" providerId="LiveId" clId="{0641F97E-F7A4-4E38-891A-22CDBE45CCD9}" dt="2025-09-29T04:39:10.270" v="126" actId="478"/>
        <pc:sldMkLst>
          <pc:docMk/>
          <pc:sldMk cId="1783965973" sldId="421"/>
        </pc:sldMkLst>
        <pc:spChg chg="del">
          <ac:chgData name="Hello Hello" userId="6a828ef3d50ac5ac" providerId="LiveId" clId="{0641F97E-F7A4-4E38-891A-22CDBE45CCD9}" dt="2025-09-29T04:39:10.270" v="126" actId="478"/>
          <ac:spMkLst>
            <pc:docMk/>
            <pc:sldMk cId="1783965973" sldId="421"/>
            <ac:spMk id="69" creationId="{EC093977-2EE5-A5C0-B069-85C4F8E3336D}"/>
          </ac:spMkLst>
        </pc:spChg>
        <pc:spChg chg="del">
          <ac:chgData name="Hello Hello" userId="6a828ef3d50ac5ac" providerId="LiveId" clId="{0641F97E-F7A4-4E38-891A-22CDBE45CCD9}" dt="2025-09-29T04:39:10.270" v="126" actId="478"/>
          <ac:spMkLst>
            <pc:docMk/>
            <pc:sldMk cId="1783965973" sldId="421"/>
            <ac:spMk id="70" creationId="{90CBEFC7-6B73-4675-D94C-15B2A991B75A}"/>
          </ac:spMkLst>
        </pc:spChg>
      </pc:sldChg>
      <pc:sldChg chg="delSp mod">
        <pc:chgData name="Hello Hello" userId="6a828ef3d50ac5ac" providerId="LiveId" clId="{0641F97E-F7A4-4E38-891A-22CDBE45CCD9}" dt="2025-09-29T04:39:14.474" v="127" actId="478"/>
        <pc:sldMkLst>
          <pc:docMk/>
          <pc:sldMk cId="2135886133" sldId="422"/>
        </pc:sldMkLst>
        <pc:spChg chg="del">
          <ac:chgData name="Hello Hello" userId="6a828ef3d50ac5ac" providerId="LiveId" clId="{0641F97E-F7A4-4E38-891A-22CDBE45CCD9}" dt="2025-09-29T04:39:14.474" v="127" actId="478"/>
          <ac:spMkLst>
            <pc:docMk/>
            <pc:sldMk cId="2135886133" sldId="422"/>
            <ac:spMk id="93" creationId="{10C476B8-F064-D3CF-8FD3-27517EB67B52}"/>
          </ac:spMkLst>
        </pc:spChg>
        <pc:spChg chg="del">
          <ac:chgData name="Hello Hello" userId="6a828ef3d50ac5ac" providerId="LiveId" clId="{0641F97E-F7A4-4E38-891A-22CDBE45CCD9}" dt="2025-09-29T04:39:14.474" v="127" actId="478"/>
          <ac:spMkLst>
            <pc:docMk/>
            <pc:sldMk cId="2135886133" sldId="422"/>
            <ac:spMk id="94" creationId="{AA5E2AC9-F744-6DF3-BF6F-B595B94F8542}"/>
          </ac:spMkLst>
        </pc:spChg>
      </pc:sldChg>
      <pc:sldChg chg="delSp mod">
        <pc:chgData name="Hello Hello" userId="6a828ef3d50ac5ac" providerId="LiveId" clId="{0641F97E-F7A4-4E38-891A-22CDBE45CCD9}" dt="2025-09-29T04:39:27.211" v="130" actId="478"/>
        <pc:sldMkLst>
          <pc:docMk/>
          <pc:sldMk cId="1297936249" sldId="425"/>
        </pc:sldMkLst>
        <pc:spChg chg="del">
          <ac:chgData name="Hello Hello" userId="6a828ef3d50ac5ac" providerId="LiveId" clId="{0641F97E-F7A4-4E38-891A-22CDBE45CCD9}" dt="2025-09-29T04:39:27.211" v="130" actId="478"/>
          <ac:spMkLst>
            <pc:docMk/>
            <pc:sldMk cId="1297936249" sldId="425"/>
            <ac:spMk id="95" creationId="{EEA6B67D-FB49-188A-D940-BB8DF296C770}"/>
          </ac:spMkLst>
        </pc:spChg>
        <pc:spChg chg="del">
          <ac:chgData name="Hello Hello" userId="6a828ef3d50ac5ac" providerId="LiveId" clId="{0641F97E-F7A4-4E38-891A-22CDBE45CCD9}" dt="2025-09-29T04:39:27.211" v="130" actId="478"/>
          <ac:spMkLst>
            <pc:docMk/>
            <pc:sldMk cId="1297936249" sldId="425"/>
            <ac:spMk id="96" creationId="{D6D99DCD-DC0E-7C51-C1AC-10F8FD129F45}"/>
          </ac:spMkLst>
        </pc:spChg>
      </pc:sldChg>
      <pc:sldChg chg="delSp mod">
        <pc:chgData name="Hello Hello" userId="6a828ef3d50ac5ac" providerId="LiveId" clId="{0641F97E-F7A4-4E38-891A-22CDBE45CCD9}" dt="2025-09-29T04:39:23.361" v="129" actId="478"/>
        <pc:sldMkLst>
          <pc:docMk/>
          <pc:sldMk cId="1715292575" sldId="426"/>
        </pc:sldMkLst>
        <pc:spChg chg="del">
          <ac:chgData name="Hello Hello" userId="6a828ef3d50ac5ac" providerId="LiveId" clId="{0641F97E-F7A4-4E38-891A-22CDBE45CCD9}" dt="2025-09-29T04:39:23.361" v="129" actId="478"/>
          <ac:spMkLst>
            <pc:docMk/>
            <pc:sldMk cId="1715292575" sldId="426"/>
            <ac:spMk id="95" creationId="{50E0150F-11A2-8677-0FBE-D14129EF51CC}"/>
          </ac:spMkLst>
        </pc:spChg>
        <pc:spChg chg="del">
          <ac:chgData name="Hello Hello" userId="6a828ef3d50ac5ac" providerId="LiveId" clId="{0641F97E-F7A4-4E38-891A-22CDBE45CCD9}" dt="2025-09-29T04:39:23.361" v="129" actId="478"/>
          <ac:spMkLst>
            <pc:docMk/>
            <pc:sldMk cId="1715292575" sldId="426"/>
            <ac:spMk id="96" creationId="{D624C368-3C99-1F96-3355-B8DE99C4D8F4}"/>
          </ac:spMkLst>
        </pc:spChg>
      </pc:sldChg>
      <pc:sldChg chg="delSp modSp mod">
        <pc:chgData name="Hello Hello" userId="6a828ef3d50ac5ac" providerId="LiveId" clId="{0641F97E-F7A4-4E38-891A-22CDBE45CCD9}" dt="2025-09-29T04:39:33.611" v="132" actId="478"/>
        <pc:sldMkLst>
          <pc:docMk/>
          <pc:sldMk cId="1751242365" sldId="427"/>
        </pc:sldMkLst>
        <pc:spChg chg="del">
          <ac:chgData name="Hello Hello" userId="6a828ef3d50ac5ac" providerId="LiveId" clId="{0641F97E-F7A4-4E38-891A-22CDBE45CCD9}" dt="2025-09-29T04:39:33.611" v="132" actId="478"/>
          <ac:spMkLst>
            <pc:docMk/>
            <pc:sldMk cId="1751242365" sldId="427"/>
            <ac:spMk id="95" creationId="{347D5A66-D01E-4B62-E210-422A3F7439DA}"/>
          </ac:spMkLst>
        </pc:spChg>
        <pc:spChg chg="del mod">
          <ac:chgData name="Hello Hello" userId="6a828ef3d50ac5ac" providerId="LiveId" clId="{0641F97E-F7A4-4E38-891A-22CDBE45CCD9}" dt="2025-09-29T04:39:33.611" v="132" actId="478"/>
          <ac:spMkLst>
            <pc:docMk/>
            <pc:sldMk cId="1751242365" sldId="427"/>
            <ac:spMk id="96" creationId="{9218C9C7-5774-9F0E-AFE9-D90D14C940B1}"/>
          </ac:spMkLst>
        </pc:spChg>
      </pc:sldChg>
      <pc:sldChg chg="delSp mod">
        <pc:chgData name="Hello Hello" userId="6a828ef3d50ac5ac" providerId="LiveId" clId="{0641F97E-F7A4-4E38-891A-22CDBE45CCD9}" dt="2025-09-29T04:39:37.773" v="133" actId="478"/>
        <pc:sldMkLst>
          <pc:docMk/>
          <pc:sldMk cId="2053278729" sldId="428"/>
        </pc:sldMkLst>
        <pc:spChg chg="del">
          <ac:chgData name="Hello Hello" userId="6a828ef3d50ac5ac" providerId="LiveId" clId="{0641F97E-F7A4-4E38-891A-22CDBE45CCD9}" dt="2025-09-29T04:39:37.773" v="133" actId="478"/>
          <ac:spMkLst>
            <pc:docMk/>
            <pc:sldMk cId="2053278729" sldId="428"/>
            <ac:spMk id="95" creationId="{FC3CFD99-B8C7-E261-26DB-3AF87C541EB8}"/>
          </ac:spMkLst>
        </pc:spChg>
        <pc:spChg chg="del">
          <ac:chgData name="Hello Hello" userId="6a828ef3d50ac5ac" providerId="LiveId" clId="{0641F97E-F7A4-4E38-891A-22CDBE45CCD9}" dt="2025-09-29T04:39:37.773" v="133" actId="478"/>
          <ac:spMkLst>
            <pc:docMk/>
            <pc:sldMk cId="2053278729" sldId="428"/>
            <ac:spMk id="96" creationId="{659806FB-E617-5FFB-466E-976D82A4740D}"/>
          </ac:spMkLst>
        </pc:spChg>
      </pc:sldChg>
      <pc:sldChg chg="delSp mod">
        <pc:chgData name="Hello Hello" userId="6a828ef3d50ac5ac" providerId="LiveId" clId="{0641F97E-F7A4-4E38-891A-22CDBE45CCD9}" dt="2025-09-29T04:39:41.285" v="134" actId="478"/>
        <pc:sldMkLst>
          <pc:docMk/>
          <pc:sldMk cId="3818795934" sldId="429"/>
        </pc:sldMkLst>
        <pc:spChg chg="del">
          <ac:chgData name="Hello Hello" userId="6a828ef3d50ac5ac" providerId="LiveId" clId="{0641F97E-F7A4-4E38-891A-22CDBE45CCD9}" dt="2025-09-29T04:39:41.285" v="134" actId="478"/>
          <ac:spMkLst>
            <pc:docMk/>
            <pc:sldMk cId="3818795934" sldId="429"/>
            <ac:spMk id="93" creationId="{A3B8FFFA-2D98-8201-4AA4-C8086C467CEB}"/>
          </ac:spMkLst>
        </pc:spChg>
        <pc:spChg chg="del">
          <ac:chgData name="Hello Hello" userId="6a828ef3d50ac5ac" providerId="LiveId" clId="{0641F97E-F7A4-4E38-891A-22CDBE45CCD9}" dt="2025-09-29T04:39:41.285" v="134" actId="478"/>
          <ac:spMkLst>
            <pc:docMk/>
            <pc:sldMk cId="3818795934" sldId="429"/>
            <ac:spMk id="94" creationId="{8A6EB547-081E-6452-095D-4F326024A305}"/>
          </ac:spMkLst>
        </pc:spChg>
      </pc:sldChg>
      <pc:sldChg chg="delSp mod">
        <pc:chgData name="Hello Hello" userId="6a828ef3d50ac5ac" providerId="LiveId" clId="{0641F97E-F7A4-4E38-891A-22CDBE45CCD9}" dt="2025-09-29T04:41:01.435" v="154" actId="478"/>
        <pc:sldMkLst>
          <pc:docMk/>
          <pc:sldMk cId="4283857902" sldId="431"/>
        </pc:sldMkLst>
        <pc:spChg chg="del">
          <ac:chgData name="Hello Hello" userId="6a828ef3d50ac5ac" providerId="LiveId" clId="{0641F97E-F7A4-4E38-891A-22CDBE45CCD9}" dt="2025-09-29T04:41:01.435" v="154" actId="478"/>
          <ac:spMkLst>
            <pc:docMk/>
            <pc:sldMk cId="4283857902" sldId="431"/>
            <ac:spMk id="77" creationId="{F3DB4881-D759-352B-EDB3-32314A882379}"/>
          </ac:spMkLst>
        </pc:spChg>
        <pc:spChg chg="del">
          <ac:chgData name="Hello Hello" userId="6a828ef3d50ac5ac" providerId="LiveId" clId="{0641F97E-F7A4-4E38-891A-22CDBE45CCD9}" dt="2025-09-29T04:41:01.435" v="154" actId="478"/>
          <ac:spMkLst>
            <pc:docMk/>
            <pc:sldMk cId="4283857902" sldId="431"/>
            <ac:spMk id="78" creationId="{714A979D-CA08-DC8B-7C24-C88D1F7A71BD}"/>
          </ac:spMkLst>
        </pc:spChg>
      </pc:sldChg>
      <pc:sldChg chg="delSp mod">
        <pc:chgData name="Hello Hello" userId="6a828ef3d50ac5ac" providerId="LiveId" clId="{0641F97E-F7A4-4E38-891A-22CDBE45CCD9}" dt="2025-09-29T04:41:04.386" v="155" actId="478"/>
        <pc:sldMkLst>
          <pc:docMk/>
          <pc:sldMk cId="1459194793" sldId="433"/>
        </pc:sldMkLst>
        <pc:spChg chg="del">
          <ac:chgData name="Hello Hello" userId="6a828ef3d50ac5ac" providerId="LiveId" clId="{0641F97E-F7A4-4E38-891A-22CDBE45CCD9}" dt="2025-09-29T04:41:04.386" v="155" actId="478"/>
          <ac:spMkLst>
            <pc:docMk/>
            <pc:sldMk cId="1459194793" sldId="433"/>
            <ac:spMk id="114" creationId="{3BC8FE3A-56B2-6969-E8B2-6F76BADB2C7A}"/>
          </ac:spMkLst>
        </pc:spChg>
        <pc:spChg chg="del">
          <ac:chgData name="Hello Hello" userId="6a828ef3d50ac5ac" providerId="LiveId" clId="{0641F97E-F7A4-4E38-891A-22CDBE45CCD9}" dt="2025-09-29T04:41:04.386" v="155" actId="478"/>
          <ac:spMkLst>
            <pc:docMk/>
            <pc:sldMk cId="1459194793" sldId="433"/>
            <ac:spMk id="115" creationId="{B3A6D581-8185-6F2E-231A-AE0188DBE7E4}"/>
          </ac:spMkLst>
        </pc:spChg>
      </pc:sldChg>
      <pc:sldChg chg="delSp mod">
        <pc:chgData name="Hello Hello" userId="6a828ef3d50ac5ac" providerId="LiveId" clId="{0641F97E-F7A4-4E38-891A-22CDBE45CCD9}" dt="2025-09-29T04:41:11.974" v="157" actId="478"/>
        <pc:sldMkLst>
          <pc:docMk/>
          <pc:sldMk cId="2247755498" sldId="434"/>
        </pc:sldMkLst>
        <pc:spChg chg="del">
          <ac:chgData name="Hello Hello" userId="6a828ef3d50ac5ac" providerId="LiveId" clId="{0641F97E-F7A4-4E38-891A-22CDBE45CCD9}" dt="2025-09-29T04:41:11.974" v="157" actId="478"/>
          <ac:spMkLst>
            <pc:docMk/>
            <pc:sldMk cId="2247755498" sldId="434"/>
            <ac:spMk id="103" creationId="{A8553633-01CB-56E4-5C91-DB05C3996D06}"/>
          </ac:spMkLst>
        </pc:spChg>
        <pc:spChg chg="del">
          <ac:chgData name="Hello Hello" userId="6a828ef3d50ac5ac" providerId="LiveId" clId="{0641F97E-F7A4-4E38-891A-22CDBE45CCD9}" dt="2025-09-29T04:41:11.974" v="157" actId="478"/>
          <ac:spMkLst>
            <pc:docMk/>
            <pc:sldMk cId="2247755498" sldId="434"/>
            <ac:spMk id="104" creationId="{DAD8324F-B2FB-F325-D114-3FDCB655DFDA}"/>
          </ac:spMkLst>
        </pc:spChg>
      </pc:sldChg>
      <pc:sldChg chg="delSp mod">
        <pc:chgData name="Hello Hello" userId="6a828ef3d50ac5ac" providerId="LiveId" clId="{0641F97E-F7A4-4E38-891A-22CDBE45CCD9}" dt="2025-09-29T04:41:08.915" v="156" actId="478"/>
        <pc:sldMkLst>
          <pc:docMk/>
          <pc:sldMk cId="3172826449" sldId="435"/>
        </pc:sldMkLst>
        <pc:spChg chg="del">
          <ac:chgData name="Hello Hello" userId="6a828ef3d50ac5ac" providerId="LiveId" clId="{0641F97E-F7A4-4E38-891A-22CDBE45CCD9}" dt="2025-09-29T04:41:08.915" v="156" actId="478"/>
          <ac:spMkLst>
            <pc:docMk/>
            <pc:sldMk cId="3172826449" sldId="435"/>
            <ac:spMk id="103" creationId="{DFEB8B13-681C-BBD8-0897-248066A597F8}"/>
          </ac:spMkLst>
        </pc:spChg>
        <pc:spChg chg="del">
          <ac:chgData name="Hello Hello" userId="6a828ef3d50ac5ac" providerId="LiveId" clId="{0641F97E-F7A4-4E38-891A-22CDBE45CCD9}" dt="2025-09-29T04:41:08.915" v="156" actId="478"/>
          <ac:spMkLst>
            <pc:docMk/>
            <pc:sldMk cId="3172826449" sldId="435"/>
            <ac:spMk id="104" creationId="{CBB470A5-E753-A576-9965-743C8C6254B1}"/>
          </ac:spMkLst>
        </pc:spChg>
      </pc:sldChg>
      <pc:sldChg chg="delSp mod">
        <pc:chgData name="Hello Hello" userId="6a828ef3d50ac5ac" providerId="LiveId" clId="{0641F97E-F7A4-4E38-891A-22CDBE45CCD9}" dt="2025-09-29T04:41:14.590" v="158" actId="478"/>
        <pc:sldMkLst>
          <pc:docMk/>
          <pc:sldMk cId="1578871576" sldId="436"/>
        </pc:sldMkLst>
        <pc:spChg chg="del">
          <ac:chgData name="Hello Hello" userId="6a828ef3d50ac5ac" providerId="LiveId" clId="{0641F97E-F7A4-4E38-891A-22CDBE45CCD9}" dt="2025-09-29T04:41:14.590" v="158" actId="478"/>
          <ac:spMkLst>
            <pc:docMk/>
            <pc:sldMk cId="1578871576" sldId="436"/>
            <ac:spMk id="105" creationId="{24F4413F-DBB2-A8C3-4126-C3E593B2EC1F}"/>
          </ac:spMkLst>
        </pc:spChg>
        <pc:spChg chg="del">
          <ac:chgData name="Hello Hello" userId="6a828ef3d50ac5ac" providerId="LiveId" clId="{0641F97E-F7A4-4E38-891A-22CDBE45CCD9}" dt="2025-09-29T04:41:14.590" v="158" actId="478"/>
          <ac:spMkLst>
            <pc:docMk/>
            <pc:sldMk cId="1578871576" sldId="436"/>
            <ac:spMk id="106" creationId="{DAF5F506-50A2-DB27-34A8-36D732612D4E}"/>
          </ac:spMkLst>
        </pc:spChg>
      </pc:sldChg>
      <pc:sldChg chg="delSp mod">
        <pc:chgData name="Hello Hello" userId="6a828ef3d50ac5ac" providerId="LiveId" clId="{0641F97E-F7A4-4E38-891A-22CDBE45CCD9}" dt="2025-09-29T04:41:17.196" v="159" actId="478"/>
        <pc:sldMkLst>
          <pc:docMk/>
          <pc:sldMk cId="3744067601" sldId="437"/>
        </pc:sldMkLst>
        <pc:spChg chg="del">
          <ac:chgData name="Hello Hello" userId="6a828ef3d50ac5ac" providerId="LiveId" clId="{0641F97E-F7A4-4E38-891A-22CDBE45CCD9}" dt="2025-09-29T04:41:17.196" v="159" actId="478"/>
          <ac:spMkLst>
            <pc:docMk/>
            <pc:sldMk cId="3744067601" sldId="437"/>
            <ac:spMk id="108" creationId="{FF3EE27A-4A76-E6A3-EEC3-4213C94488D6}"/>
          </ac:spMkLst>
        </pc:spChg>
        <pc:spChg chg="del">
          <ac:chgData name="Hello Hello" userId="6a828ef3d50ac5ac" providerId="LiveId" clId="{0641F97E-F7A4-4E38-891A-22CDBE45CCD9}" dt="2025-09-29T04:41:17.196" v="159" actId="478"/>
          <ac:spMkLst>
            <pc:docMk/>
            <pc:sldMk cId="3744067601" sldId="437"/>
            <ac:spMk id="109" creationId="{11790D4A-A293-CE8E-196D-14FC8B77019E}"/>
          </ac:spMkLst>
        </pc:spChg>
      </pc:sldChg>
      <pc:sldChg chg="delSp mod">
        <pc:chgData name="Hello Hello" userId="6a828ef3d50ac5ac" providerId="LiveId" clId="{0641F97E-F7A4-4E38-891A-22CDBE45CCD9}" dt="2025-09-29T04:41:33.583" v="164" actId="478"/>
        <pc:sldMkLst>
          <pc:docMk/>
          <pc:sldMk cId="2633833885" sldId="439"/>
        </pc:sldMkLst>
        <pc:spChg chg="del">
          <ac:chgData name="Hello Hello" userId="6a828ef3d50ac5ac" providerId="LiveId" clId="{0641F97E-F7A4-4E38-891A-22CDBE45CCD9}" dt="2025-09-29T04:41:33.583" v="164" actId="478"/>
          <ac:spMkLst>
            <pc:docMk/>
            <pc:sldMk cId="2633833885" sldId="439"/>
            <ac:spMk id="41" creationId="{9E90E414-10AE-2897-1BC8-AD631BA8593A}"/>
          </ac:spMkLst>
        </pc:spChg>
        <pc:spChg chg="del">
          <ac:chgData name="Hello Hello" userId="6a828ef3d50ac5ac" providerId="LiveId" clId="{0641F97E-F7A4-4E38-891A-22CDBE45CCD9}" dt="2025-09-29T04:41:33.583" v="164" actId="478"/>
          <ac:spMkLst>
            <pc:docMk/>
            <pc:sldMk cId="2633833885" sldId="439"/>
            <ac:spMk id="42" creationId="{A3A68FCD-434D-77C2-D7E7-8F7E7CCFD099}"/>
          </ac:spMkLst>
        </pc:spChg>
      </pc:sldChg>
      <pc:sldChg chg="delSp mod">
        <pc:chgData name="Hello Hello" userId="6a828ef3d50ac5ac" providerId="LiveId" clId="{0641F97E-F7A4-4E38-891A-22CDBE45CCD9}" dt="2025-09-29T04:41:20.389" v="160" actId="478"/>
        <pc:sldMkLst>
          <pc:docMk/>
          <pc:sldMk cId="2732865146" sldId="441"/>
        </pc:sldMkLst>
        <pc:spChg chg="del">
          <ac:chgData name="Hello Hello" userId="6a828ef3d50ac5ac" providerId="LiveId" clId="{0641F97E-F7A4-4E38-891A-22CDBE45CCD9}" dt="2025-09-29T04:41:20.389" v="160" actId="478"/>
          <ac:spMkLst>
            <pc:docMk/>
            <pc:sldMk cId="2732865146" sldId="441"/>
            <ac:spMk id="107" creationId="{8C4864BF-DF0F-B490-8432-7F8484C7BBFA}"/>
          </ac:spMkLst>
        </pc:spChg>
        <pc:spChg chg="del">
          <ac:chgData name="Hello Hello" userId="6a828ef3d50ac5ac" providerId="LiveId" clId="{0641F97E-F7A4-4E38-891A-22CDBE45CCD9}" dt="2025-09-29T04:41:20.389" v="160" actId="478"/>
          <ac:spMkLst>
            <pc:docMk/>
            <pc:sldMk cId="2732865146" sldId="441"/>
            <ac:spMk id="108" creationId="{20FF5C36-64BE-053C-CDB8-77372A4A793F}"/>
          </ac:spMkLst>
        </pc:spChg>
      </pc:sldChg>
      <pc:sldChg chg="delSp mod">
        <pc:chgData name="Hello Hello" userId="6a828ef3d50ac5ac" providerId="LiveId" clId="{0641F97E-F7A4-4E38-891A-22CDBE45CCD9}" dt="2025-09-29T04:41:23.820" v="161" actId="478"/>
        <pc:sldMkLst>
          <pc:docMk/>
          <pc:sldMk cId="1073918565" sldId="442"/>
        </pc:sldMkLst>
        <pc:spChg chg="del">
          <ac:chgData name="Hello Hello" userId="6a828ef3d50ac5ac" providerId="LiveId" clId="{0641F97E-F7A4-4E38-891A-22CDBE45CCD9}" dt="2025-09-29T04:41:23.820" v="161" actId="478"/>
          <ac:spMkLst>
            <pc:docMk/>
            <pc:sldMk cId="1073918565" sldId="442"/>
            <ac:spMk id="107" creationId="{5449FC27-BC49-9299-317C-C068202ACC66}"/>
          </ac:spMkLst>
        </pc:spChg>
        <pc:spChg chg="del">
          <ac:chgData name="Hello Hello" userId="6a828ef3d50ac5ac" providerId="LiveId" clId="{0641F97E-F7A4-4E38-891A-22CDBE45CCD9}" dt="2025-09-29T04:41:23.820" v="161" actId="478"/>
          <ac:spMkLst>
            <pc:docMk/>
            <pc:sldMk cId="1073918565" sldId="442"/>
            <ac:spMk id="108" creationId="{ABD6D990-B411-5105-0BD4-F24DDA8CAB41}"/>
          </ac:spMkLst>
        </pc:spChg>
      </pc:sldChg>
      <pc:sldChg chg="delSp mod">
        <pc:chgData name="Hello Hello" userId="6a828ef3d50ac5ac" providerId="LiveId" clId="{0641F97E-F7A4-4E38-891A-22CDBE45CCD9}" dt="2025-09-29T04:41:26.823" v="162" actId="478"/>
        <pc:sldMkLst>
          <pc:docMk/>
          <pc:sldMk cId="1511723131" sldId="443"/>
        </pc:sldMkLst>
        <pc:spChg chg="del">
          <ac:chgData name="Hello Hello" userId="6a828ef3d50ac5ac" providerId="LiveId" clId="{0641F97E-F7A4-4E38-891A-22CDBE45CCD9}" dt="2025-09-29T04:41:26.823" v="162" actId="478"/>
          <ac:spMkLst>
            <pc:docMk/>
            <pc:sldMk cId="1511723131" sldId="443"/>
            <ac:spMk id="105" creationId="{C1430703-C94C-427D-BFEB-93C10D61A750}"/>
          </ac:spMkLst>
        </pc:spChg>
        <pc:spChg chg="del">
          <ac:chgData name="Hello Hello" userId="6a828ef3d50ac5ac" providerId="LiveId" clId="{0641F97E-F7A4-4E38-891A-22CDBE45CCD9}" dt="2025-09-29T04:41:26.823" v="162" actId="478"/>
          <ac:spMkLst>
            <pc:docMk/>
            <pc:sldMk cId="1511723131" sldId="443"/>
            <ac:spMk id="106" creationId="{B945FB18-225C-965A-74D5-6F8366CCDD39}"/>
          </ac:spMkLst>
        </pc:spChg>
      </pc:sldChg>
      <pc:sldChg chg="delSp mod">
        <pc:chgData name="Hello Hello" userId="6a828ef3d50ac5ac" providerId="LiveId" clId="{0641F97E-F7A4-4E38-891A-22CDBE45CCD9}" dt="2025-09-29T04:41:30.097" v="163" actId="478"/>
        <pc:sldMkLst>
          <pc:docMk/>
          <pc:sldMk cId="853414046" sldId="444"/>
        </pc:sldMkLst>
        <pc:spChg chg="del">
          <ac:chgData name="Hello Hello" userId="6a828ef3d50ac5ac" providerId="LiveId" clId="{0641F97E-F7A4-4E38-891A-22CDBE45CCD9}" dt="2025-09-29T04:41:30.097" v="163" actId="478"/>
          <ac:spMkLst>
            <pc:docMk/>
            <pc:sldMk cId="853414046" sldId="444"/>
            <ac:spMk id="49" creationId="{2E14CD90-BD2A-8736-5379-109938297C95}"/>
          </ac:spMkLst>
        </pc:spChg>
        <pc:spChg chg="del">
          <ac:chgData name="Hello Hello" userId="6a828ef3d50ac5ac" providerId="LiveId" clId="{0641F97E-F7A4-4E38-891A-22CDBE45CCD9}" dt="2025-09-29T04:41:30.097" v="163" actId="478"/>
          <ac:spMkLst>
            <pc:docMk/>
            <pc:sldMk cId="853414046" sldId="444"/>
            <ac:spMk id="50" creationId="{7AEF5903-0202-B616-6E55-6371F4E7E63D}"/>
          </ac:spMkLst>
        </pc:spChg>
      </pc:sldChg>
      <pc:sldChg chg="delSp mod">
        <pc:chgData name="Hello Hello" userId="6a828ef3d50ac5ac" providerId="LiveId" clId="{0641F97E-F7A4-4E38-891A-22CDBE45CCD9}" dt="2025-09-29T04:39:51.208" v="136" actId="478"/>
        <pc:sldMkLst>
          <pc:docMk/>
          <pc:sldMk cId="1914240806" sldId="445"/>
        </pc:sldMkLst>
        <pc:spChg chg="del">
          <ac:chgData name="Hello Hello" userId="6a828ef3d50ac5ac" providerId="LiveId" clId="{0641F97E-F7A4-4E38-891A-22CDBE45CCD9}" dt="2025-09-29T04:39:51.208" v="136" actId="478"/>
          <ac:spMkLst>
            <pc:docMk/>
            <pc:sldMk cId="1914240806" sldId="445"/>
            <ac:spMk id="35" creationId="{36D07005-3F3B-9F0F-ECB6-305BA1561765}"/>
          </ac:spMkLst>
        </pc:spChg>
        <pc:spChg chg="del">
          <ac:chgData name="Hello Hello" userId="6a828ef3d50ac5ac" providerId="LiveId" clId="{0641F97E-F7A4-4E38-891A-22CDBE45CCD9}" dt="2025-09-29T04:39:51.208" v="136" actId="478"/>
          <ac:spMkLst>
            <pc:docMk/>
            <pc:sldMk cId="1914240806" sldId="445"/>
            <ac:spMk id="36" creationId="{F29D9A69-187D-3663-BC07-06D0F6FB7BA9}"/>
          </ac:spMkLst>
        </pc:spChg>
      </pc:sldChg>
      <pc:sldChg chg="delSp mod">
        <pc:chgData name="Hello Hello" userId="6a828ef3d50ac5ac" providerId="LiveId" clId="{0641F97E-F7A4-4E38-891A-22CDBE45CCD9}" dt="2025-09-29T04:40:00.785" v="138" actId="478"/>
        <pc:sldMkLst>
          <pc:docMk/>
          <pc:sldMk cId="3685106169" sldId="446"/>
        </pc:sldMkLst>
        <pc:spChg chg="del">
          <ac:chgData name="Hello Hello" userId="6a828ef3d50ac5ac" providerId="LiveId" clId="{0641F97E-F7A4-4E38-891A-22CDBE45CCD9}" dt="2025-09-29T04:40:00.785" v="138" actId="478"/>
          <ac:spMkLst>
            <pc:docMk/>
            <pc:sldMk cId="3685106169" sldId="446"/>
            <ac:spMk id="44" creationId="{68086E81-5AB1-B976-A591-FDA11F43D225}"/>
          </ac:spMkLst>
        </pc:spChg>
        <pc:spChg chg="del">
          <ac:chgData name="Hello Hello" userId="6a828ef3d50ac5ac" providerId="LiveId" clId="{0641F97E-F7A4-4E38-891A-22CDBE45CCD9}" dt="2025-09-29T04:40:00.785" v="138" actId="478"/>
          <ac:spMkLst>
            <pc:docMk/>
            <pc:sldMk cId="3685106169" sldId="446"/>
            <ac:spMk id="45" creationId="{04FB9031-A0A9-4166-3C6E-0309A228D3E4}"/>
          </ac:spMkLst>
        </pc:spChg>
      </pc:sldChg>
      <pc:sldChg chg="delSp mod">
        <pc:chgData name="Hello Hello" userId="6a828ef3d50ac5ac" providerId="LiveId" clId="{0641F97E-F7A4-4E38-891A-22CDBE45CCD9}" dt="2025-09-29T04:39:54.015" v="137" actId="478"/>
        <pc:sldMkLst>
          <pc:docMk/>
          <pc:sldMk cId="2372963161" sldId="447"/>
        </pc:sldMkLst>
        <pc:spChg chg="del">
          <ac:chgData name="Hello Hello" userId="6a828ef3d50ac5ac" providerId="LiveId" clId="{0641F97E-F7A4-4E38-891A-22CDBE45CCD9}" dt="2025-09-29T04:39:54.015" v="137" actId="478"/>
          <ac:spMkLst>
            <pc:docMk/>
            <pc:sldMk cId="2372963161" sldId="447"/>
            <ac:spMk id="127" creationId="{98BE56A7-0917-0FA3-9708-4C9FD57F58F1}"/>
          </ac:spMkLst>
        </pc:spChg>
        <pc:spChg chg="del">
          <ac:chgData name="Hello Hello" userId="6a828ef3d50ac5ac" providerId="LiveId" clId="{0641F97E-F7A4-4E38-891A-22CDBE45CCD9}" dt="2025-09-29T04:39:54.015" v="137" actId="478"/>
          <ac:spMkLst>
            <pc:docMk/>
            <pc:sldMk cId="2372963161" sldId="447"/>
            <ac:spMk id="128" creationId="{58E7949C-83DB-7296-8F47-FFD69D90EC9E}"/>
          </ac:spMkLst>
        </pc:spChg>
      </pc:sldChg>
      <pc:sldChg chg="delSp mod">
        <pc:chgData name="Hello Hello" userId="6a828ef3d50ac5ac" providerId="LiveId" clId="{0641F97E-F7A4-4E38-891A-22CDBE45CCD9}" dt="2025-09-29T04:40:04.184" v="139" actId="478"/>
        <pc:sldMkLst>
          <pc:docMk/>
          <pc:sldMk cId="3396110408" sldId="448"/>
        </pc:sldMkLst>
        <pc:spChg chg="del">
          <ac:chgData name="Hello Hello" userId="6a828ef3d50ac5ac" providerId="LiveId" clId="{0641F97E-F7A4-4E38-891A-22CDBE45CCD9}" dt="2025-09-29T04:40:04.184" v="139" actId="478"/>
          <ac:spMkLst>
            <pc:docMk/>
            <pc:sldMk cId="3396110408" sldId="448"/>
            <ac:spMk id="122" creationId="{3EF2420E-8EB8-9BB1-ED00-F8153A52CE14}"/>
          </ac:spMkLst>
        </pc:spChg>
        <pc:spChg chg="del">
          <ac:chgData name="Hello Hello" userId="6a828ef3d50ac5ac" providerId="LiveId" clId="{0641F97E-F7A4-4E38-891A-22CDBE45CCD9}" dt="2025-09-29T04:40:04.184" v="139" actId="478"/>
          <ac:spMkLst>
            <pc:docMk/>
            <pc:sldMk cId="3396110408" sldId="448"/>
            <ac:spMk id="123" creationId="{F8D02DC5-3137-2F34-2861-DA5662A6AF3C}"/>
          </ac:spMkLst>
        </pc:spChg>
      </pc:sldChg>
      <pc:sldChg chg="delSp mod">
        <pc:chgData name="Hello Hello" userId="6a828ef3d50ac5ac" providerId="LiveId" clId="{0641F97E-F7A4-4E38-891A-22CDBE45CCD9}" dt="2025-09-29T04:40:10.366" v="140" actId="478"/>
        <pc:sldMkLst>
          <pc:docMk/>
          <pc:sldMk cId="4150382175" sldId="449"/>
        </pc:sldMkLst>
        <pc:spChg chg="del">
          <ac:chgData name="Hello Hello" userId="6a828ef3d50ac5ac" providerId="LiveId" clId="{0641F97E-F7A4-4E38-891A-22CDBE45CCD9}" dt="2025-09-29T04:40:10.366" v="140" actId="478"/>
          <ac:spMkLst>
            <pc:docMk/>
            <pc:sldMk cId="4150382175" sldId="449"/>
            <ac:spMk id="120" creationId="{BA6EC98A-67C2-2C1A-55FD-8781C557D3D9}"/>
          </ac:spMkLst>
        </pc:spChg>
        <pc:spChg chg="del">
          <ac:chgData name="Hello Hello" userId="6a828ef3d50ac5ac" providerId="LiveId" clId="{0641F97E-F7A4-4E38-891A-22CDBE45CCD9}" dt="2025-09-29T04:40:10.366" v="140" actId="478"/>
          <ac:spMkLst>
            <pc:docMk/>
            <pc:sldMk cId="4150382175" sldId="449"/>
            <ac:spMk id="121" creationId="{B1ABB77E-6823-CFB8-6062-1F2D9D405319}"/>
          </ac:spMkLst>
        </pc:spChg>
      </pc:sldChg>
      <pc:sldChg chg="delSp mod">
        <pc:chgData name="Hello Hello" userId="6a828ef3d50ac5ac" providerId="LiveId" clId="{0641F97E-F7A4-4E38-891A-22CDBE45CCD9}" dt="2025-09-29T04:40:13.708" v="141" actId="478"/>
        <pc:sldMkLst>
          <pc:docMk/>
          <pc:sldMk cId="1146312056" sldId="450"/>
        </pc:sldMkLst>
        <pc:spChg chg="del">
          <ac:chgData name="Hello Hello" userId="6a828ef3d50ac5ac" providerId="LiveId" clId="{0641F97E-F7A4-4E38-891A-22CDBE45CCD9}" dt="2025-09-29T04:40:13.708" v="141" actId="478"/>
          <ac:spMkLst>
            <pc:docMk/>
            <pc:sldMk cId="1146312056" sldId="450"/>
            <ac:spMk id="128" creationId="{8B1BA9D9-963D-4BEA-2A56-22FE59681A1B}"/>
          </ac:spMkLst>
        </pc:spChg>
        <pc:spChg chg="del">
          <ac:chgData name="Hello Hello" userId="6a828ef3d50ac5ac" providerId="LiveId" clId="{0641F97E-F7A4-4E38-891A-22CDBE45CCD9}" dt="2025-09-29T04:40:13.708" v="141" actId="478"/>
          <ac:spMkLst>
            <pc:docMk/>
            <pc:sldMk cId="1146312056" sldId="450"/>
            <ac:spMk id="129" creationId="{B9DB0264-BC0E-044F-31E3-3DB6BA460490}"/>
          </ac:spMkLst>
        </pc:spChg>
      </pc:sldChg>
      <pc:sldChg chg="delSp mod">
        <pc:chgData name="Hello Hello" userId="6a828ef3d50ac5ac" providerId="LiveId" clId="{0641F97E-F7A4-4E38-891A-22CDBE45CCD9}" dt="2025-09-29T04:40:18.340" v="142" actId="478"/>
        <pc:sldMkLst>
          <pc:docMk/>
          <pc:sldMk cId="72915986" sldId="452"/>
        </pc:sldMkLst>
        <pc:spChg chg="del">
          <ac:chgData name="Hello Hello" userId="6a828ef3d50ac5ac" providerId="LiveId" clId="{0641F97E-F7A4-4E38-891A-22CDBE45CCD9}" dt="2025-09-29T04:40:18.340" v="142" actId="478"/>
          <ac:spMkLst>
            <pc:docMk/>
            <pc:sldMk cId="72915986" sldId="452"/>
            <ac:spMk id="124" creationId="{9E31E138-4DA8-EDB8-122F-843C99466F3F}"/>
          </ac:spMkLst>
        </pc:spChg>
        <pc:spChg chg="del">
          <ac:chgData name="Hello Hello" userId="6a828ef3d50ac5ac" providerId="LiveId" clId="{0641F97E-F7A4-4E38-891A-22CDBE45CCD9}" dt="2025-09-29T04:40:18.340" v="142" actId="478"/>
          <ac:spMkLst>
            <pc:docMk/>
            <pc:sldMk cId="72915986" sldId="452"/>
            <ac:spMk id="125" creationId="{42067712-3C13-8316-8E7D-636E65ADB611}"/>
          </ac:spMkLst>
        </pc:spChg>
      </pc:sldChg>
      <pc:sldChg chg="delSp mod">
        <pc:chgData name="Hello Hello" userId="6a828ef3d50ac5ac" providerId="LiveId" clId="{0641F97E-F7A4-4E38-891A-22CDBE45CCD9}" dt="2025-09-29T04:40:21.302" v="143" actId="478"/>
        <pc:sldMkLst>
          <pc:docMk/>
          <pc:sldMk cId="4121510823" sldId="453"/>
        </pc:sldMkLst>
        <pc:spChg chg="del">
          <ac:chgData name="Hello Hello" userId="6a828ef3d50ac5ac" providerId="LiveId" clId="{0641F97E-F7A4-4E38-891A-22CDBE45CCD9}" dt="2025-09-29T04:40:21.302" v="143" actId="478"/>
          <ac:spMkLst>
            <pc:docMk/>
            <pc:sldMk cId="4121510823" sldId="453"/>
            <ac:spMk id="123" creationId="{861E5943-E4D4-8F3B-7283-4D0B6C10D8DD}"/>
          </ac:spMkLst>
        </pc:spChg>
        <pc:spChg chg="del">
          <ac:chgData name="Hello Hello" userId="6a828ef3d50ac5ac" providerId="LiveId" clId="{0641F97E-F7A4-4E38-891A-22CDBE45CCD9}" dt="2025-09-29T04:40:21.302" v="143" actId="478"/>
          <ac:spMkLst>
            <pc:docMk/>
            <pc:sldMk cId="4121510823" sldId="453"/>
            <ac:spMk id="124" creationId="{D3A78914-6DA9-0282-2047-AAE72244FCBE}"/>
          </ac:spMkLst>
        </pc:spChg>
      </pc:sldChg>
      <pc:sldChg chg="delSp mod">
        <pc:chgData name="Hello Hello" userId="6a828ef3d50ac5ac" providerId="LiveId" clId="{0641F97E-F7A4-4E38-891A-22CDBE45CCD9}" dt="2025-09-29T04:40:26.416" v="144" actId="478"/>
        <pc:sldMkLst>
          <pc:docMk/>
          <pc:sldMk cId="3934301050" sldId="454"/>
        </pc:sldMkLst>
        <pc:spChg chg="del">
          <ac:chgData name="Hello Hello" userId="6a828ef3d50ac5ac" providerId="LiveId" clId="{0641F97E-F7A4-4E38-891A-22CDBE45CCD9}" dt="2025-09-29T04:40:26.416" v="144" actId="478"/>
          <ac:spMkLst>
            <pc:docMk/>
            <pc:sldMk cId="3934301050" sldId="454"/>
            <ac:spMk id="123" creationId="{FED53916-4B9B-004E-993E-24D4762F86B1}"/>
          </ac:spMkLst>
        </pc:spChg>
        <pc:spChg chg="del">
          <ac:chgData name="Hello Hello" userId="6a828ef3d50ac5ac" providerId="LiveId" clId="{0641F97E-F7A4-4E38-891A-22CDBE45CCD9}" dt="2025-09-29T04:40:26.416" v="144" actId="478"/>
          <ac:spMkLst>
            <pc:docMk/>
            <pc:sldMk cId="3934301050" sldId="454"/>
            <ac:spMk id="124" creationId="{77D3BE24-47E2-72F5-271A-80F2CE00A1D2}"/>
          </ac:spMkLst>
        </pc:spChg>
      </pc:sldChg>
      <pc:sldChg chg="delSp mod">
        <pc:chgData name="Hello Hello" userId="6a828ef3d50ac5ac" providerId="LiveId" clId="{0641F97E-F7A4-4E38-891A-22CDBE45CCD9}" dt="2025-09-29T04:40:32.019" v="145" actId="478"/>
        <pc:sldMkLst>
          <pc:docMk/>
          <pc:sldMk cId="4214975593" sldId="461"/>
        </pc:sldMkLst>
        <pc:spChg chg="del">
          <ac:chgData name="Hello Hello" userId="6a828ef3d50ac5ac" providerId="LiveId" clId="{0641F97E-F7A4-4E38-891A-22CDBE45CCD9}" dt="2025-09-29T04:40:32.019" v="145" actId="478"/>
          <ac:spMkLst>
            <pc:docMk/>
            <pc:sldMk cId="4214975593" sldId="461"/>
            <ac:spMk id="122" creationId="{D7BB2D2A-F93E-6072-3FCF-EC5747887F87}"/>
          </ac:spMkLst>
        </pc:spChg>
        <pc:spChg chg="del">
          <ac:chgData name="Hello Hello" userId="6a828ef3d50ac5ac" providerId="LiveId" clId="{0641F97E-F7A4-4E38-891A-22CDBE45CCD9}" dt="2025-09-29T04:40:32.019" v="145" actId="478"/>
          <ac:spMkLst>
            <pc:docMk/>
            <pc:sldMk cId="4214975593" sldId="461"/>
            <ac:spMk id="123" creationId="{6D72CC02-C3F0-2C7F-7F97-224EC0254CE4}"/>
          </ac:spMkLst>
        </pc:spChg>
      </pc:sldChg>
      <pc:sldChg chg="delSp mod">
        <pc:chgData name="Hello Hello" userId="6a828ef3d50ac5ac" providerId="LiveId" clId="{0641F97E-F7A4-4E38-891A-22CDBE45CCD9}" dt="2025-09-29T04:40:35.758" v="146" actId="478"/>
        <pc:sldMkLst>
          <pc:docMk/>
          <pc:sldMk cId="2718404357" sldId="462"/>
        </pc:sldMkLst>
        <pc:spChg chg="del">
          <ac:chgData name="Hello Hello" userId="6a828ef3d50ac5ac" providerId="LiveId" clId="{0641F97E-F7A4-4E38-891A-22CDBE45CCD9}" dt="2025-09-29T04:40:35.758" v="146" actId="478"/>
          <ac:spMkLst>
            <pc:docMk/>
            <pc:sldMk cId="2718404357" sldId="462"/>
            <ac:spMk id="122" creationId="{494CBA73-5114-8E23-0ABD-3AFD0BD3609E}"/>
          </ac:spMkLst>
        </pc:spChg>
        <pc:spChg chg="del">
          <ac:chgData name="Hello Hello" userId="6a828ef3d50ac5ac" providerId="LiveId" clId="{0641F97E-F7A4-4E38-891A-22CDBE45CCD9}" dt="2025-09-29T04:40:35.758" v="146" actId="478"/>
          <ac:spMkLst>
            <pc:docMk/>
            <pc:sldMk cId="2718404357" sldId="462"/>
            <ac:spMk id="123" creationId="{5FE42EE0-BDB2-13F6-9FD9-56BA2DEC6164}"/>
          </ac:spMkLst>
        </pc:spChg>
      </pc:sldChg>
      <pc:sldChg chg="delSp mod">
        <pc:chgData name="Hello Hello" userId="6a828ef3d50ac5ac" providerId="LiveId" clId="{0641F97E-F7A4-4E38-891A-22CDBE45CCD9}" dt="2025-09-29T04:40:39.670" v="147" actId="478"/>
        <pc:sldMkLst>
          <pc:docMk/>
          <pc:sldMk cId="1558928410" sldId="463"/>
        </pc:sldMkLst>
        <pc:spChg chg="del">
          <ac:chgData name="Hello Hello" userId="6a828ef3d50ac5ac" providerId="LiveId" clId="{0641F97E-F7A4-4E38-891A-22CDBE45CCD9}" dt="2025-09-29T04:40:39.670" v="147" actId="478"/>
          <ac:spMkLst>
            <pc:docMk/>
            <pc:sldMk cId="1558928410" sldId="463"/>
            <ac:spMk id="122" creationId="{261937B1-452C-DD3B-EDAA-42E6DEFD7AD9}"/>
          </ac:spMkLst>
        </pc:spChg>
        <pc:spChg chg="del">
          <ac:chgData name="Hello Hello" userId="6a828ef3d50ac5ac" providerId="LiveId" clId="{0641F97E-F7A4-4E38-891A-22CDBE45CCD9}" dt="2025-09-29T04:40:39.670" v="147" actId="478"/>
          <ac:spMkLst>
            <pc:docMk/>
            <pc:sldMk cId="1558928410" sldId="463"/>
            <ac:spMk id="123" creationId="{3266172B-C138-3040-725C-F567864B9F7F}"/>
          </ac:spMkLst>
        </pc:spChg>
      </pc:sldChg>
      <pc:sldChg chg="delSp mod">
        <pc:chgData name="Hello Hello" userId="6a828ef3d50ac5ac" providerId="LiveId" clId="{0641F97E-F7A4-4E38-891A-22CDBE45CCD9}" dt="2025-09-29T04:40:45.523" v="149" actId="478"/>
        <pc:sldMkLst>
          <pc:docMk/>
          <pc:sldMk cId="1042720449" sldId="464"/>
        </pc:sldMkLst>
        <pc:spChg chg="del">
          <ac:chgData name="Hello Hello" userId="6a828ef3d50ac5ac" providerId="LiveId" clId="{0641F97E-F7A4-4E38-891A-22CDBE45CCD9}" dt="2025-09-29T04:40:45.022" v="148" actId="478"/>
          <ac:spMkLst>
            <pc:docMk/>
            <pc:sldMk cId="1042720449" sldId="464"/>
            <ac:spMk id="123" creationId="{12181B52-6B36-80B2-712F-CB51770BDB7C}"/>
          </ac:spMkLst>
        </pc:spChg>
        <pc:spChg chg="del">
          <ac:chgData name="Hello Hello" userId="6a828ef3d50ac5ac" providerId="LiveId" clId="{0641F97E-F7A4-4E38-891A-22CDBE45CCD9}" dt="2025-09-29T04:40:45.523" v="149" actId="478"/>
          <ac:spMkLst>
            <pc:docMk/>
            <pc:sldMk cId="1042720449" sldId="464"/>
            <ac:spMk id="124" creationId="{6B423D24-0723-8064-BBBD-91163D524BFB}"/>
          </ac:spMkLst>
        </pc:spChg>
      </pc:sldChg>
      <pc:sldChg chg="delSp mod">
        <pc:chgData name="Hello Hello" userId="6a828ef3d50ac5ac" providerId="LiveId" clId="{0641F97E-F7A4-4E38-891A-22CDBE45CCD9}" dt="2025-09-29T04:40:49.057" v="150" actId="478"/>
        <pc:sldMkLst>
          <pc:docMk/>
          <pc:sldMk cId="3369325264" sldId="465"/>
        </pc:sldMkLst>
        <pc:spChg chg="del">
          <ac:chgData name="Hello Hello" userId="6a828ef3d50ac5ac" providerId="LiveId" clId="{0641F97E-F7A4-4E38-891A-22CDBE45CCD9}" dt="2025-09-29T04:40:49.057" v="150" actId="478"/>
          <ac:spMkLst>
            <pc:docMk/>
            <pc:sldMk cId="3369325264" sldId="465"/>
            <ac:spMk id="122" creationId="{122A0E74-6435-6DC1-FB0D-4755BD10C834}"/>
          </ac:spMkLst>
        </pc:spChg>
        <pc:spChg chg="del">
          <ac:chgData name="Hello Hello" userId="6a828ef3d50ac5ac" providerId="LiveId" clId="{0641F97E-F7A4-4E38-891A-22CDBE45CCD9}" dt="2025-09-29T04:40:49.057" v="150" actId="478"/>
          <ac:spMkLst>
            <pc:docMk/>
            <pc:sldMk cId="3369325264" sldId="465"/>
            <ac:spMk id="123" creationId="{66714C1F-5FD4-5C55-0DC2-FB7AF7570730}"/>
          </ac:spMkLst>
        </pc:spChg>
      </pc:sldChg>
      <pc:sldChg chg="delSp mod">
        <pc:chgData name="Hello Hello" userId="6a828ef3d50ac5ac" providerId="LiveId" clId="{0641F97E-F7A4-4E38-891A-22CDBE45CCD9}" dt="2025-09-29T04:40:52.233" v="151" actId="478"/>
        <pc:sldMkLst>
          <pc:docMk/>
          <pc:sldMk cId="2273317892" sldId="466"/>
        </pc:sldMkLst>
        <pc:spChg chg="del">
          <ac:chgData name="Hello Hello" userId="6a828ef3d50ac5ac" providerId="LiveId" clId="{0641F97E-F7A4-4E38-891A-22CDBE45CCD9}" dt="2025-09-29T04:40:52.233" v="151" actId="478"/>
          <ac:spMkLst>
            <pc:docMk/>
            <pc:sldMk cId="2273317892" sldId="466"/>
            <ac:spMk id="121" creationId="{7B418330-1FDB-A690-332D-5BBD97BD6407}"/>
          </ac:spMkLst>
        </pc:spChg>
        <pc:spChg chg="del">
          <ac:chgData name="Hello Hello" userId="6a828ef3d50ac5ac" providerId="LiveId" clId="{0641F97E-F7A4-4E38-891A-22CDBE45CCD9}" dt="2025-09-29T04:40:52.233" v="151" actId="478"/>
          <ac:spMkLst>
            <pc:docMk/>
            <pc:sldMk cId="2273317892" sldId="466"/>
            <ac:spMk id="122" creationId="{388E5E09-EB66-F0F4-6C1B-6726B300793E}"/>
          </ac:spMkLst>
        </pc:spChg>
      </pc:sldChg>
      <pc:sldChg chg="delSp mod">
        <pc:chgData name="Hello Hello" userId="6a828ef3d50ac5ac" providerId="LiveId" clId="{0641F97E-F7A4-4E38-891A-22CDBE45CCD9}" dt="2025-09-29T04:39:18.121" v="128" actId="478"/>
        <pc:sldMkLst>
          <pc:docMk/>
          <pc:sldMk cId="2426638025" sldId="468"/>
        </pc:sldMkLst>
        <pc:spChg chg="del">
          <ac:chgData name="Hello Hello" userId="6a828ef3d50ac5ac" providerId="LiveId" clId="{0641F97E-F7A4-4E38-891A-22CDBE45CCD9}" dt="2025-09-29T04:39:18.121" v="128" actId="478"/>
          <ac:spMkLst>
            <pc:docMk/>
            <pc:sldMk cId="2426638025" sldId="468"/>
            <ac:spMk id="93" creationId="{E7DCC275-28E3-3964-57D4-96B382101CFD}"/>
          </ac:spMkLst>
        </pc:spChg>
        <pc:spChg chg="del">
          <ac:chgData name="Hello Hello" userId="6a828ef3d50ac5ac" providerId="LiveId" clId="{0641F97E-F7A4-4E38-891A-22CDBE45CCD9}" dt="2025-09-29T04:39:18.121" v="128" actId="478"/>
          <ac:spMkLst>
            <pc:docMk/>
            <pc:sldMk cId="2426638025" sldId="468"/>
            <ac:spMk id="94" creationId="{8C109E80-B8F3-4BD6-3D62-1079B1C599E3}"/>
          </ac:spMkLst>
        </pc:spChg>
      </pc:sldChg>
      <pc:sldChg chg="delSp mod">
        <pc:chgData name="Hello Hello" userId="6a828ef3d50ac5ac" providerId="LiveId" clId="{0641F97E-F7A4-4E38-891A-22CDBE45CCD9}" dt="2025-09-29T04:40:54.873" v="152" actId="478"/>
        <pc:sldMkLst>
          <pc:docMk/>
          <pc:sldMk cId="3745205309" sldId="469"/>
        </pc:sldMkLst>
        <pc:spChg chg="del">
          <ac:chgData name="Hello Hello" userId="6a828ef3d50ac5ac" providerId="LiveId" clId="{0641F97E-F7A4-4E38-891A-22CDBE45CCD9}" dt="2025-09-29T04:40:54.873" v="152" actId="478"/>
          <ac:spMkLst>
            <pc:docMk/>
            <pc:sldMk cId="3745205309" sldId="469"/>
            <ac:spMk id="70" creationId="{76BBAA5C-F5B3-5105-DFC8-06CECA763EBA}"/>
          </ac:spMkLst>
        </pc:spChg>
        <pc:spChg chg="del">
          <ac:chgData name="Hello Hello" userId="6a828ef3d50ac5ac" providerId="LiveId" clId="{0641F97E-F7A4-4E38-891A-22CDBE45CCD9}" dt="2025-09-29T04:40:54.873" v="152" actId="478"/>
          <ac:spMkLst>
            <pc:docMk/>
            <pc:sldMk cId="3745205309" sldId="469"/>
            <ac:spMk id="71" creationId="{A9A07E57-A727-79E0-ADCD-A3B2C92DFDB2}"/>
          </ac:spMkLst>
        </pc:spChg>
      </pc:sldChg>
      <pc:sldChg chg="delSp mod">
        <pc:chgData name="Hello Hello" userId="6a828ef3d50ac5ac" providerId="LiveId" clId="{0641F97E-F7A4-4E38-891A-22CDBE45CCD9}" dt="2025-09-29T04:40:58.477" v="153" actId="478"/>
        <pc:sldMkLst>
          <pc:docMk/>
          <pc:sldMk cId="38484068" sldId="470"/>
        </pc:sldMkLst>
        <pc:spChg chg="del">
          <ac:chgData name="Hello Hello" userId="6a828ef3d50ac5ac" providerId="LiveId" clId="{0641F97E-F7A4-4E38-891A-22CDBE45CCD9}" dt="2025-09-29T04:40:58.477" v="153" actId="478"/>
          <ac:spMkLst>
            <pc:docMk/>
            <pc:sldMk cId="38484068" sldId="470"/>
            <ac:spMk id="73" creationId="{A8E5218E-CE54-35AC-9E69-BEC83B1B8443}"/>
          </ac:spMkLst>
        </pc:spChg>
        <pc:spChg chg="del">
          <ac:chgData name="Hello Hello" userId="6a828ef3d50ac5ac" providerId="LiveId" clId="{0641F97E-F7A4-4E38-891A-22CDBE45CCD9}" dt="2025-09-29T04:40:58.477" v="153" actId="478"/>
          <ac:spMkLst>
            <pc:docMk/>
            <pc:sldMk cId="38484068" sldId="470"/>
            <ac:spMk id="74" creationId="{AEAD1C28-07F3-DC77-999D-D76B459E08D8}"/>
          </ac:spMkLst>
        </pc:spChg>
      </pc:sldChg>
      <pc:sldChg chg="modSp add del mod">
        <pc:chgData name="Hello Hello" userId="6a828ef3d50ac5ac" providerId="LiveId" clId="{0641F97E-F7A4-4E38-891A-22CDBE45CCD9}" dt="2025-09-29T04:37:42.739" v="114" actId="47"/>
        <pc:sldMkLst>
          <pc:docMk/>
          <pc:sldMk cId="2019689728" sldId="471"/>
        </pc:sldMkLst>
        <pc:spChg chg="mod">
          <ac:chgData name="Hello Hello" userId="6a828ef3d50ac5ac" providerId="LiveId" clId="{0641F97E-F7A4-4E38-891A-22CDBE45CCD9}" dt="2025-09-29T04:37:26.857" v="109" actId="27636"/>
          <ac:spMkLst>
            <pc:docMk/>
            <pc:sldMk cId="2019689728" sldId="471"/>
            <ac:spMk id="9" creationId="{81EE97DF-FA6A-C3DD-F5F9-1C4BC7DDD68A}"/>
          </ac:spMkLst>
        </pc:spChg>
      </pc:sldChg>
    </pc:docChg>
  </pc:docChgLst>
  <pc:docChgLst>
    <pc:chgData name="Hello Hello" userId="6a828ef3d50ac5ac" providerId="LiveId" clId="{6AC15F64-6043-4AE1-ADE5-84649EFD5F67}"/>
    <pc:docChg chg="undo redo custSel modSld">
      <pc:chgData name="Hello Hello" userId="6a828ef3d50ac5ac" providerId="LiveId" clId="{6AC15F64-6043-4AE1-ADE5-84649EFD5F67}" dt="2025-06-16T19:13:00.947" v="254"/>
      <pc:docMkLst>
        <pc:docMk/>
      </pc:docMkLst>
      <pc:sldChg chg="modSp mod">
        <pc:chgData name="Hello Hello" userId="6a828ef3d50ac5ac" providerId="LiveId" clId="{6AC15F64-6043-4AE1-ADE5-84649EFD5F67}" dt="2025-06-16T19:08:38.532" v="228" actId="14100"/>
        <pc:sldMkLst>
          <pc:docMk/>
          <pc:sldMk cId="772625906" sldId="316"/>
        </pc:sldMkLst>
        <pc:spChg chg="mod">
          <ac:chgData name="Hello Hello" userId="6a828ef3d50ac5ac" providerId="LiveId" clId="{6AC15F64-6043-4AE1-ADE5-84649EFD5F67}" dt="2025-06-12T01:40:32.654" v="0" actId="207"/>
          <ac:spMkLst>
            <pc:docMk/>
            <pc:sldMk cId="772625906" sldId="316"/>
            <ac:spMk id="4" creationId="{1EB9CCE9-8E27-A680-0725-EAEEE59E0D43}"/>
          </ac:spMkLst>
        </pc:spChg>
        <pc:graphicFrameChg chg="modGraphic">
          <ac:chgData name="Hello Hello" userId="6a828ef3d50ac5ac" providerId="LiveId" clId="{6AC15F64-6043-4AE1-ADE5-84649EFD5F67}" dt="2025-06-16T19:08:38.532" v="228" actId="14100"/>
          <ac:graphicFrameMkLst>
            <pc:docMk/>
            <pc:sldMk cId="772625906" sldId="316"/>
            <ac:graphicFrameMk id="10" creationId="{7A3CD571-BA13-1165-55B6-18221AC9E192}"/>
          </ac:graphicFrameMkLst>
        </pc:graphicFrameChg>
      </pc:sldChg>
      <pc:sldChg chg="modSp mod">
        <pc:chgData name="Hello Hello" userId="6a828ef3d50ac5ac" providerId="LiveId" clId="{6AC15F64-6043-4AE1-ADE5-84649EFD5F67}" dt="2025-06-16T18:31:00.223" v="102" actId="20577"/>
        <pc:sldMkLst>
          <pc:docMk/>
          <pc:sldMk cId="1929710826" sldId="390"/>
        </pc:sldMkLst>
        <pc:spChg chg="mod">
          <ac:chgData name="Hello Hello" userId="6a828ef3d50ac5ac" providerId="LiveId" clId="{6AC15F64-6043-4AE1-ADE5-84649EFD5F67}" dt="2025-06-16T18:31:00.223" v="102" actId="20577"/>
          <ac:spMkLst>
            <pc:docMk/>
            <pc:sldMk cId="1929710826" sldId="390"/>
            <ac:spMk id="12" creationId="{14BF8E99-9B7E-D6E8-00E3-ABBE738C77EB}"/>
          </ac:spMkLst>
        </pc:spChg>
        <pc:spChg chg="mod">
          <ac:chgData name="Hello Hello" userId="6a828ef3d50ac5ac" providerId="LiveId" clId="{6AC15F64-6043-4AE1-ADE5-84649EFD5F67}" dt="2025-06-16T18:30:59.522" v="101" actId="20577"/>
          <ac:spMkLst>
            <pc:docMk/>
            <pc:sldMk cId="1929710826" sldId="390"/>
            <ac:spMk id="48" creationId="{04E49CFD-7432-B207-13CF-EFE3B4C50935}"/>
          </ac:spMkLst>
        </pc:spChg>
      </pc:sldChg>
      <pc:sldChg chg="modSp mod">
        <pc:chgData name="Hello Hello" userId="6a828ef3d50ac5ac" providerId="LiveId" clId="{6AC15F64-6043-4AE1-ADE5-84649EFD5F67}" dt="2025-06-16T18:28:55.460" v="90" actId="20577"/>
        <pc:sldMkLst>
          <pc:docMk/>
          <pc:sldMk cId="3543658123" sldId="391"/>
        </pc:sldMkLst>
        <pc:spChg chg="mod">
          <ac:chgData name="Hello Hello" userId="6a828ef3d50ac5ac" providerId="LiveId" clId="{6AC15F64-6043-4AE1-ADE5-84649EFD5F67}" dt="2025-06-16T18:28:55.460" v="90" actId="20577"/>
          <ac:spMkLst>
            <pc:docMk/>
            <pc:sldMk cId="3543658123" sldId="391"/>
            <ac:spMk id="9" creationId="{AE059724-AC65-E344-199D-35380995DE6A}"/>
          </ac:spMkLst>
        </pc:spChg>
        <pc:spChg chg="mod">
          <ac:chgData name="Hello Hello" userId="6a828ef3d50ac5ac" providerId="LiveId" clId="{6AC15F64-6043-4AE1-ADE5-84649EFD5F67}" dt="2025-06-16T18:28:54.414" v="89" actId="20577"/>
          <ac:spMkLst>
            <pc:docMk/>
            <pc:sldMk cId="3543658123" sldId="391"/>
            <ac:spMk id="94" creationId="{8006FE76-545E-BDEA-41B2-88352862243F}"/>
          </ac:spMkLst>
        </pc:spChg>
      </pc:sldChg>
      <pc:sldChg chg="modSp mod">
        <pc:chgData name="Hello Hello" userId="6a828ef3d50ac5ac" providerId="LiveId" clId="{6AC15F64-6043-4AE1-ADE5-84649EFD5F67}" dt="2025-06-16T18:40:55.748" v="144" actId="20577"/>
        <pc:sldMkLst>
          <pc:docMk/>
          <pc:sldMk cId="4097606864" sldId="400"/>
        </pc:sldMkLst>
        <pc:spChg chg="mod">
          <ac:chgData name="Hello Hello" userId="6a828ef3d50ac5ac" providerId="LiveId" clId="{6AC15F64-6043-4AE1-ADE5-84649EFD5F67}" dt="2025-06-16T18:40:55.748" v="144" actId="20577"/>
          <ac:spMkLst>
            <pc:docMk/>
            <pc:sldMk cId="4097606864" sldId="400"/>
            <ac:spMk id="73" creationId="{3EDDAF44-AC99-E564-F4A9-6C5AB6E87985}"/>
          </ac:spMkLst>
        </pc:spChg>
      </pc:sldChg>
      <pc:sldChg chg="modSp mod">
        <pc:chgData name="Hello Hello" userId="6a828ef3d50ac5ac" providerId="LiveId" clId="{6AC15F64-6043-4AE1-ADE5-84649EFD5F67}" dt="2025-06-12T01:41:44.713" v="72" actId="20577"/>
        <pc:sldMkLst>
          <pc:docMk/>
          <pc:sldMk cId="1541307539" sldId="407"/>
        </pc:sldMkLst>
        <pc:spChg chg="mod">
          <ac:chgData name="Hello Hello" userId="6a828ef3d50ac5ac" providerId="LiveId" clId="{6AC15F64-6043-4AE1-ADE5-84649EFD5F67}" dt="2025-06-12T01:41:44.713" v="72" actId="20577"/>
          <ac:spMkLst>
            <pc:docMk/>
            <pc:sldMk cId="1541307539" sldId="407"/>
            <ac:spMk id="9" creationId="{15BF25F1-5A6C-D3E3-8191-A6F29E6C579A}"/>
          </ac:spMkLst>
        </pc:spChg>
      </pc:sldChg>
      <pc:sldChg chg="modSp mod">
        <pc:chgData name="Hello Hello" userId="6a828ef3d50ac5ac" providerId="LiveId" clId="{6AC15F64-6043-4AE1-ADE5-84649EFD5F67}" dt="2025-06-16T18:40:57.319" v="146" actId="20577"/>
        <pc:sldMkLst>
          <pc:docMk/>
          <pc:sldMk cId="3203252377" sldId="417"/>
        </pc:sldMkLst>
        <pc:spChg chg="mod">
          <ac:chgData name="Hello Hello" userId="6a828ef3d50ac5ac" providerId="LiveId" clId="{6AC15F64-6043-4AE1-ADE5-84649EFD5F67}" dt="2025-06-16T18:36:31.698" v="130" actId="20577"/>
          <ac:spMkLst>
            <pc:docMk/>
            <pc:sldMk cId="3203252377" sldId="417"/>
            <ac:spMk id="29" creationId="{A314CC09-1181-D47C-2182-D2DB55E6FB3B}"/>
          </ac:spMkLst>
        </pc:spChg>
        <pc:spChg chg="mod">
          <ac:chgData name="Hello Hello" userId="6a828ef3d50ac5ac" providerId="LiveId" clId="{6AC15F64-6043-4AE1-ADE5-84649EFD5F67}" dt="2025-06-16T18:35:50.529" v="121" actId="20577"/>
          <ac:spMkLst>
            <pc:docMk/>
            <pc:sldMk cId="3203252377" sldId="417"/>
            <ac:spMk id="48" creationId="{6A56AECE-80EE-B75F-CEBD-EA0F199B4A7F}"/>
          </ac:spMkLst>
        </pc:spChg>
        <pc:spChg chg="mod">
          <ac:chgData name="Hello Hello" userId="6a828ef3d50ac5ac" providerId="LiveId" clId="{6AC15F64-6043-4AE1-ADE5-84649EFD5F67}" dt="2025-06-16T18:40:57.319" v="146" actId="20577"/>
          <ac:spMkLst>
            <pc:docMk/>
            <pc:sldMk cId="3203252377" sldId="417"/>
            <ac:spMk id="80" creationId="{9D9597D4-359A-56A7-5FE1-B6DA3435B446}"/>
          </ac:spMkLst>
        </pc:spChg>
      </pc:sldChg>
      <pc:sldChg chg="modSp mod">
        <pc:chgData name="Hello Hello" userId="6a828ef3d50ac5ac" providerId="LiveId" clId="{6AC15F64-6043-4AE1-ADE5-84649EFD5F67}" dt="2025-06-16T18:43:30.706" v="155" actId="20577"/>
        <pc:sldMkLst>
          <pc:docMk/>
          <pc:sldMk cId="2156935820" sldId="420"/>
        </pc:sldMkLst>
        <pc:spChg chg="mod">
          <ac:chgData name="Hello Hello" userId="6a828ef3d50ac5ac" providerId="LiveId" clId="{6AC15F64-6043-4AE1-ADE5-84649EFD5F67}" dt="2025-06-16T18:42:17.719" v="150" actId="20577"/>
          <ac:spMkLst>
            <pc:docMk/>
            <pc:sldMk cId="2156935820" sldId="420"/>
            <ac:spMk id="2" creationId="{9966A80C-31DE-E109-65AB-EDBD42A89136}"/>
          </ac:spMkLst>
        </pc:spChg>
        <pc:spChg chg="mod">
          <ac:chgData name="Hello Hello" userId="6a828ef3d50ac5ac" providerId="LiveId" clId="{6AC15F64-6043-4AE1-ADE5-84649EFD5F67}" dt="2025-06-16T18:43:30.706" v="155" actId="20577"/>
          <ac:spMkLst>
            <pc:docMk/>
            <pc:sldMk cId="2156935820" sldId="420"/>
            <ac:spMk id="22" creationId="{67EEA3F6-2A4B-1581-CFEB-F9A52B3BEFAA}"/>
          </ac:spMkLst>
        </pc:spChg>
      </pc:sldChg>
      <pc:sldChg chg="modSp mod">
        <pc:chgData name="Hello Hello" userId="6a828ef3d50ac5ac" providerId="LiveId" clId="{6AC15F64-6043-4AE1-ADE5-84649EFD5F67}" dt="2025-06-16T18:46:14.221" v="156" actId="207"/>
        <pc:sldMkLst>
          <pc:docMk/>
          <pc:sldMk cId="2053278729" sldId="428"/>
        </pc:sldMkLst>
        <pc:spChg chg="mod">
          <ac:chgData name="Hello Hello" userId="6a828ef3d50ac5ac" providerId="LiveId" clId="{6AC15F64-6043-4AE1-ADE5-84649EFD5F67}" dt="2025-06-16T18:46:14.221" v="156" actId="207"/>
          <ac:spMkLst>
            <pc:docMk/>
            <pc:sldMk cId="2053278729" sldId="428"/>
            <ac:spMk id="80" creationId="{716B8773-67E2-2C88-FEF3-BF4501DB95D2}"/>
          </ac:spMkLst>
        </pc:spChg>
      </pc:sldChg>
      <pc:sldChg chg="addSp delSp modSp mod">
        <pc:chgData name="Hello Hello" userId="6a828ef3d50ac5ac" providerId="LiveId" clId="{6AC15F64-6043-4AE1-ADE5-84649EFD5F67}" dt="2025-06-16T19:12:34.294" v="246"/>
        <pc:sldMkLst>
          <pc:docMk/>
          <pc:sldMk cId="1459194793" sldId="433"/>
        </pc:sldMkLst>
        <pc:spChg chg="del mod">
          <ac:chgData name="Hello Hello" userId="6a828ef3d50ac5ac" providerId="LiveId" clId="{6AC15F64-6043-4AE1-ADE5-84649EFD5F67}" dt="2025-06-16T19:12:33.999" v="245" actId="478"/>
          <ac:spMkLst>
            <pc:docMk/>
            <pc:sldMk cId="1459194793" sldId="433"/>
            <ac:spMk id="2" creationId="{DF77F460-160D-6EF3-ABEC-70C4954C2C38}"/>
          </ac:spMkLst>
        </pc:spChg>
        <pc:spChg chg="add mod">
          <ac:chgData name="Hello Hello" userId="6a828ef3d50ac5ac" providerId="LiveId" clId="{6AC15F64-6043-4AE1-ADE5-84649EFD5F67}" dt="2025-06-16T19:12:34.294" v="246"/>
          <ac:spMkLst>
            <pc:docMk/>
            <pc:sldMk cId="1459194793" sldId="433"/>
            <ac:spMk id="6" creationId="{093A350E-8CF5-2230-DEA2-86A38D68B76A}"/>
          </ac:spMkLst>
        </pc:spChg>
      </pc:sldChg>
      <pc:sldChg chg="addSp delSp modSp mod">
        <pc:chgData name="Hello Hello" userId="6a828ef3d50ac5ac" providerId="LiveId" clId="{6AC15F64-6043-4AE1-ADE5-84649EFD5F67}" dt="2025-06-16T19:12:06.268" v="242"/>
        <pc:sldMkLst>
          <pc:docMk/>
          <pc:sldMk cId="2247755498" sldId="434"/>
        </pc:sldMkLst>
        <pc:spChg chg="del">
          <ac:chgData name="Hello Hello" userId="6a828ef3d50ac5ac" providerId="LiveId" clId="{6AC15F64-6043-4AE1-ADE5-84649EFD5F67}" dt="2025-06-16T19:12:05.788" v="241" actId="478"/>
          <ac:spMkLst>
            <pc:docMk/>
            <pc:sldMk cId="2247755498" sldId="434"/>
            <ac:spMk id="2" creationId="{BF74E1CD-9C86-88F0-6E3D-D00A501A0279}"/>
          </ac:spMkLst>
        </pc:spChg>
        <pc:spChg chg="add mod">
          <ac:chgData name="Hello Hello" userId="6a828ef3d50ac5ac" providerId="LiveId" clId="{6AC15F64-6043-4AE1-ADE5-84649EFD5F67}" dt="2025-06-16T19:12:06.268" v="242"/>
          <ac:spMkLst>
            <pc:docMk/>
            <pc:sldMk cId="2247755498" sldId="434"/>
            <ac:spMk id="7" creationId="{F7A61BAE-2366-BAE9-8AE8-FC9361E3C6EF}"/>
          </ac:spMkLst>
        </pc:spChg>
      </pc:sldChg>
      <pc:sldChg chg="addSp delSp modSp mod">
        <pc:chgData name="Hello Hello" userId="6a828ef3d50ac5ac" providerId="LiveId" clId="{6AC15F64-6043-4AE1-ADE5-84649EFD5F67}" dt="2025-06-16T19:12:10.150" v="244"/>
        <pc:sldMkLst>
          <pc:docMk/>
          <pc:sldMk cId="3172826449" sldId="435"/>
        </pc:sldMkLst>
        <pc:spChg chg="del">
          <ac:chgData name="Hello Hello" userId="6a828ef3d50ac5ac" providerId="LiveId" clId="{6AC15F64-6043-4AE1-ADE5-84649EFD5F67}" dt="2025-06-16T19:12:09.761" v="243" actId="478"/>
          <ac:spMkLst>
            <pc:docMk/>
            <pc:sldMk cId="3172826449" sldId="435"/>
            <ac:spMk id="2" creationId="{CCE5251D-DC32-8BC2-0484-2B9F1DDEE63F}"/>
          </ac:spMkLst>
        </pc:spChg>
        <pc:spChg chg="add mod">
          <ac:chgData name="Hello Hello" userId="6a828ef3d50ac5ac" providerId="LiveId" clId="{6AC15F64-6043-4AE1-ADE5-84649EFD5F67}" dt="2025-06-16T19:12:10.150" v="244"/>
          <ac:spMkLst>
            <pc:docMk/>
            <pc:sldMk cId="3172826449" sldId="435"/>
            <ac:spMk id="7" creationId="{C41A3637-EF7D-5AE8-5079-342B5394ACF3}"/>
          </ac:spMkLst>
        </pc:spChg>
      </pc:sldChg>
      <pc:sldChg chg="addSp delSp modSp mod">
        <pc:chgData name="Hello Hello" userId="6a828ef3d50ac5ac" providerId="LiveId" clId="{6AC15F64-6043-4AE1-ADE5-84649EFD5F67}" dt="2025-06-16T19:12:00.204" v="240"/>
        <pc:sldMkLst>
          <pc:docMk/>
          <pc:sldMk cId="1578871576" sldId="436"/>
        </pc:sldMkLst>
        <pc:spChg chg="del">
          <ac:chgData name="Hello Hello" userId="6a828ef3d50ac5ac" providerId="LiveId" clId="{6AC15F64-6043-4AE1-ADE5-84649EFD5F67}" dt="2025-06-16T19:11:59.748" v="239" actId="478"/>
          <ac:spMkLst>
            <pc:docMk/>
            <pc:sldMk cId="1578871576" sldId="436"/>
            <ac:spMk id="2" creationId="{A6E4B820-8E04-58FA-8EEA-3295ADA5AF14}"/>
          </ac:spMkLst>
        </pc:spChg>
        <pc:spChg chg="add mod">
          <ac:chgData name="Hello Hello" userId="6a828ef3d50ac5ac" providerId="LiveId" clId="{6AC15F64-6043-4AE1-ADE5-84649EFD5F67}" dt="2025-06-16T19:12:00.204" v="240"/>
          <ac:spMkLst>
            <pc:docMk/>
            <pc:sldMk cId="1578871576" sldId="436"/>
            <ac:spMk id="8" creationId="{A7BFECAD-AC39-BC0D-C4FC-64C12D7D2F6E}"/>
          </ac:spMkLst>
        </pc:spChg>
      </pc:sldChg>
      <pc:sldChg chg="addSp delSp modSp mod">
        <pc:chgData name="Hello Hello" userId="6a828ef3d50ac5ac" providerId="LiveId" clId="{6AC15F64-6043-4AE1-ADE5-84649EFD5F67}" dt="2025-06-16T19:11:56.196" v="238"/>
        <pc:sldMkLst>
          <pc:docMk/>
          <pc:sldMk cId="3744067601" sldId="437"/>
        </pc:sldMkLst>
        <pc:spChg chg="del">
          <ac:chgData name="Hello Hello" userId="6a828ef3d50ac5ac" providerId="LiveId" clId="{6AC15F64-6043-4AE1-ADE5-84649EFD5F67}" dt="2025-06-16T19:11:55.301" v="237" actId="478"/>
          <ac:spMkLst>
            <pc:docMk/>
            <pc:sldMk cId="3744067601" sldId="437"/>
            <ac:spMk id="2" creationId="{9F0D37A9-E9F8-CBE5-CA87-2870BDC33251}"/>
          </ac:spMkLst>
        </pc:spChg>
        <pc:spChg chg="add mod">
          <ac:chgData name="Hello Hello" userId="6a828ef3d50ac5ac" providerId="LiveId" clId="{6AC15F64-6043-4AE1-ADE5-84649EFD5F67}" dt="2025-06-16T19:11:56.196" v="238"/>
          <ac:spMkLst>
            <pc:docMk/>
            <pc:sldMk cId="3744067601" sldId="437"/>
            <ac:spMk id="7" creationId="{6765F5E7-8077-C359-5515-534D5B811030}"/>
          </ac:spMkLst>
        </pc:spChg>
      </pc:sldChg>
      <pc:sldChg chg="addSp delSp modSp mod">
        <pc:chgData name="Hello Hello" userId="6a828ef3d50ac5ac" providerId="LiveId" clId="{6AC15F64-6043-4AE1-ADE5-84649EFD5F67}" dt="2025-06-16T19:13:00.947" v="254"/>
        <pc:sldMkLst>
          <pc:docMk/>
          <pc:sldMk cId="2633833885" sldId="439"/>
        </pc:sldMkLst>
        <pc:spChg chg="del">
          <ac:chgData name="Hello Hello" userId="6a828ef3d50ac5ac" providerId="LiveId" clId="{6AC15F64-6043-4AE1-ADE5-84649EFD5F67}" dt="2025-06-16T19:13:00.639" v="253" actId="478"/>
          <ac:spMkLst>
            <pc:docMk/>
            <pc:sldMk cId="2633833885" sldId="439"/>
            <ac:spMk id="2" creationId="{0DEE39BB-FCCC-27A7-84A7-9E10B5023FE2}"/>
          </ac:spMkLst>
        </pc:spChg>
        <pc:spChg chg="add mod">
          <ac:chgData name="Hello Hello" userId="6a828ef3d50ac5ac" providerId="LiveId" clId="{6AC15F64-6043-4AE1-ADE5-84649EFD5F67}" dt="2025-06-16T19:13:00.947" v="254"/>
          <ac:spMkLst>
            <pc:docMk/>
            <pc:sldMk cId="2633833885" sldId="439"/>
            <ac:spMk id="89" creationId="{28F8DD4E-ED06-204C-C79B-774005AA05DD}"/>
          </ac:spMkLst>
        </pc:spChg>
      </pc:sldChg>
      <pc:sldChg chg="addSp delSp modSp mod">
        <pc:chgData name="Hello Hello" userId="6a828ef3d50ac5ac" providerId="LiveId" clId="{6AC15F64-6043-4AE1-ADE5-84649EFD5F67}" dt="2025-06-16T19:11:51.590" v="236"/>
        <pc:sldMkLst>
          <pc:docMk/>
          <pc:sldMk cId="2732865146" sldId="441"/>
        </pc:sldMkLst>
        <pc:spChg chg="del mod">
          <ac:chgData name="Hello Hello" userId="6a828ef3d50ac5ac" providerId="LiveId" clId="{6AC15F64-6043-4AE1-ADE5-84649EFD5F67}" dt="2025-06-16T19:11:51.215" v="235" actId="478"/>
          <ac:spMkLst>
            <pc:docMk/>
            <pc:sldMk cId="2732865146" sldId="441"/>
            <ac:spMk id="2" creationId="{23FCB168-E7F1-3C9A-E400-F352A5D80B79}"/>
          </ac:spMkLst>
        </pc:spChg>
        <pc:spChg chg="add mod">
          <ac:chgData name="Hello Hello" userId="6a828ef3d50ac5ac" providerId="LiveId" clId="{6AC15F64-6043-4AE1-ADE5-84649EFD5F67}" dt="2025-06-16T19:11:51.590" v="236"/>
          <ac:spMkLst>
            <pc:docMk/>
            <pc:sldMk cId="2732865146" sldId="441"/>
            <ac:spMk id="8" creationId="{E076D853-A387-BC17-C474-75C0D9E09E67}"/>
          </ac:spMkLst>
        </pc:spChg>
        <pc:spChg chg="mod">
          <ac:chgData name="Hello Hello" userId="6a828ef3d50ac5ac" providerId="LiveId" clId="{6AC15F64-6043-4AE1-ADE5-84649EFD5F67}" dt="2025-06-16T19:04:54.260" v="169" actId="20577"/>
          <ac:spMkLst>
            <pc:docMk/>
            <pc:sldMk cId="2732865146" sldId="441"/>
            <ac:spMk id="54" creationId="{8B578737-6549-BF19-D097-152A1FEBDDD1}"/>
          </ac:spMkLst>
        </pc:spChg>
      </pc:sldChg>
      <pc:sldChg chg="modSp mod">
        <pc:chgData name="Hello Hello" userId="6a828ef3d50ac5ac" providerId="LiveId" clId="{6AC15F64-6043-4AE1-ADE5-84649EFD5F67}" dt="2025-06-16T19:11:42.363" v="234" actId="207"/>
        <pc:sldMkLst>
          <pc:docMk/>
          <pc:sldMk cId="1073918565" sldId="442"/>
        </pc:sldMkLst>
        <pc:spChg chg="mod">
          <ac:chgData name="Hello Hello" userId="6a828ef3d50ac5ac" providerId="LiveId" clId="{6AC15F64-6043-4AE1-ADE5-84649EFD5F67}" dt="2025-06-16T19:11:42.363" v="234" actId="207"/>
          <ac:spMkLst>
            <pc:docMk/>
            <pc:sldMk cId="1073918565" sldId="442"/>
            <ac:spMk id="2" creationId="{44BFD960-E036-29C8-3FA4-FD4B459C7EA4}"/>
          </ac:spMkLst>
        </pc:spChg>
      </pc:sldChg>
      <pc:sldChg chg="addSp delSp modSp mod">
        <pc:chgData name="Hello Hello" userId="6a828ef3d50ac5ac" providerId="LiveId" clId="{6AC15F64-6043-4AE1-ADE5-84649EFD5F67}" dt="2025-06-16T19:12:46.733" v="248"/>
        <pc:sldMkLst>
          <pc:docMk/>
          <pc:sldMk cId="1511723131" sldId="443"/>
        </pc:sldMkLst>
        <pc:spChg chg="del">
          <ac:chgData name="Hello Hello" userId="6a828ef3d50ac5ac" providerId="LiveId" clId="{6AC15F64-6043-4AE1-ADE5-84649EFD5F67}" dt="2025-06-16T19:12:46.414" v="247" actId="478"/>
          <ac:spMkLst>
            <pc:docMk/>
            <pc:sldMk cId="1511723131" sldId="443"/>
            <ac:spMk id="2" creationId="{CC5196C9-04E2-7BBE-BFD2-55EE8C1F30A0}"/>
          </ac:spMkLst>
        </pc:spChg>
        <pc:spChg chg="add mod">
          <ac:chgData name="Hello Hello" userId="6a828ef3d50ac5ac" providerId="LiveId" clId="{6AC15F64-6043-4AE1-ADE5-84649EFD5F67}" dt="2025-06-16T19:12:46.733" v="248"/>
          <ac:spMkLst>
            <pc:docMk/>
            <pc:sldMk cId="1511723131" sldId="443"/>
            <ac:spMk id="8" creationId="{A4D2F92C-451B-C164-FA53-9B00F3356C01}"/>
          </ac:spMkLst>
        </pc:spChg>
      </pc:sldChg>
      <pc:sldChg chg="addSp delSp modSp mod">
        <pc:chgData name="Hello Hello" userId="6a828ef3d50ac5ac" providerId="LiveId" clId="{6AC15F64-6043-4AE1-ADE5-84649EFD5F67}" dt="2025-06-16T19:12:56.679" v="252" actId="1036"/>
        <pc:sldMkLst>
          <pc:docMk/>
          <pc:sldMk cId="853414046" sldId="444"/>
        </pc:sldMkLst>
        <pc:spChg chg="del">
          <ac:chgData name="Hello Hello" userId="6a828ef3d50ac5ac" providerId="LiveId" clId="{6AC15F64-6043-4AE1-ADE5-84649EFD5F67}" dt="2025-06-16T19:12:51.385" v="249" actId="478"/>
          <ac:spMkLst>
            <pc:docMk/>
            <pc:sldMk cId="853414046" sldId="444"/>
            <ac:spMk id="2" creationId="{D9CFE90B-56ED-D0A9-C95B-541FB13E96B8}"/>
          </ac:spMkLst>
        </pc:spChg>
        <pc:spChg chg="add mod">
          <ac:chgData name="Hello Hello" userId="6a828ef3d50ac5ac" providerId="LiveId" clId="{6AC15F64-6043-4AE1-ADE5-84649EFD5F67}" dt="2025-06-16T19:12:56.679" v="252" actId="1036"/>
          <ac:spMkLst>
            <pc:docMk/>
            <pc:sldMk cId="853414046" sldId="444"/>
            <ac:spMk id="4" creationId="{931ADB03-2D06-518D-A01A-D7571EE71805}"/>
          </ac:spMkLst>
        </pc:spChg>
      </pc:sldChg>
      <pc:sldChg chg="modSp mod">
        <pc:chgData name="Hello Hello" userId="6a828ef3d50ac5ac" providerId="LiveId" clId="{6AC15F64-6043-4AE1-ADE5-84649EFD5F67}" dt="2025-06-16T19:02:26.847" v="160" actId="20577"/>
        <pc:sldMkLst>
          <pc:docMk/>
          <pc:sldMk cId="38484068" sldId="470"/>
        </pc:sldMkLst>
        <pc:spChg chg="mod">
          <ac:chgData name="Hello Hello" userId="6a828ef3d50ac5ac" providerId="LiveId" clId="{6AC15F64-6043-4AE1-ADE5-84649EFD5F67}" dt="2025-06-16T19:02:26.847" v="160" actId="20577"/>
          <ac:spMkLst>
            <pc:docMk/>
            <pc:sldMk cId="38484068" sldId="470"/>
            <ac:spMk id="12" creationId="{CBE51986-C3E5-E6D1-8F65-24DB68AE2E2B}"/>
          </ac:spMkLst>
        </pc:spChg>
      </pc:sldChg>
    </pc:docChg>
  </pc:docChgLst>
  <pc:docChgLst>
    <pc:chgData name="Hello Hello" userId="6a828ef3d50ac5ac" providerId="LiveId" clId="{C2227E02-9E42-4167-B6D3-A2EEC88E2260}"/>
    <pc:docChg chg="undo redo custSel addSld delSld modSld sldOrd modMainMaster">
      <pc:chgData name="Hello Hello" userId="6a828ef3d50ac5ac" providerId="LiveId" clId="{C2227E02-9E42-4167-B6D3-A2EEC88E2260}" dt="2025-02-06T08:07:12.329" v="2649" actId="1076"/>
      <pc:docMkLst>
        <pc:docMk/>
      </pc:docMkLst>
      <pc:sldChg chg="modSp">
        <pc:chgData name="Hello Hello" userId="6a828ef3d50ac5ac" providerId="LiveId" clId="{C2227E02-9E42-4167-B6D3-A2EEC88E2260}" dt="2025-02-06T06:21:40.908" v="5"/>
        <pc:sldMkLst>
          <pc:docMk/>
          <pc:sldMk cId="528720344" sldId="324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528720344" sldId="324"/>
            <ac:spMk id="9" creationId="{FB19BA85-6859-F773-F575-2E4B53A2EF7D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3122764033" sldId="348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3122764033" sldId="348"/>
            <ac:spMk id="9" creationId="{58E66133-A525-7CB6-C720-2B3CF9759ED3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1338109741" sldId="349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1338109741" sldId="349"/>
            <ac:spMk id="42" creationId="{53D0C254-2A7C-008B-1BF3-AA1BAF09BE22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3548704323" sldId="350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3548704323" sldId="350"/>
            <ac:spMk id="9" creationId="{74A4AD23-5020-A66D-27B6-272D04CCB314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1445951096" sldId="351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1445951096" sldId="351"/>
            <ac:spMk id="9" creationId="{891A5702-EC6F-3244-F8D7-0031071F6BEA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934741945" sldId="352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934741945" sldId="352"/>
            <ac:spMk id="9" creationId="{D2586F54-49E3-44D1-04A2-E7D1569C25D7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598799285" sldId="353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598799285" sldId="353"/>
            <ac:spMk id="9" creationId="{902FBD98-7A9D-D315-45AB-E05A2680542C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3691946931" sldId="354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3691946931" sldId="354"/>
            <ac:spMk id="9" creationId="{8146F49A-034E-FF78-2573-B4B3625A22FF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532102966" sldId="355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532102966" sldId="355"/>
            <ac:spMk id="9" creationId="{FE26B95D-BA5E-AFAB-6D96-4634796DA2C6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525423160" sldId="356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525423160" sldId="356"/>
            <ac:spMk id="9" creationId="{063EB442-621D-4CAC-69D6-0647C29662AF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3204474693" sldId="357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3204474693" sldId="357"/>
            <ac:spMk id="9" creationId="{BE568C70-9658-8926-D740-5DA49A01BDAB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4224388329" sldId="359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4224388329" sldId="359"/>
            <ac:spMk id="9" creationId="{9065F40B-B9D2-8859-3E73-4B5ED03473E3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3138989345" sldId="360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3138989345" sldId="360"/>
            <ac:spMk id="9" creationId="{02417CA6-A314-D696-A61B-AA8789CC2FCB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023760670" sldId="362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023760670" sldId="362"/>
            <ac:spMk id="9" creationId="{12C588FC-2CCA-C3A4-7FD5-94D69D3218A8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195008501" sldId="363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195008501" sldId="363"/>
            <ac:spMk id="9" creationId="{9EB80B93-BD67-4090-5FA9-277C4499E712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923423088" sldId="364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923423088" sldId="364"/>
            <ac:spMk id="9" creationId="{6EF96047-E558-3EEE-467B-D012EA4BD212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1924323837" sldId="365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1924323837" sldId="365"/>
            <ac:spMk id="9" creationId="{57BF793D-DE23-B1C5-F36B-C6F39E4CF5E6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289605971" sldId="367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289605971" sldId="367"/>
            <ac:spMk id="9" creationId="{AB02CAC4-3E9E-6143-B6DF-7473463F0D5E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15505605" sldId="368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15505605" sldId="368"/>
            <ac:spMk id="9" creationId="{81EE97DF-FA6A-C3DD-F5F9-1C4BC7DDD68A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1090426411" sldId="369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1090426411" sldId="369"/>
            <ac:spMk id="9" creationId="{5C23DED1-F1E4-75C1-AEDD-273696C1FD6A}"/>
          </ac:spMkLst>
        </pc:spChg>
      </pc:sldChg>
      <pc:sldChg chg="addSp delSp modSp mod">
        <pc:chgData name="Hello Hello" userId="6a828ef3d50ac5ac" providerId="LiveId" clId="{C2227E02-9E42-4167-B6D3-A2EEC88E2260}" dt="2025-02-06T06:31:05.383" v="25" actId="22"/>
        <pc:sldMkLst>
          <pc:docMk/>
          <pc:sldMk cId="3240970954" sldId="370"/>
        </pc:sldMkLst>
        <pc:spChg chg="mod">
          <ac:chgData name="Hello Hello" userId="6a828ef3d50ac5ac" providerId="LiveId" clId="{C2227E02-9E42-4167-B6D3-A2EEC88E2260}" dt="2025-02-06T06:28:55.946" v="22" actId="207"/>
          <ac:spMkLst>
            <pc:docMk/>
            <pc:sldMk cId="3240970954" sldId="370"/>
            <ac:spMk id="6" creationId="{A58DB4DD-5FA2-3EE3-6028-D57DCE37A8E7}"/>
          </ac:spMkLst>
        </pc:spChg>
        <pc:spChg chg="mod">
          <ac:chgData name="Hello Hello" userId="6a828ef3d50ac5ac" providerId="LiveId" clId="{C2227E02-9E42-4167-B6D3-A2EEC88E2260}" dt="2025-02-06T06:19:49.041" v="0" actId="14100"/>
          <ac:spMkLst>
            <pc:docMk/>
            <pc:sldMk cId="3240970954" sldId="370"/>
            <ac:spMk id="8" creationId="{88DEF7E9-7F6A-BAF4-2C9F-EFA406FC0D5E}"/>
          </ac:spMkLst>
        </pc:spChg>
        <pc:spChg chg="mod">
          <ac:chgData name="Hello Hello" userId="6a828ef3d50ac5ac" providerId="LiveId" clId="{C2227E02-9E42-4167-B6D3-A2EEC88E2260}" dt="2025-02-06T06:21:40.908" v="5"/>
          <ac:spMkLst>
            <pc:docMk/>
            <pc:sldMk cId="3240970954" sldId="370"/>
            <ac:spMk id="9" creationId="{DAA6A4B9-740E-B2B0-3A3C-1A612D337CF2}"/>
          </ac:spMkLst>
        </pc:spChg>
        <pc:picChg chg="add del">
          <ac:chgData name="Hello Hello" userId="6a828ef3d50ac5ac" providerId="LiveId" clId="{C2227E02-9E42-4167-B6D3-A2EEC88E2260}" dt="2025-02-06T06:28:58.801" v="23" actId="22"/>
          <ac:picMkLst>
            <pc:docMk/>
            <pc:sldMk cId="3240970954" sldId="370"/>
            <ac:picMk id="11" creationId="{01374179-7F07-A397-4F69-A122669D86AB}"/>
          </ac:picMkLst>
        </pc:picChg>
        <pc:picChg chg="add del">
          <ac:chgData name="Hello Hello" userId="6a828ef3d50ac5ac" providerId="LiveId" clId="{C2227E02-9E42-4167-B6D3-A2EEC88E2260}" dt="2025-02-06T06:31:05.383" v="25" actId="22"/>
          <ac:picMkLst>
            <pc:docMk/>
            <pc:sldMk cId="3240970954" sldId="370"/>
            <ac:picMk id="31" creationId="{36785EB2-75CD-EB93-391C-D2CD7FE7758D}"/>
          </ac:picMkLst>
        </pc:picChg>
        <pc:cxnChg chg="mod">
          <ac:chgData name="Hello Hello" userId="6a828ef3d50ac5ac" providerId="LiveId" clId="{C2227E02-9E42-4167-B6D3-A2EEC88E2260}" dt="2025-02-06T06:21:16.966" v="4" actId="1036"/>
          <ac:cxnSpMkLst>
            <pc:docMk/>
            <pc:sldMk cId="3240970954" sldId="370"/>
            <ac:cxnSpMk id="32" creationId="{080988B6-6D54-3339-B26C-6DDC51205945}"/>
          </ac:cxnSpMkLst>
        </pc:cxnChg>
      </pc:sldChg>
      <pc:sldChg chg="addSp delSp modSp add mod">
        <pc:chgData name="Hello Hello" userId="6a828ef3d50ac5ac" providerId="LiveId" clId="{C2227E02-9E42-4167-B6D3-A2EEC88E2260}" dt="2025-02-06T07:13:25.393" v="1161" actId="1076"/>
        <pc:sldMkLst>
          <pc:docMk/>
          <pc:sldMk cId="3016968020" sldId="371"/>
        </pc:sldMkLst>
        <pc:spChg chg="del mod">
          <ac:chgData name="Hello Hello" userId="6a828ef3d50ac5ac" providerId="LiveId" clId="{C2227E02-9E42-4167-B6D3-A2EEC88E2260}" dt="2025-02-06T06:43:49.371" v="534" actId="478"/>
          <ac:spMkLst>
            <pc:docMk/>
            <pc:sldMk cId="3016968020" sldId="371"/>
            <ac:spMk id="2" creationId="{CF5DE106-4256-17DE-1FF3-1736669E67D7}"/>
          </ac:spMkLst>
        </pc:spChg>
        <pc:spChg chg="mod">
          <ac:chgData name="Hello Hello" userId="6a828ef3d50ac5ac" providerId="LiveId" clId="{C2227E02-9E42-4167-B6D3-A2EEC88E2260}" dt="2025-02-06T06:37:08.805" v="128" actId="20577"/>
          <ac:spMkLst>
            <pc:docMk/>
            <pc:sldMk cId="3016968020" sldId="371"/>
            <ac:spMk id="3" creationId="{58FB9620-257F-1D74-B80F-34A52CE3E2FB}"/>
          </ac:spMkLst>
        </pc:spChg>
        <pc:spChg chg="del">
          <ac:chgData name="Hello Hello" userId="6a828ef3d50ac5ac" providerId="LiveId" clId="{C2227E02-9E42-4167-B6D3-A2EEC88E2260}" dt="2025-02-06T06:34:48.237" v="48" actId="478"/>
          <ac:spMkLst>
            <pc:docMk/>
            <pc:sldMk cId="3016968020" sldId="371"/>
            <ac:spMk id="4" creationId="{0CF68E16-A746-D354-CD03-F0627C78D35D}"/>
          </ac:spMkLst>
        </pc:spChg>
        <pc:spChg chg="del">
          <ac:chgData name="Hello Hello" userId="6a828ef3d50ac5ac" providerId="LiveId" clId="{C2227E02-9E42-4167-B6D3-A2EEC88E2260}" dt="2025-02-06T06:34:48.237" v="48" actId="478"/>
          <ac:spMkLst>
            <pc:docMk/>
            <pc:sldMk cId="3016968020" sldId="371"/>
            <ac:spMk id="5" creationId="{DA8EC746-E067-FA0F-2AC6-A54168DF6869}"/>
          </ac:spMkLst>
        </pc:spChg>
        <pc:spChg chg="del">
          <ac:chgData name="Hello Hello" userId="6a828ef3d50ac5ac" providerId="LiveId" clId="{C2227E02-9E42-4167-B6D3-A2EEC88E2260}" dt="2025-02-06T06:34:49.694" v="49" actId="478"/>
          <ac:spMkLst>
            <pc:docMk/>
            <pc:sldMk cId="3016968020" sldId="371"/>
            <ac:spMk id="6" creationId="{EE56EF35-4A9B-7DAC-6F3B-F8D52591B336}"/>
          </ac:spMkLst>
        </pc:spChg>
        <pc:spChg chg="del">
          <ac:chgData name="Hello Hello" userId="6a828ef3d50ac5ac" providerId="LiveId" clId="{C2227E02-9E42-4167-B6D3-A2EEC88E2260}" dt="2025-02-06T06:34:49.694" v="49" actId="478"/>
          <ac:spMkLst>
            <pc:docMk/>
            <pc:sldMk cId="3016968020" sldId="371"/>
            <ac:spMk id="7" creationId="{8E92E79A-2696-6650-3DCC-71A8DC1C4C06}"/>
          </ac:spMkLst>
        </pc:spChg>
        <pc:spChg chg="del">
          <ac:chgData name="Hello Hello" userId="6a828ef3d50ac5ac" providerId="LiveId" clId="{C2227E02-9E42-4167-B6D3-A2EEC88E2260}" dt="2025-02-06T06:34:48.237" v="48" actId="478"/>
          <ac:spMkLst>
            <pc:docMk/>
            <pc:sldMk cId="3016968020" sldId="371"/>
            <ac:spMk id="8" creationId="{AA6F5574-9452-3025-3443-121DF12C7308}"/>
          </ac:spMkLst>
        </pc:spChg>
        <pc:spChg chg="add mod">
          <ac:chgData name="Hello Hello" userId="6a828ef3d50ac5ac" providerId="LiveId" clId="{C2227E02-9E42-4167-B6D3-A2EEC88E2260}" dt="2025-02-06T07:13:25.393" v="1161" actId="1076"/>
          <ac:spMkLst>
            <pc:docMk/>
            <pc:sldMk cId="3016968020" sldId="371"/>
            <ac:spMk id="10" creationId="{0EDBF0B0-5917-7FD3-2C86-C07025B39577}"/>
          </ac:spMkLst>
        </pc:spChg>
        <pc:cxnChg chg="del">
          <ac:chgData name="Hello Hello" userId="6a828ef3d50ac5ac" providerId="LiveId" clId="{C2227E02-9E42-4167-B6D3-A2EEC88E2260}" dt="2025-02-06T06:34:43.717" v="45" actId="478"/>
          <ac:cxnSpMkLst>
            <pc:docMk/>
            <pc:sldMk cId="3016968020" sldId="371"/>
            <ac:cxnSpMk id="27" creationId="{7C1E5B9D-A56E-8EA0-0607-B7D6084CC0C2}"/>
          </ac:cxnSpMkLst>
        </pc:cxnChg>
        <pc:cxnChg chg="del">
          <ac:chgData name="Hello Hello" userId="6a828ef3d50ac5ac" providerId="LiveId" clId="{C2227E02-9E42-4167-B6D3-A2EEC88E2260}" dt="2025-02-06T06:34:44.497" v="46" actId="478"/>
          <ac:cxnSpMkLst>
            <pc:docMk/>
            <pc:sldMk cId="3016968020" sldId="371"/>
            <ac:cxnSpMk id="29" creationId="{D8BA78ED-8BE6-B383-D55C-F2A504C61AE6}"/>
          </ac:cxnSpMkLst>
        </pc:cxnChg>
        <pc:cxnChg chg="del">
          <ac:chgData name="Hello Hello" userId="6a828ef3d50ac5ac" providerId="LiveId" clId="{C2227E02-9E42-4167-B6D3-A2EEC88E2260}" dt="2025-02-06T06:34:45.309" v="47" actId="478"/>
          <ac:cxnSpMkLst>
            <pc:docMk/>
            <pc:sldMk cId="3016968020" sldId="371"/>
            <ac:cxnSpMk id="32" creationId="{AB909EB8-369D-3E07-04DF-F35F46B31618}"/>
          </ac:cxnSpMkLst>
        </pc:cxnChg>
      </pc:sldChg>
      <pc:sldChg chg="modSp add mod ord">
        <pc:chgData name="Hello Hello" userId="6a828ef3d50ac5ac" providerId="LiveId" clId="{C2227E02-9E42-4167-B6D3-A2EEC88E2260}" dt="2025-02-06T06:53:01.570" v="746" actId="20577"/>
        <pc:sldMkLst>
          <pc:docMk/>
          <pc:sldMk cId="1281940381" sldId="372"/>
        </pc:sldMkLst>
        <pc:spChg chg="mod">
          <ac:chgData name="Hello Hello" userId="6a828ef3d50ac5ac" providerId="LiveId" clId="{C2227E02-9E42-4167-B6D3-A2EEC88E2260}" dt="2025-02-06T06:53:01.570" v="746" actId="20577"/>
          <ac:spMkLst>
            <pc:docMk/>
            <pc:sldMk cId="1281940381" sldId="372"/>
            <ac:spMk id="3" creationId="{59AF8549-FA75-62F6-ED73-235C0C9E2CA8}"/>
          </ac:spMkLst>
        </pc:spChg>
      </pc:sldChg>
      <pc:sldChg chg="modSp add mod">
        <pc:chgData name="Hello Hello" userId="6a828ef3d50ac5ac" providerId="LiveId" clId="{C2227E02-9E42-4167-B6D3-A2EEC88E2260}" dt="2025-02-06T06:53:18.379" v="774" actId="20577"/>
        <pc:sldMkLst>
          <pc:docMk/>
          <pc:sldMk cId="1147371472" sldId="373"/>
        </pc:sldMkLst>
        <pc:spChg chg="mod">
          <ac:chgData name="Hello Hello" userId="6a828ef3d50ac5ac" providerId="LiveId" clId="{C2227E02-9E42-4167-B6D3-A2EEC88E2260}" dt="2025-02-06T06:53:18.379" v="774" actId="20577"/>
          <ac:spMkLst>
            <pc:docMk/>
            <pc:sldMk cId="1147371472" sldId="373"/>
            <ac:spMk id="3" creationId="{8ACCD910-05DB-CFB4-F854-B79B30C7812F}"/>
          </ac:spMkLst>
        </pc:spChg>
      </pc:sldChg>
      <pc:sldChg chg="addSp delSp modSp add del mod">
        <pc:chgData name="Hello Hello" userId="6a828ef3d50ac5ac" providerId="LiveId" clId="{C2227E02-9E42-4167-B6D3-A2EEC88E2260}" dt="2025-02-06T07:32:41.646" v="1856" actId="47"/>
        <pc:sldMkLst>
          <pc:docMk/>
          <pc:sldMk cId="3597820827" sldId="374"/>
        </pc:sldMkLst>
        <pc:spChg chg="add mod">
          <ac:chgData name="Hello Hello" userId="6a828ef3d50ac5ac" providerId="LiveId" clId="{C2227E02-9E42-4167-B6D3-A2EEC88E2260}" dt="2025-02-06T07:21:52.876" v="1453"/>
          <ac:spMkLst>
            <pc:docMk/>
            <pc:sldMk cId="3597820827" sldId="374"/>
            <ac:spMk id="2" creationId="{26CACCCB-8A13-E93C-DB3A-B5544A830CFD}"/>
          </ac:spMkLst>
        </pc:spChg>
        <pc:spChg chg="mod">
          <ac:chgData name="Hello Hello" userId="6a828ef3d50ac5ac" providerId="LiveId" clId="{C2227E02-9E42-4167-B6D3-A2EEC88E2260}" dt="2025-02-06T07:08:30.674" v="978" actId="20577"/>
          <ac:spMkLst>
            <pc:docMk/>
            <pc:sldMk cId="3597820827" sldId="374"/>
            <ac:spMk id="3" creationId="{260836BD-A7A3-66BE-E003-125A1346E7B7}"/>
          </ac:spMkLst>
        </pc:spChg>
        <pc:spChg chg="add del mod">
          <ac:chgData name="Hello Hello" userId="6a828ef3d50ac5ac" providerId="LiveId" clId="{C2227E02-9E42-4167-B6D3-A2EEC88E2260}" dt="2025-02-06T07:22:09.434" v="1457" actId="478"/>
          <ac:spMkLst>
            <pc:docMk/>
            <pc:sldMk cId="3597820827" sldId="374"/>
            <ac:spMk id="4" creationId="{0414507E-B6BA-8A49-D54D-A8021FC71AA1}"/>
          </ac:spMkLst>
        </pc:spChg>
        <pc:spChg chg="add del mod">
          <ac:chgData name="Hello Hello" userId="6a828ef3d50ac5ac" providerId="LiveId" clId="{C2227E02-9E42-4167-B6D3-A2EEC88E2260}" dt="2025-02-06T07:20:40.663" v="1434" actId="478"/>
          <ac:spMkLst>
            <pc:docMk/>
            <pc:sldMk cId="3597820827" sldId="374"/>
            <ac:spMk id="5" creationId="{342DBF9B-95BA-65DF-53B5-F0108C0B1814}"/>
          </ac:spMkLst>
        </pc:spChg>
        <pc:spChg chg="add mod">
          <ac:chgData name="Hello Hello" userId="6a828ef3d50ac5ac" providerId="LiveId" clId="{C2227E02-9E42-4167-B6D3-A2EEC88E2260}" dt="2025-02-06T07:26:38.155" v="1730" actId="14100"/>
          <ac:spMkLst>
            <pc:docMk/>
            <pc:sldMk cId="3597820827" sldId="374"/>
            <ac:spMk id="6" creationId="{14CC39F6-8E17-173C-942D-0FFB97893EFD}"/>
          </ac:spMkLst>
        </pc:spChg>
        <pc:spChg chg="add mod">
          <ac:chgData name="Hello Hello" userId="6a828ef3d50ac5ac" providerId="LiveId" clId="{C2227E02-9E42-4167-B6D3-A2EEC88E2260}" dt="2025-02-06T07:22:29.138" v="1461" actId="1076"/>
          <ac:spMkLst>
            <pc:docMk/>
            <pc:sldMk cId="3597820827" sldId="374"/>
            <ac:spMk id="8" creationId="{6D31A018-4DB5-E16F-8389-DA6FE30F19DE}"/>
          </ac:spMkLst>
        </pc:spChg>
        <pc:spChg chg="del mod">
          <ac:chgData name="Hello Hello" userId="6a828ef3d50ac5ac" providerId="LiveId" clId="{C2227E02-9E42-4167-B6D3-A2EEC88E2260}" dt="2025-02-06T07:12:26.675" v="1157" actId="478"/>
          <ac:spMkLst>
            <pc:docMk/>
            <pc:sldMk cId="3597820827" sldId="374"/>
            <ac:spMk id="9" creationId="{A7B7AF4C-C7B8-A7CA-B23B-83F63CF3C1A1}"/>
          </ac:spMkLst>
        </pc:spChg>
        <pc:spChg chg="add del mod">
          <ac:chgData name="Hello Hello" userId="6a828ef3d50ac5ac" providerId="LiveId" clId="{C2227E02-9E42-4167-B6D3-A2EEC88E2260}" dt="2025-02-06T07:13:46.048" v="1173" actId="478"/>
          <ac:spMkLst>
            <pc:docMk/>
            <pc:sldMk cId="3597820827" sldId="374"/>
            <ac:spMk id="10" creationId="{88549A74-557C-34A6-476E-2505C84AA8EA}"/>
          </ac:spMkLst>
        </pc:spChg>
        <pc:spChg chg="add mod">
          <ac:chgData name="Hello Hello" userId="6a828ef3d50ac5ac" providerId="LiveId" clId="{C2227E02-9E42-4167-B6D3-A2EEC88E2260}" dt="2025-02-06T07:26:45.841" v="1731" actId="14100"/>
          <ac:spMkLst>
            <pc:docMk/>
            <pc:sldMk cId="3597820827" sldId="374"/>
            <ac:spMk id="11" creationId="{8BB2E28C-E441-1B00-D8D3-F794EC7C1969}"/>
          </ac:spMkLst>
        </pc:spChg>
        <pc:spChg chg="add mod">
          <ac:chgData name="Hello Hello" userId="6a828ef3d50ac5ac" providerId="LiveId" clId="{C2227E02-9E42-4167-B6D3-A2EEC88E2260}" dt="2025-02-06T07:27:46.865" v="1770" actId="1076"/>
          <ac:spMkLst>
            <pc:docMk/>
            <pc:sldMk cId="3597820827" sldId="374"/>
            <ac:spMk id="27" creationId="{F106F287-820D-9FC9-9239-EE4D9DC08C65}"/>
          </ac:spMkLst>
        </pc:spChg>
        <pc:spChg chg="add mod">
          <ac:chgData name="Hello Hello" userId="6a828ef3d50ac5ac" providerId="LiveId" clId="{C2227E02-9E42-4167-B6D3-A2EEC88E2260}" dt="2025-02-06T07:28:18.433" v="1811" actId="14100"/>
          <ac:spMkLst>
            <pc:docMk/>
            <pc:sldMk cId="3597820827" sldId="374"/>
            <ac:spMk id="28" creationId="{B92E9C66-A278-60D9-378A-4020CC0A233D}"/>
          </ac:spMkLst>
        </pc:spChg>
        <pc:spChg chg="add mod">
          <ac:chgData name="Hello Hello" userId="6a828ef3d50ac5ac" providerId="LiveId" clId="{C2227E02-9E42-4167-B6D3-A2EEC88E2260}" dt="2025-02-06T07:29:07.038" v="1849" actId="1076"/>
          <ac:spMkLst>
            <pc:docMk/>
            <pc:sldMk cId="3597820827" sldId="374"/>
            <ac:spMk id="29" creationId="{D2430D4F-D802-9AC0-AD6E-68ED920B6EB7}"/>
          </ac:spMkLst>
        </pc:spChg>
        <pc:cxnChg chg="add mod">
          <ac:chgData name="Hello Hello" userId="6a828ef3d50ac5ac" providerId="LiveId" clId="{C2227E02-9E42-4167-B6D3-A2EEC88E2260}" dt="2025-02-06T07:21:28.988" v="1443" actId="1076"/>
          <ac:cxnSpMkLst>
            <pc:docMk/>
            <pc:sldMk cId="3597820827" sldId="374"/>
            <ac:cxnSpMk id="7" creationId="{E300EBBD-C78D-EFEB-C5F9-F0D56BDF1C68}"/>
          </ac:cxnSpMkLst>
        </pc:cxnChg>
      </pc:sldChg>
      <pc:sldChg chg="addSp delSp modSp add mod modAnim">
        <pc:chgData name="Hello Hello" userId="6a828ef3d50ac5ac" providerId="LiveId" clId="{C2227E02-9E42-4167-B6D3-A2EEC88E2260}" dt="2025-02-06T08:05:10.962" v="2623" actId="1036"/>
        <pc:sldMkLst>
          <pc:docMk/>
          <pc:sldMk cId="817891884" sldId="375"/>
        </pc:sldMkLst>
        <pc:spChg chg="add mod">
          <ac:chgData name="Hello Hello" userId="6a828ef3d50ac5ac" providerId="LiveId" clId="{C2227E02-9E42-4167-B6D3-A2EEC88E2260}" dt="2025-02-06T07:43:31.127" v="2250" actId="1076"/>
          <ac:spMkLst>
            <pc:docMk/>
            <pc:sldMk cId="817891884" sldId="375"/>
            <ac:spMk id="4" creationId="{83E34394-DE01-A7FD-42DD-4505AD398A47}"/>
          </ac:spMkLst>
        </pc:spChg>
        <pc:spChg chg="del">
          <ac:chgData name="Hello Hello" userId="6a828ef3d50ac5ac" providerId="LiveId" clId="{C2227E02-9E42-4167-B6D3-A2EEC88E2260}" dt="2025-02-06T07:42:53.107" v="2161" actId="478"/>
          <ac:spMkLst>
            <pc:docMk/>
            <pc:sldMk cId="817891884" sldId="375"/>
            <ac:spMk id="6" creationId="{0C3DA7E2-B67D-78E4-0346-0EC288EEC78A}"/>
          </ac:spMkLst>
        </pc:spChg>
        <pc:spChg chg="mod">
          <ac:chgData name="Hello Hello" userId="6a828ef3d50ac5ac" providerId="LiveId" clId="{C2227E02-9E42-4167-B6D3-A2EEC88E2260}" dt="2025-02-06T08:04:51.537" v="2620" actId="20577"/>
          <ac:spMkLst>
            <pc:docMk/>
            <pc:sldMk cId="817891884" sldId="375"/>
            <ac:spMk id="8" creationId="{E06BA08F-15B4-0B4E-2A94-07C1EBCE7789}"/>
          </ac:spMkLst>
        </pc:spChg>
        <pc:spChg chg="mod">
          <ac:chgData name="Hello Hello" userId="6a828ef3d50ac5ac" providerId="LiveId" clId="{C2227E02-9E42-4167-B6D3-A2EEC88E2260}" dt="2025-02-06T08:05:10.962" v="2623" actId="1036"/>
          <ac:spMkLst>
            <pc:docMk/>
            <pc:sldMk cId="817891884" sldId="375"/>
            <ac:spMk id="11" creationId="{AF035AE3-8DD5-B9AB-3BB4-017783D50AF6}"/>
          </ac:spMkLst>
        </pc:spChg>
        <pc:spChg chg="mod">
          <ac:chgData name="Hello Hello" userId="6a828ef3d50ac5ac" providerId="LiveId" clId="{C2227E02-9E42-4167-B6D3-A2EEC88E2260}" dt="2025-02-06T07:41:02.723" v="2089" actId="20577"/>
          <ac:spMkLst>
            <pc:docMk/>
            <pc:sldMk cId="817891884" sldId="375"/>
            <ac:spMk id="27" creationId="{64F217AA-EDE0-1CCC-5EF8-0E5937DCD00C}"/>
          </ac:spMkLst>
        </pc:spChg>
        <pc:spChg chg="mod">
          <ac:chgData name="Hello Hello" userId="6a828ef3d50ac5ac" providerId="LiveId" clId="{C2227E02-9E42-4167-B6D3-A2EEC88E2260}" dt="2025-02-06T07:40:36.347" v="2081" actId="20577"/>
          <ac:spMkLst>
            <pc:docMk/>
            <pc:sldMk cId="817891884" sldId="375"/>
            <ac:spMk id="28" creationId="{03CF4480-C217-3757-A367-EB1DB1432E76}"/>
          </ac:spMkLst>
        </pc:spChg>
        <pc:spChg chg="mod">
          <ac:chgData name="Hello Hello" userId="6a828ef3d50ac5ac" providerId="LiveId" clId="{C2227E02-9E42-4167-B6D3-A2EEC88E2260}" dt="2025-02-06T07:40:42.811" v="2082" actId="1076"/>
          <ac:spMkLst>
            <pc:docMk/>
            <pc:sldMk cId="817891884" sldId="375"/>
            <ac:spMk id="29" creationId="{466FEBEB-9C7E-0977-4E67-12C073987124}"/>
          </ac:spMkLst>
        </pc:spChg>
      </pc:sldChg>
      <pc:sldChg chg="addSp delSp modSp add mod delAnim modAnim">
        <pc:chgData name="Hello Hello" userId="6a828ef3d50ac5ac" providerId="LiveId" clId="{C2227E02-9E42-4167-B6D3-A2EEC88E2260}" dt="2025-02-06T08:07:12.329" v="2649" actId="1076"/>
        <pc:sldMkLst>
          <pc:docMk/>
          <pc:sldMk cId="1381215737" sldId="376"/>
        </pc:sldMkLst>
        <pc:spChg chg="mod">
          <ac:chgData name="Hello Hello" userId="6a828ef3d50ac5ac" providerId="LiveId" clId="{C2227E02-9E42-4167-B6D3-A2EEC88E2260}" dt="2025-02-06T07:46:07.101" v="2264" actId="20577"/>
          <ac:spMkLst>
            <pc:docMk/>
            <pc:sldMk cId="1381215737" sldId="376"/>
            <ac:spMk id="2" creationId="{612BE60E-406E-EF46-EC7C-2F124A5C8583}"/>
          </ac:spMkLst>
        </pc:spChg>
        <pc:spChg chg="mod">
          <ac:chgData name="Hello Hello" userId="6a828ef3d50ac5ac" providerId="LiveId" clId="{C2227E02-9E42-4167-B6D3-A2EEC88E2260}" dt="2025-02-06T07:49:45.884" v="2402" actId="20577"/>
          <ac:spMkLst>
            <pc:docMk/>
            <pc:sldMk cId="1381215737" sldId="376"/>
            <ac:spMk id="3" creationId="{D55D3811-1505-46A2-94DC-05412D5C3474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4" creationId="{B69D621E-98B9-D6FC-16FB-9FD781AE0AD3}"/>
          </ac:spMkLst>
        </pc:spChg>
        <pc:spChg chg="add mod">
          <ac:chgData name="Hello Hello" userId="6a828ef3d50ac5ac" providerId="LiveId" clId="{C2227E02-9E42-4167-B6D3-A2EEC88E2260}" dt="2025-02-06T08:06:56.658" v="2647" actId="1076"/>
          <ac:spMkLst>
            <pc:docMk/>
            <pc:sldMk cId="1381215737" sldId="376"/>
            <ac:spMk id="5" creationId="{34543D26-8603-BD05-D59D-73E311BBF231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8" creationId="{6A91517A-B286-2E6B-0445-0D46BE6D0C6D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11" creationId="{13925735-0CF3-2146-8092-DD4FB142EC62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27" creationId="{4C976945-9E24-72C8-D7C1-AE03287E693C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28" creationId="{318E6ED2-EB90-5B45-44AF-7CE8BFD512FB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29" creationId="{77209EE2-C746-42F4-F33A-5A642B382B26}"/>
          </ac:spMkLst>
        </pc:spChg>
        <pc:graphicFrameChg chg="add mod modGraphic">
          <ac:chgData name="Hello Hello" userId="6a828ef3d50ac5ac" providerId="LiveId" clId="{C2227E02-9E42-4167-B6D3-A2EEC88E2260}" dt="2025-02-06T07:47:54.704" v="2338" actId="14100"/>
          <ac:graphicFrameMkLst>
            <pc:docMk/>
            <pc:sldMk cId="1381215737" sldId="376"/>
            <ac:graphicFrameMk id="6" creationId="{9519580F-FAEF-3341-CF16-2AA9CF536427}"/>
          </ac:graphicFrameMkLst>
        </pc:graphicFrameChg>
        <pc:graphicFrameChg chg="add del mod">
          <ac:chgData name="Hello Hello" userId="6a828ef3d50ac5ac" providerId="LiveId" clId="{C2227E02-9E42-4167-B6D3-A2EEC88E2260}" dt="2025-02-06T07:48:08.200" v="2341" actId="478"/>
          <ac:graphicFrameMkLst>
            <pc:docMk/>
            <pc:sldMk cId="1381215737" sldId="376"/>
            <ac:graphicFrameMk id="7" creationId="{DF47E473-E8E6-E1FB-DC48-DCC7B8CAEAFA}"/>
          </ac:graphicFrameMkLst>
        </pc:graphicFrameChg>
        <pc:graphicFrameChg chg="add mod modGraphic">
          <ac:chgData name="Hello Hello" userId="6a828ef3d50ac5ac" providerId="LiveId" clId="{C2227E02-9E42-4167-B6D3-A2EEC88E2260}" dt="2025-02-06T08:07:12.329" v="2649" actId="1076"/>
          <ac:graphicFrameMkLst>
            <pc:docMk/>
            <pc:sldMk cId="1381215737" sldId="376"/>
            <ac:graphicFrameMk id="9" creationId="{9AD1D9BB-E23F-FE18-ED9E-31333901083E}"/>
          </ac:graphicFrameMkLst>
        </pc:graphicFrameChg>
      </pc:sldChg>
      <pc:sldMasterChg chg="modSldLayout">
        <pc:chgData name="Hello Hello" userId="6a828ef3d50ac5ac" providerId="LiveId" clId="{C2227E02-9E42-4167-B6D3-A2EEC88E2260}" dt="2025-02-06T06:21:40.908" v="5"/>
        <pc:sldMasterMkLst>
          <pc:docMk/>
          <pc:sldMasterMk cId="307404392" sldId="2147483660"/>
        </pc:sldMasterMkLst>
        <pc:sldLayoutChg chg="addSp">
          <pc:chgData name="Hello Hello" userId="6a828ef3d50ac5ac" providerId="LiveId" clId="{C2227E02-9E42-4167-B6D3-A2EEC88E2260}" dt="2025-02-06T06:21:40.908" v="5"/>
          <pc:sldLayoutMkLst>
            <pc:docMk/>
            <pc:sldMasterMk cId="307404392" sldId="2147483660"/>
            <pc:sldLayoutMk cId="1481808843" sldId="2147483663"/>
          </pc:sldLayoutMkLst>
          <pc:spChg chg="add">
            <ac:chgData name="Hello Hello" userId="6a828ef3d50ac5ac" providerId="LiveId" clId="{C2227E02-9E42-4167-B6D3-A2EEC88E2260}" dt="2025-02-06T06:21:40.908" v="5"/>
            <ac:spMkLst>
              <pc:docMk/>
              <pc:sldMasterMk cId="307404392" sldId="2147483660"/>
              <pc:sldLayoutMk cId="1481808843" sldId="2147483663"/>
              <ac:spMk id="7" creationId="{E485BB50-2928-0882-348F-6FC907507198}"/>
            </ac:spMkLst>
          </pc:spChg>
        </pc:sldLayoutChg>
      </pc:sldMasterChg>
    </pc:docChg>
  </pc:docChgLst>
  <pc:docChgLst>
    <pc:chgData name="Hello Hello" userId="6a828ef3d50ac5ac" providerId="LiveId" clId="{D3287359-7610-489B-AA38-9D33B875450E}"/>
    <pc:docChg chg="undo redo custSel addSld delSld modSld sldOrd">
      <pc:chgData name="Hello Hello" userId="6a828ef3d50ac5ac" providerId="LiveId" clId="{D3287359-7610-489B-AA38-9D33B875450E}" dt="2025-02-07T04:50:34.359" v="2604" actId="20577"/>
      <pc:docMkLst>
        <pc:docMk/>
      </pc:docMkLst>
      <pc:sldChg chg="del">
        <pc:chgData name="Hello Hello" userId="6a828ef3d50ac5ac" providerId="LiveId" clId="{D3287359-7610-489B-AA38-9D33B875450E}" dt="2025-02-07T01:31:02.062" v="578" actId="47"/>
        <pc:sldMkLst>
          <pc:docMk/>
          <pc:sldMk cId="1445951096" sldId="351"/>
        </pc:sldMkLst>
      </pc:sldChg>
      <pc:sldChg chg="modSp mod">
        <pc:chgData name="Hello Hello" userId="6a828ef3d50ac5ac" providerId="LiveId" clId="{D3287359-7610-489B-AA38-9D33B875450E}" dt="2025-02-06T18:52:27.979" v="0" actId="20577"/>
        <pc:sldMkLst>
          <pc:docMk/>
          <pc:sldMk cId="3240970954" sldId="370"/>
        </pc:sldMkLst>
        <pc:spChg chg="mod">
          <ac:chgData name="Hello Hello" userId="6a828ef3d50ac5ac" providerId="LiveId" clId="{D3287359-7610-489B-AA38-9D33B875450E}" dt="2025-02-06T18:52:27.979" v="0" actId="20577"/>
          <ac:spMkLst>
            <pc:docMk/>
            <pc:sldMk cId="3240970954" sldId="370"/>
            <ac:spMk id="2" creationId="{740766B4-EF60-34BF-9B8A-6AA5ABCE7EAE}"/>
          </ac:spMkLst>
        </pc:spChg>
      </pc:sldChg>
      <pc:sldChg chg="modSp mod">
        <pc:chgData name="Hello Hello" userId="6a828ef3d50ac5ac" providerId="LiveId" clId="{D3287359-7610-489B-AA38-9D33B875450E}" dt="2025-02-07T02:03:17.706" v="1105" actId="20577"/>
        <pc:sldMkLst>
          <pc:docMk/>
          <pc:sldMk cId="1281940381" sldId="372"/>
        </pc:sldMkLst>
        <pc:spChg chg="mod">
          <ac:chgData name="Hello Hello" userId="6a828ef3d50ac5ac" providerId="LiveId" clId="{D3287359-7610-489B-AA38-9D33B875450E}" dt="2025-02-07T02:03:17.706" v="1105" actId="20577"/>
          <ac:spMkLst>
            <pc:docMk/>
            <pc:sldMk cId="1281940381" sldId="372"/>
            <ac:spMk id="3" creationId="{59AF8549-FA75-62F6-ED73-235C0C9E2CA8}"/>
          </ac:spMkLst>
        </pc:spChg>
      </pc:sldChg>
      <pc:sldChg chg="delSp modSp mod delAnim">
        <pc:chgData name="Hello Hello" userId="6a828ef3d50ac5ac" providerId="LiveId" clId="{D3287359-7610-489B-AA38-9D33B875450E}" dt="2025-02-07T01:53:36.427" v="1018" actId="20577"/>
        <pc:sldMkLst>
          <pc:docMk/>
          <pc:sldMk cId="817891884" sldId="375"/>
        </pc:sldMkLst>
        <pc:spChg chg="mod">
          <ac:chgData name="Hello Hello" userId="6a828ef3d50ac5ac" providerId="LiveId" clId="{D3287359-7610-489B-AA38-9D33B875450E}" dt="2025-02-07T01:51:54.532" v="1001" actId="20577"/>
          <ac:spMkLst>
            <pc:docMk/>
            <pc:sldMk cId="817891884" sldId="375"/>
            <ac:spMk id="2" creationId="{EB3837CF-383B-DC34-D6C5-5F88FBC2C3A9}"/>
          </ac:spMkLst>
        </pc:spChg>
        <pc:spChg chg="mod">
          <ac:chgData name="Hello Hello" userId="6a828ef3d50ac5ac" providerId="LiveId" clId="{D3287359-7610-489B-AA38-9D33B875450E}" dt="2025-02-07T01:53:36.427" v="1018" actId="20577"/>
          <ac:spMkLst>
            <pc:docMk/>
            <pc:sldMk cId="817891884" sldId="375"/>
            <ac:spMk id="3" creationId="{21622B33-3315-74FE-23E2-E47361BADA62}"/>
          </ac:spMkLst>
        </pc:spChg>
        <pc:spChg chg="del">
          <ac:chgData name="Hello Hello" userId="6a828ef3d50ac5ac" providerId="LiveId" clId="{D3287359-7610-489B-AA38-9D33B875450E}" dt="2025-02-07T01:50:17.340" v="744" actId="478"/>
          <ac:spMkLst>
            <pc:docMk/>
            <pc:sldMk cId="817891884" sldId="375"/>
            <ac:spMk id="4" creationId="{83E34394-DE01-A7FD-42DD-4505AD398A47}"/>
          </ac:spMkLst>
        </pc:spChg>
        <pc:spChg chg="del">
          <ac:chgData name="Hello Hello" userId="6a828ef3d50ac5ac" providerId="LiveId" clId="{D3287359-7610-489B-AA38-9D33B875450E}" dt="2025-02-07T01:50:24.773" v="748" actId="478"/>
          <ac:spMkLst>
            <pc:docMk/>
            <pc:sldMk cId="817891884" sldId="375"/>
            <ac:spMk id="8" creationId="{E06BA08F-15B4-0B4E-2A94-07C1EBCE7789}"/>
          </ac:spMkLst>
        </pc:spChg>
        <pc:spChg chg="del">
          <ac:chgData name="Hello Hello" userId="6a828ef3d50ac5ac" providerId="LiveId" clId="{D3287359-7610-489B-AA38-9D33B875450E}" dt="2025-02-07T01:50:17.340" v="744" actId="478"/>
          <ac:spMkLst>
            <pc:docMk/>
            <pc:sldMk cId="817891884" sldId="375"/>
            <ac:spMk id="11" creationId="{AF035AE3-8DD5-B9AB-3BB4-017783D50AF6}"/>
          </ac:spMkLst>
        </pc:spChg>
        <pc:spChg chg="del">
          <ac:chgData name="Hello Hello" userId="6a828ef3d50ac5ac" providerId="LiveId" clId="{D3287359-7610-489B-AA38-9D33B875450E}" dt="2025-02-07T01:50:22.010" v="747" actId="478"/>
          <ac:spMkLst>
            <pc:docMk/>
            <pc:sldMk cId="817891884" sldId="375"/>
            <ac:spMk id="27" creationId="{64F217AA-EDE0-1CCC-5EF8-0E5937DCD00C}"/>
          </ac:spMkLst>
        </pc:spChg>
        <pc:spChg chg="del">
          <ac:chgData name="Hello Hello" userId="6a828ef3d50ac5ac" providerId="LiveId" clId="{D3287359-7610-489B-AA38-9D33B875450E}" dt="2025-02-07T01:50:17.340" v="744" actId="478"/>
          <ac:spMkLst>
            <pc:docMk/>
            <pc:sldMk cId="817891884" sldId="375"/>
            <ac:spMk id="28" creationId="{03CF4480-C217-3757-A367-EB1DB1432E76}"/>
          </ac:spMkLst>
        </pc:spChg>
        <pc:spChg chg="del">
          <ac:chgData name="Hello Hello" userId="6a828ef3d50ac5ac" providerId="LiveId" clId="{D3287359-7610-489B-AA38-9D33B875450E}" dt="2025-02-07T01:50:22.010" v="747" actId="478"/>
          <ac:spMkLst>
            <pc:docMk/>
            <pc:sldMk cId="817891884" sldId="375"/>
            <ac:spMk id="29" creationId="{466FEBEB-9C7E-0977-4E67-12C073987124}"/>
          </ac:spMkLst>
        </pc:spChg>
      </pc:sldChg>
      <pc:sldChg chg="modSp mod">
        <pc:chgData name="Hello Hello" userId="6a828ef3d50ac5ac" providerId="LiveId" clId="{D3287359-7610-489B-AA38-9D33B875450E}" dt="2025-02-07T00:55:25.290" v="115" actId="1038"/>
        <pc:sldMkLst>
          <pc:docMk/>
          <pc:sldMk cId="1381215737" sldId="376"/>
        </pc:sldMkLst>
        <pc:spChg chg="mod">
          <ac:chgData name="Hello Hello" userId="6a828ef3d50ac5ac" providerId="LiveId" clId="{D3287359-7610-489B-AA38-9D33B875450E}" dt="2025-02-07T00:55:25.290" v="115" actId="1038"/>
          <ac:spMkLst>
            <pc:docMk/>
            <pc:sldMk cId="1381215737" sldId="376"/>
            <ac:spMk id="4" creationId="{E6F99A18-E796-7BE7-6071-2802CAD60C3E}"/>
          </ac:spMkLst>
        </pc:spChg>
      </pc:sldChg>
      <pc:sldChg chg="modSp mod">
        <pc:chgData name="Hello Hello" userId="6a828ef3d50ac5ac" providerId="LiveId" clId="{D3287359-7610-489B-AA38-9D33B875450E}" dt="2025-02-07T00:55:36.087" v="135" actId="1038"/>
        <pc:sldMkLst>
          <pc:docMk/>
          <pc:sldMk cId="2644687879" sldId="378"/>
        </pc:sldMkLst>
        <pc:spChg chg="mod">
          <ac:chgData name="Hello Hello" userId="6a828ef3d50ac5ac" providerId="LiveId" clId="{D3287359-7610-489B-AA38-9D33B875450E}" dt="2025-02-07T00:55:36.087" v="135" actId="1038"/>
          <ac:spMkLst>
            <pc:docMk/>
            <pc:sldMk cId="2644687879" sldId="378"/>
            <ac:spMk id="4" creationId="{C19781BB-CB9B-709A-2F31-D6E8518BABF9}"/>
          </ac:spMkLst>
        </pc:spChg>
        <pc:graphicFrameChg chg="modGraphic">
          <ac:chgData name="Hello Hello" userId="6a828ef3d50ac5ac" providerId="LiveId" clId="{D3287359-7610-489B-AA38-9D33B875450E}" dt="2025-02-06T20:20:13.157" v="91" actId="20577"/>
          <ac:graphicFrameMkLst>
            <pc:docMk/>
            <pc:sldMk cId="2644687879" sldId="378"/>
            <ac:graphicFrameMk id="9" creationId="{90A83E4E-F416-6647-AB62-5596BAF846D5}"/>
          </ac:graphicFrameMkLst>
        </pc:graphicFrameChg>
      </pc:sldChg>
      <pc:sldChg chg="modSp add mod">
        <pc:chgData name="Hello Hello" userId="6a828ef3d50ac5ac" providerId="LiveId" clId="{D3287359-7610-489B-AA38-9D33B875450E}" dt="2025-02-07T00:55:45.852" v="152" actId="1038"/>
        <pc:sldMkLst>
          <pc:docMk/>
          <pc:sldMk cId="3899625356" sldId="379"/>
        </pc:sldMkLst>
        <pc:spChg chg="mod">
          <ac:chgData name="Hello Hello" userId="6a828ef3d50ac5ac" providerId="LiveId" clId="{D3287359-7610-489B-AA38-9D33B875450E}" dt="2025-02-07T00:55:45.852" v="152" actId="1038"/>
          <ac:spMkLst>
            <pc:docMk/>
            <pc:sldMk cId="3899625356" sldId="379"/>
            <ac:spMk id="4" creationId="{C80AF167-E9A4-5140-92BB-2512890D62E2}"/>
          </ac:spMkLst>
        </pc:spChg>
        <pc:graphicFrameChg chg="modGraphic">
          <ac:chgData name="Hello Hello" userId="6a828ef3d50ac5ac" providerId="LiveId" clId="{D3287359-7610-489B-AA38-9D33B875450E}" dt="2025-02-07T00:54:54.915" v="95" actId="20577"/>
          <ac:graphicFrameMkLst>
            <pc:docMk/>
            <pc:sldMk cId="3899625356" sldId="379"/>
            <ac:graphicFrameMk id="9" creationId="{07115FFB-3CBA-2530-8F8C-6D0844C48760}"/>
          </ac:graphicFrameMkLst>
        </pc:graphicFrameChg>
      </pc:sldChg>
      <pc:sldChg chg="modSp add mod">
        <pc:chgData name="Hello Hello" userId="6a828ef3d50ac5ac" providerId="LiveId" clId="{D3287359-7610-489B-AA38-9D33B875450E}" dt="2025-02-07T00:56:47.118" v="254" actId="20577"/>
        <pc:sldMkLst>
          <pc:docMk/>
          <pc:sldMk cId="32822594" sldId="380"/>
        </pc:sldMkLst>
        <pc:spChg chg="mod">
          <ac:chgData name="Hello Hello" userId="6a828ef3d50ac5ac" providerId="LiveId" clId="{D3287359-7610-489B-AA38-9D33B875450E}" dt="2025-02-07T00:56:37.333" v="250" actId="1036"/>
          <ac:spMkLst>
            <pc:docMk/>
            <pc:sldMk cId="32822594" sldId="380"/>
            <ac:spMk id="4" creationId="{7B5FB4BE-BF06-6C91-2704-E4C86F9FF027}"/>
          </ac:spMkLst>
        </pc:spChg>
        <pc:graphicFrameChg chg="modGraphic">
          <ac:chgData name="Hello Hello" userId="6a828ef3d50ac5ac" providerId="LiveId" clId="{D3287359-7610-489B-AA38-9D33B875450E}" dt="2025-02-07T00:56:47.118" v="254" actId="20577"/>
          <ac:graphicFrameMkLst>
            <pc:docMk/>
            <pc:sldMk cId="32822594" sldId="380"/>
            <ac:graphicFrameMk id="9" creationId="{81EF272C-2D67-EE77-B423-32B043F859AD}"/>
          </ac:graphicFrameMkLst>
        </pc:graphicFrameChg>
      </pc:sldChg>
      <pc:sldChg chg="modSp add mod">
        <pc:chgData name="Hello Hello" userId="6a828ef3d50ac5ac" providerId="LiveId" clId="{D3287359-7610-489B-AA38-9D33B875450E}" dt="2025-02-07T00:57:58.931" v="281" actId="1036"/>
        <pc:sldMkLst>
          <pc:docMk/>
          <pc:sldMk cId="2180666729" sldId="381"/>
        </pc:sldMkLst>
        <pc:spChg chg="mod">
          <ac:chgData name="Hello Hello" userId="6a828ef3d50ac5ac" providerId="LiveId" clId="{D3287359-7610-489B-AA38-9D33B875450E}" dt="2025-02-07T00:57:58.931" v="281" actId="1036"/>
          <ac:spMkLst>
            <pc:docMk/>
            <pc:sldMk cId="2180666729" sldId="381"/>
            <ac:spMk id="4" creationId="{55B333A9-8769-2B20-F940-A3CE92BB90FF}"/>
          </ac:spMkLst>
        </pc:spChg>
      </pc:sldChg>
      <pc:sldChg chg="addSp delSp modSp add mod modAnim">
        <pc:chgData name="Hello Hello" userId="6a828ef3d50ac5ac" providerId="LiveId" clId="{D3287359-7610-489B-AA38-9D33B875450E}" dt="2025-02-07T03:50:27.687" v="2027"/>
        <pc:sldMkLst>
          <pc:docMk/>
          <pc:sldMk cId="1372176828" sldId="382"/>
        </pc:sldMkLst>
        <pc:spChg chg="mod">
          <ac:chgData name="Hello Hello" userId="6a828ef3d50ac5ac" providerId="LiveId" clId="{D3287359-7610-489B-AA38-9D33B875450E}" dt="2025-02-07T01:01:34.606" v="415" actId="1035"/>
          <ac:spMkLst>
            <pc:docMk/>
            <pc:sldMk cId="1372176828" sldId="382"/>
            <ac:spMk id="4" creationId="{637B31B4-4F71-E0A8-6FF9-27F948EA3C38}"/>
          </ac:spMkLst>
        </pc:spChg>
        <pc:spChg chg="add del mod">
          <ac:chgData name="Hello Hello" userId="6a828ef3d50ac5ac" providerId="LiveId" clId="{D3287359-7610-489B-AA38-9D33B875450E}" dt="2025-02-07T01:13:56.560" v="439" actId="478"/>
          <ac:spMkLst>
            <pc:docMk/>
            <pc:sldMk cId="1372176828" sldId="382"/>
            <ac:spMk id="6" creationId="{FA32BAB1-0031-269B-4EB0-6119C4735E14}"/>
          </ac:spMkLst>
        </pc:spChg>
        <pc:spChg chg="add mod">
          <ac:chgData name="Hello Hello" userId="6a828ef3d50ac5ac" providerId="LiveId" clId="{D3287359-7610-489B-AA38-9D33B875450E}" dt="2025-02-07T01:17:28.366" v="522" actId="14100"/>
          <ac:spMkLst>
            <pc:docMk/>
            <pc:sldMk cId="1372176828" sldId="382"/>
            <ac:spMk id="7" creationId="{892E548B-764C-E900-A5AF-D26D9BF76411}"/>
          </ac:spMkLst>
        </pc:spChg>
        <pc:graphicFrameChg chg="modGraphic">
          <ac:chgData name="Hello Hello" userId="6a828ef3d50ac5ac" providerId="LiveId" clId="{D3287359-7610-489B-AA38-9D33B875450E}" dt="2025-02-07T00:59:56.195" v="371" actId="20577"/>
          <ac:graphicFrameMkLst>
            <pc:docMk/>
            <pc:sldMk cId="1372176828" sldId="382"/>
            <ac:graphicFrameMk id="9" creationId="{C375D1EF-6542-470B-6967-456D276CF5A6}"/>
          </ac:graphicFrameMkLst>
        </pc:graphicFrameChg>
        <pc:cxnChg chg="add mod">
          <ac:chgData name="Hello Hello" userId="6a828ef3d50ac5ac" providerId="LiveId" clId="{D3287359-7610-489B-AA38-9D33B875450E}" dt="2025-02-07T01:29:56.366" v="538" actId="1035"/>
          <ac:cxnSpMkLst>
            <pc:docMk/>
            <pc:sldMk cId="1372176828" sldId="382"/>
            <ac:cxnSpMk id="10" creationId="{E1D4FC99-C8E8-66F5-8297-9D9A3587E9E1}"/>
          </ac:cxnSpMkLst>
        </pc:cxnChg>
      </pc:sldChg>
      <pc:sldChg chg="addSp delSp modSp add mod">
        <pc:chgData name="Hello Hello" userId="6a828ef3d50ac5ac" providerId="LiveId" clId="{D3287359-7610-489B-AA38-9D33B875450E}" dt="2025-02-07T01:30:01.227" v="539"/>
        <pc:sldMkLst>
          <pc:docMk/>
          <pc:sldMk cId="162778098" sldId="383"/>
        </pc:sldMkLst>
        <pc:spChg chg="mod">
          <ac:chgData name="Hello Hello" userId="6a828ef3d50ac5ac" providerId="LiveId" clId="{D3287359-7610-489B-AA38-9D33B875450E}" dt="2025-02-07T01:01:40.513" v="416" actId="1035"/>
          <ac:spMkLst>
            <pc:docMk/>
            <pc:sldMk cId="162778098" sldId="383"/>
            <ac:spMk id="4" creationId="{4620D3C3-5542-7367-77CD-F4B1914987D3}"/>
          </ac:spMkLst>
        </pc:spChg>
        <pc:picChg chg="add del mod">
          <ac:chgData name="Hello Hello" userId="6a828ef3d50ac5ac" providerId="LiveId" clId="{D3287359-7610-489B-AA38-9D33B875450E}" dt="2025-02-07T01:10:25.083" v="421" actId="478"/>
          <ac:picMkLst>
            <pc:docMk/>
            <pc:sldMk cId="162778098" sldId="383"/>
            <ac:picMk id="7" creationId="{EBDE57D5-F9B7-84E6-BB1C-AE54ABF65467}"/>
          </ac:picMkLst>
        </pc:picChg>
        <pc:cxnChg chg="add mod">
          <ac:chgData name="Hello Hello" userId="6a828ef3d50ac5ac" providerId="LiveId" clId="{D3287359-7610-489B-AA38-9D33B875450E}" dt="2025-02-07T01:30:01.227" v="539"/>
          <ac:cxnSpMkLst>
            <pc:docMk/>
            <pc:sldMk cId="162778098" sldId="383"/>
            <ac:cxnSpMk id="8" creationId="{E7166CC9-14B6-E3CD-29ED-6A76BC4DC628}"/>
          </ac:cxnSpMkLst>
        </pc:cxnChg>
      </pc:sldChg>
      <pc:sldChg chg="modSp add mod">
        <pc:chgData name="Hello Hello" userId="6a828ef3d50ac5ac" providerId="LiveId" clId="{D3287359-7610-489B-AA38-9D33B875450E}" dt="2025-02-07T01:30:24.956" v="577" actId="1036"/>
        <pc:sldMkLst>
          <pc:docMk/>
          <pc:sldMk cId="1162266150" sldId="384"/>
        </pc:sldMkLst>
        <pc:spChg chg="mod">
          <ac:chgData name="Hello Hello" userId="6a828ef3d50ac5ac" providerId="LiveId" clId="{D3287359-7610-489B-AA38-9D33B875450E}" dt="2025-02-07T01:30:24.956" v="577" actId="1036"/>
          <ac:spMkLst>
            <pc:docMk/>
            <pc:sldMk cId="1162266150" sldId="384"/>
            <ac:spMk id="4" creationId="{97CABCE2-CDCD-9C9A-8979-D5B40A05D8B5}"/>
          </ac:spMkLst>
        </pc:spChg>
      </pc:sldChg>
      <pc:sldChg chg="modSp add del mod">
        <pc:chgData name="Hello Hello" userId="6a828ef3d50ac5ac" providerId="LiveId" clId="{D3287359-7610-489B-AA38-9D33B875450E}" dt="2025-02-07T01:46:34.594" v="680" actId="47"/>
        <pc:sldMkLst>
          <pc:docMk/>
          <pc:sldMk cId="1956048383" sldId="385"/>
        </pc:sldMkLst>
        <pc:spChg chg="mod">
          <ac:chgData name="Hello Hello" userId="6a828ef3d50ac5ac" providerId="LiveId" clId="{D3287359-7610-489B-AA38-9D33B875450E}" dt="2025-02-07T01:45:36.453" v="679" actId="20577"/>
          <ac:spMkLst>
            <pc:docMk/>
            <pc:sldMk cId="1956048383" sldId="385"/>
            <ac:spMk id="10" creationId="{8A64F836-DF17-8749-ACAE-41D8E9ABF82A}"/>
          </ac:spMkLst>
        </pc:spChg>
      </pc:sldChg>
      <pc:sldChg chg="modSp add mod">
        <pc:chgData name="Hello Hello" userId="6a828ef3d50ac5ac" providerId="LiveId" clId="{D3287359-7610-489B-AA38-9D33B875450E}" dt="2025-02-07T02:03:31.115" v="1117" actId="20577"/>
        <pc:sldMkLst>
          <pc:docMk/>
          <pc:sldMk cId="3172243111" sldId="385"/>
        </pc:sldMkLst>
        <pc:spChg chg="mod">
          <ac:chgData name="Hello Hello" userId="6a828ef3d50ac5ac" providerId="LiveId" clId="{D3287359-7610-489B-AA38-9D33B875450E}" dt="2025-02-07T02:03:31.115" v="1117" actId="20577"/>
          <ac:spMkLst>
            <pc:docMk/>
            <pc:sldMk cId="3172243111" sldId="385"/>
            <ac:spMk id="3" creationId="{CEEA238E-1B05-FA98-D2A6-52789B832B00}"/>
          </ac:spMkLst>
        </pc:spChg>
      </pc:sldChg>
      <pc:sldChg chg="modSp add mod">
        <pc:chgData name="Hello Hello" userId="6a828ef3d50ac5ac" providerId="LiveId" clId="{D3287359-7610-489B-AA38-9D33B875450E}" dt="2025-02-07T01:53:59.332" v="1096" actId="20577"/>
        <pc:sldMkLst>
          <pc:docMk/>
          <pc:sldMk cId="940740169" sldId="386"/>
        </pc:sldMkLst>
        <pc:spChg chg="mod">
          <ac:chgData name="Hello Hello" userId="6a828ef3d50ac5ac" providerId="LiveId" clId="{D3287359-7610-489B-AA38-9D33B875450E}" dt="2025-02-07T01:53:59.332" v="1096" actId="20577"/>
          <ac:spMkLst>
            <pc:docMk/>
            <pc:sldMk cId="940740169" sldId="386"/>
            <ac:spMk id="2" creationId="{3B9198D5-654C-1EEE-3B6E-6AF15DA10689}"/>
          </ac:spMkLst>
        </pc:spChg>
      </pc:sldChg>
      <pc:sldChg chg="addSp delSp modSp add del mod ord addAnim delAnim modAnim">
        <pc:chgData name="Hello Hello" userId="6a828ef3d50ac5ac" providerId="LiveId" clId="{D3287359-7610-489B-AA38-9D33B875450E}" dt="2025-02-07T04:27:09.282" v="2473" actId="47"/>
        <pc:sldMkLst>
          <pc:docMk/>
          <pc:sldMk cId="1275390948" sldId="387"/>
        </pc:sldMkLst>
        <pc:spChg chg="mod">
          <ac:chgData name="Hello Hello" userId="6a828ef3d50ac5ac" providerId="LiveId" clId="{D3287359-7610-489B-AA38-9D33B875450E}" dt="2025-02-07T04:05:40.590" v="2124" actId="20577"/>
          <ac:spMkLst>
            <pc:docMk/>
            <pc:sldMk cId="1275390948" sldId="387"/>
            <ac:spMk id="2" creationId="{1C693C5C-76D1-7E12-56ED-2654B1D409A4}"/>
          </ac:spMkLst>
        </pc:spChg>
        <pc:spChg chg="mod">
          <ac:chgData name="Hello Hello" userId="6a828ef3d50ac5ac" providerId="LiveId" clId="{D3287359-7610-489B-AA38-9D33B875450E}" dt="2025-02-07T03:47:06.216" v="1968" actId="20577"/>
          <ac:spMkLst>
            <pc:docMk/>
            <pc:sldMk cId="1275390948" sldId="387"/>
            <ac:spMk id="3" creationId="{5FED791A-7962-C015-06B4-380E2508575E}"/>
          </ac:spMkLst>
        </pc:spChg>
        <pc:spChg chg="del">
          <ac:chgData name="Hello Hello" userId="6a828ef3d50ac5ac" providerId="LiveId" clId="{D3287359-7610-489B-AA38-9D33B875450E}" dt="2025-02-07T02:19:07.544" v="1507" actId="478"/>
          <ac:spMkLst>
            <pc:docMk/>
            <pc:sldMk cId="1275390948" sldId="387"/>
            <ac:spMk id="4" creationId="{E3F0AD49-B99A-5604-BBB0-6A52D7225781}"/>
          </ac:spMkLst>
        </pc:spChg>
        <pc:spChg chg="add del mod">
          <ac:chgData name="Hello Hello" userId="6a828ef3d50ac5ac" providerId="LiveId" clId="{D3287359-7610-489B-AA38-9D33B875450E}" dt="2025-02-07T04:05:35.124" v="2110" actId="478"/>
          <ac:spMkLst>
            <pc:docMk/>
            <pc:sldMk cId="1275390948" sldId="387"/>
            <ac:spMk id="5" creationId="{28778FFA-F65E-6A34-2AF7-C25958BABE61}"/>
          </ac:spMkLst>
        </pc:spChg>
        <pc:spChg chg="add del mod">
          <ac:chgData name="Hello Hello" userId="6a828ef3d50ac5ac" providerId="LiveId" clId="{D3287359-7610-489B-AA38-9D33B875450E}" dt="2025-02-07T02:13:37.793" v="1419" actId="478"/>
          <ac:spMkLst>
            <pc:docMk/>
            <pc:sldMk cId="1275390948" sldId="387"/>
            <ac:spMk id="6" creationId="{37733B32-84EC-34FA-7861-896763D98AB6}"/>
          </ac:spMkLst>
        </pc:spChg>
        <pc:spChg chg="add del mod">
          <ac:chgData name="Hello Hello" userId="6a828ef3d50ac5ac" providerId="LiveId" clId="{D3287359-7610-489B-AA38-9D33B875450E}" dt="2025-02-07T02:13:35.594" v="1418" actId="478"/>
          <ac:spMkLst>
            <pc:docMk/>
            <pc:sldMk cId="1275390948" sldId="387"/>
            <ac:spMk id="7" creationId="{61AAB701-DCEC-289F-3C65-81264C38A7C8}"/>
          </ac:spMkLst>
        </pc:spChg>
        <pc:spChg chg="del">
          <ac:chgData name="Hello Hello" userId="6a828ef3d50ac5ac" providerId="LiveId" clId="{D3287359-7610-489B-AA38-9D33B875450E}" dt="2025-02-07T02:11:21.560" v="1352" actId="478"/>
          <ac:spMkLst>
            <pc:docMk/>
            <pc:sldMk cId="1275390948" sldId="387"/>
            <ac:spMk id="8" creationId="{DCF29C18-B418-3F6A-49D8-70F1754636A1}"/>
          </ac:spMkLst>
        </pc:spChg>
        <pc:spChg chg="add mod">
          <ac:chgData name="Hello Hello" userId="6a828ef3d50ac5ac" providerId="LiveId" clId="{D3287359-7610-489B-AA38-9D33B875450E}" dt="2025-02-07T04:24:46.663" v="2442" actId="1076"/>
          <ac:spMkLst>
            <pc:docMk/>
            <pc:sldMk cId="1275390948" sldId="387"/>
            <ac:spMk id="9" creationId="{AE347B18-4552-CA4E-3C68-030B64E7618C}"/>
          </ac:spMkLst>
        </pc:spChg>
        <pc:spChg chg="del mod">
          <ac:chgData name="Hello Hello" userId="6a828ef3d50ac5ac" providerId="LiveId" clId="{D3287359-7610-489B-AA38-9D33B875450E}" dt="2025-02-07T02:11:26.575" v="1354" actId="478"/>
          <ac:spMkLst>
            <pc:docMk/>
            <pc:sldMk cId="1275390948" sldId="387"/>
            <ac:spMk id="11" creationId="{F5D29C3C-18A7-83FD-3F84-57B0A6893500}"/>
          </ac:spMkLst>
        </pc:spChg>
        <pc:spChg chg="del mod">
          <ac:chgData name="Hello Hello" userId="6a828ef3d50ac5ac" providerId="LiveId" clId="{D3287359-7610-489B-AA38-9D33B875450E}" dt="2025-02-07T04:05:26.019" v="2107" actId="478"/>
          <ac:spMkLst>
            <pc:docMk/>
            <pc:sldMk cId="1275390948" sldId="387"/>
            <ac:spMk id="27" creationId="{3147B573-C1B9-A504-9EAE-9457607E5C96}"/>
          </ac:spMkLst>
        </pc:spChg>
        <pc:spChg chg="del">
          <ac:chgData name="Hello Hello" userId="6a828ef3d50ac5ac" providerId="LiveId" clId="{D3287359-7610-489B-AA38-9D33B875450E}" dt="2025-02-07T02:19:06.133" v="1506" actId="478"/>
          <ac:spMkLst>
            <pc:docMk/>
            <pc:sldMk cId="1275390948" sldId="387"/>
            <ac:spMk id="28" creationId="{969D62E9-CD51-E1C3-B593-8AE6A0F34A3D}"/>
          </ac:spMkLst>
        </pc:spChg>
        <pc:spChg chg="del">
          <ac:chgData name="Hello Hello" userId="6a828ef3d50ac5ac" providerId="LiveId" clId="{D3287359-7610-489B-AA38-9D33B875450E}" dt="2025-02-07T02:19:04.591" v="1505" actId="478"/>
          <ac:spMkLst>
            <pc:docMk/>
            <pc:sldMk cId="1275390948" sldId="387"/>
            <ac:spMk id="29" creationId="{2E159CCB-3249-0EF6-12C8-B71088268390}"/>
          </ac:spMkLst>
        </pc:spChg>
        <pc:spChg chg="add mod">
          <ac:chgData name="Hello Hello" userId="6a828ef3d50ac5ac" providerId="LiveId" clId="{D3287359-7610-489B-AA38-9D33B875450E}" dt="2025-02-07T04:22:48.932" v="2410" actId="255"/>
          <ac:spMkLst>
            <pc:docMk/>
            <pc:sldMk cId="1275390948" sldId="387"/>
            <ac:spMk id="32" creationId="{FDE7CD51-4E1C-C859-10BC-75AF09977E74}"/>
          </ac:spMkLst>
        </pc:spChg>
        <pc:spChg chg="add mod">
          <ac:chgData name="Hello Hello" userId="6a828ef3d50ac5ac" providerId="LiveId" clId="{D3287359-7610-489B-AA38-9D33B875450E}" dt="2025-02-07T04:22:55.581" v="2411" actId="255"/>
          <ac:spMkLst>
            <pc:docMk/>
            <pc:sldMk cId="1275390948" sldId="387"/>
            <ac:spMk id="33" creationId="{09DB07CA-0CF6-A74D-8912-9D93B11C530A}"/>
          </ac:spMkLst>
        </pc:spChg>
        <pc:spChg chg="add mod">
          <ac:chgData name="Hello Hello" userId="6a828ef3d50ac5ac" providerId="LiveId" clId="{D3287359-7610-489B-AA38-9D33B875450E}" dt="2025-02-07T04:22:58.886" v="2412" actId="255"/>
          <ac:spMkLst>
            <pc:docMk/>
            <pc:sldMk cId="1275390948" sldId="387"/>
            <ac:spMk id="34" creationId="{7DEE640C-D145-12FB-3920-F8E149D0C752}"/>
          </ac:spMkLst>
        </pc:spChg>
        <pc:spChg chg="add mod">
          <ac:chgData name="Hello Hello" userId="6a828ef3d50ac5ac" providerId="LiveId" clId="{D3287359-7610-489B-AA38-9D33B875450E}" dt="2025-02-07T04:23:23.729" v="2416" actId="1076"/>
          <ac:spMkLst>
            <pc:docMk/>
            <pc:sldMk cId="1275390948" sldId="387"/>
            <ac:spMk id="35" creationId="{EE817819-AF51-D034-4357-4BB391CA2B96}"/>
          </ac:spMkLst>
        </pc:spChg>
        <pc:spChg chg="add mod">
          <ac:chgData name="Hello Hello" userId="6a828ef3d50ac5ac" providerId="LiveId" clId="{D3287359-7610-489B-AA38-9D33B875450E}" dt="2025-02-07T04:23:37.698" v="2431" actId="14100"/>
          <ac:spMkLst>
            <pc:docMk/>
            <pc:sldMk cId="1275390948" sldId="387"/>
            <ac:spMk id="36" creationId="{240CA163-4001-4E16-0C35-280035F2E928}"/>
          </ac:spMkLst>
        </pc:spChg>
        <pc:spChg chg="add mod">
          <ac:chgData name="Hello Hello" userId="6a828ef3d50ac5ac" providerId="LiveId" clId="{D3287359-7610-489B-AA38-9D33B875450E}" dt="2025-02-07T04:23:44.943" v="2433" actId="1076"/>
          <ac:spMkLst>
            <pc:docMk/>
            <pc:sldMk cId="1275390948" sldId="387"/>
            <ac:spMk id="37" creationId="{775B5F6F-0479-E7F5-0E0C-2FF36A95494F}"/>
          </ac:spMkLst>
        </pc:spChg>
        <pc:spChg chg="add mod">
          <ac:chgData name="Hello Hello" userId="6a828ef3d50ac5ac" providerId="LiveId" clId="{D3287359-7610-489B-AA38-9D33B875450E}" dt="2025-02-07T04:24:11.037" v="2437" actId="1076"/>
          <ac:spMkLst>
            <pc:docMk/>
            <pc:sldMk cId="1275390948" sldId="387"/>
            <ac:spMk id="38" creationId="{9C0A0C19-ECB5-9ACE-1A32-10F245CC0678}"/>
          </ac:spMkLst>
        </pc:spChg>
        <pc:spChg chg="add mod">
          <ac:chgData name="Hello Hello" userId="6a828ef3d50ac5ac" providerId="LiveId" clId="{D3287359-7610-489B-AA38-9D33B875450E}" dt="2025-02-07T04:24:14.125" v="2438" actId="1076"/>
          <ac:spMkLst>
            <pc:docMk/>
            <pc:sldMk cId="1275390948" sldId="387"/>
            <ac:spMk id="39" creationId="{004FFBD2-9FEC-1790-FF13-CF8C876E7657}"/>
          </ac:spMkLst>
        </pc:spChg>
        <pc:spChg chg="add mod">
          <ac:chgData name="Hello Hello" userId="6a828ef3d50ac5ac" providerId="LiveId" clId="{D3287359-7610-489B-AA38-9D33B875450E}" dt="2025-02-07T04:24:17.846" v="2439" actId="1076"/>
          <ac:spMkLst>
            <pc:docMk/>
            <pc:sldMk cId="1275390948" sldId="387"/>
            <ac:spMk id="40" creationId="{DB84B1B1-F2FD-84C8-984A-44458CC90DFD}"/>
          </ac:spMkLst>
        </pc:spChg>
        <pc:spChg chg="add mod">
          <ac:chgData name="Hello Hello" userId="6a828ef3d50ac5ac" providerId="LiveId" clId="{D3287359-7610-489B-AA38-9D33B875450E}" dt="2025-02-07T04:24:21.553" v="2440" actId="1076"/>
          <ac:spMkLst>
            <pc:docMk/>
            <pc:sldMk cId="1275390948" sldId="387"/>
            <ac:spMk id="43" creationId="{D3BC2B26-92EB-7467-2946-3FD3523E73F9}"/>
          </ac:spMkLst>
        </pc:spChg>
        <pc:spChg chg="add mod">
          <ac:chgData name="Hello Hello" userId="6a828ef3d50ac5ac" providerId="LiveId" clId="{D3287359-7610-489B-AA38-9D33B875450E}" dt="2025-02-07T04:23:02.213" v="2413" actId="255"/>
          <ac:spMkLst>
            <pc:docMk/>
            <pc:sldMk cId="1275390948" sldId="387"/>
            <ac:spMk id="44" creationId="{A417978C-7414-4CE3-83A8-5C52DC8B70AA}"/>
          </ac:spMkLst>
        </pc:spChg>
        <pc:spChg chg="add mod">
          <ac:chgData name="Hello Hello" userId="6a828ef3d50ac5ac" providerId="LiveId" clId="{D3287359-7610-489B-AA38-9D33B875450E}" dt="2025-02-07T04:24:03.328" v="2436" actId="1076"/>
          <ac:spMkLst>
            <pc:docMk/>
            <pc:sldMk cId="1275390948" sldId="387"/>
            <ac:spMk id="45" creationId="{42765427-6603-4BFF-C7C1-3691B0A0D5D1}"/>
          </ac:spMkLst>
        </pc:spChg>
        <pc:spChg chg="add mod">
          <ac:chgData name="Hello Hello" userId="6a828ef3d50ac5ac" providerId="LiveId" clId="{D3287359-7610-489B-AA38-9D33B875450E}" dt="2025-02-07T04:22:06.862" v="2401" actId="207"/>
          <ac:spMkLst>
            <pc:docMk/>
            <pc:sldMk cId="1275390948" sldId="387"/>
            <ac:spMk id="46" creationId="{DBA479CB-2FF8-12E3-157F-7E238E477243}"/>
          </ac:spMkLst>
        </pc:spChg>
        <pc:spChg chg="add mod">
          <ac:chgData name="Hello Hello" userId="6a828ef3d50ac5ac" providerId="LiveId" clId="{D3287359-7610-489B-AA38-9D33B875450E}" dt="2025-02-07T04:22:06.862" v="2401" actId="207"/>
          <ac:spMkLst>
            <pc:docMk/>
            <pc:sldMk cId="1275390948" sldId="387"/>
            <ac:spMk id="47" creationId="{CFB86AF8-9AB5-62CD-61FE-D5274121C6C0}"/>
          </ac:spMkLst>
        </pc:spChg>
        <pc:graphicFrameChg chg="add del mod modGraphic">
          <ac:chgData name="Hello Hello" userId="6a828ef3d50ac5ac" providerId="LiveId" clId="{D3287359-7610-489B-AA38-9D33B875450E}" dt="2025-02-07T04:20:42.957" v="2349" actId="478"/>
          <ac:graphicFrameMkLst>
            <pc:docMk/>
            <pc:sldMk cId="1275390948" sldId="387"/>
            <ac:graphicFrameMk id="10" creationId="{F5D6AA1F-8557-32BF-1C82-A03706A5B876}"/>
          </ac:graphicFrameMkLst>
        </pc:graphicFrameChg>
        <pc:graphicFrameChg chg="add del mod modGraphic">
          <ac:chgData name="Hello Hello" userId="6a828ef3d50ac5ac" providerId="LiveId" clId="{D3287359-7610-489B-AA38-9D33B875450E}" dt="2025-02-07T04:11:45.555" v="2192" actId="478"/>
          <ac:graphicFrameMkLst>
            <pc:docMk/>
            <pc:sldMk cId="1275390948" sldId="387"/>
            <ac:graphicFrameMk id="31" creationId="{1CC07684-E201-F68D-ABE6-E16357D1CC73}"/>
          </ac:graphicFrameMkLst>
        </pc:graphicFrameChg>
      </pc:sldChg>
      <pc:sldChg chg="addSp delSp modSp add mod ord modAnim">
        <pc:chgData name="Hello Hello" userId="6a828ef3d50ac5ac" providerId="LiveId" clId="{D3287359-7610-489B-AA38-9D33B875450E}" dt="2025-02-07T03:49:38.427" v="2024" actId="14100"/>
        <pc:sldMkLst>
          <pc:docMk/>
          <pc:sldMk cId="797036340" sldId="388"/>
        </pc:sldMkLst>
        <pc:spChg chg="mod">
          <ac:chgData name="Hello Hello" userId="6a828ef3d50ac5ac" providerId="LiveId" clId="{D3287359-7610-489B-AA38-9D33B875450E}" dt="2025-02-07T02:22:37.107" v="1612" actId="20577"/>
          <ac:spMkLst>
            <pc:docMk/>
            <pc:sldMk cId="797036340" sldId="388"/>
            <ac:spMk id="3" creationId="{AEC8672C-7E74-36CA-E535-2BE60DAECDE9}"/>
          </ac:spMkLst>
        </pc:spChg>
        <pc:spChg chg="del">
          <ac:chgData name="Hello Hello" userId="6a828ef3d50ac5ac" providerId="LiveId" clId="{D3287359-7610-489B-AA38-9D33B875450E}" dt="2025-02-07T02:23:07.783" v="1614" actId="478"/>
          <ac:spMkLst>
            <pc:docMk/>
            <pc:sldMk cId="797036340" sldId="388"/>
            <ac:spMk id="4" creationId="{82355A70-276B-B638-4BAA-E9C893FB4006}"/>
          </ac:spMkLst>
        </pc:spChg>
        <pc:spChg chg="del mod">
          <ac:chgData name="Hello Hello" userId="6a828ef3d50ac5ac" providerId="LiveId" clId="{D3287359-7610-489B-AA38-9D33B875450E}" dt="2025-02-07T03:18:28.298" v="1664" actId="478"/>
          <ac:spMkLst>
            <pc:docMk/>
            <pc:sldMk cId="797036340" sldId="388"/>
            <ac:spMk id="5" creationId="{32B4C0E8-C353-4677-D1A6-631489B74C4E}"/>
          </ac:spMkLst>
        </pc:spChg>
        <pc:spChg chg="add mod">
          <ac:chgData name="Hello Hello" userId="6a828ef3d50ac5ac" providerId="LiveId" clId="{D3287359-7610-489B-AA38-9D33B875450E}" dt="2025-02-07T03:41:31.644" v="1862" actId="20577"/>
          <ac:spMkLst>
            <pc:docMk/>
            <pc:sldMk cId="797036340" sldId="388"/>
            <ac:spMk id="6" creationId="{9047E2C0-D832-B571-D3AC-F634BEDEFB5D}"/>
          </ac:spMkLst>
        </pc:spChg>
        <pc:spChg chg="add mod">
          <ac:chgData name="Hello Hello" userId="6a828ef3d50ac5ac" providerId="LiveId" clId="{D3287359-7610-489B-AA38-9D33B875450E}" dt="2025-02-07T03:38:10.001" v="1859" actId="207"/>
          <ac:spMkLst>
            <pc:docMk/>
            <pc:sldMk cId="797036340" sldId="388"/>
            <ac:spMk id="7" creationId="{F382DAAA-FDBE-84E0-73B2-09EDBE2F0FC1}"/>
          </ac:spMkLst>
        </pc:spChg>
        <pc:spChg chg="add del mod">
          <ac:chgData name="Hello Hello" userId="6a828ef3d50ac5ac" providerId="LiveId" clId="{D3287359-7610-489B-AA38-9D33B875450E}" dt="2025-02-07T03:19:07.531" v="1685"/>
          <ac:spMkLst>
            <pc:docMk/>
            <pc:sldMk cId="797036340" sldId="388"/>
            <ac:spMk id="10" creationId="{91861B68-BA00-6B53-769E-8695AB0E6C46}"/>
          </ac:spMkLst>
        </pc:spChg>
        <pc:spChg chg="add mod">
          <ac:chgData name="Hello Hello" userId="6a828ef3d50ac5ac" providerId="LiveId" clId="{D3287359-7610-489B-AA38-9D33B875450E}" dt="2025-02-07T03:22:00.591" v="1811" actId="20577"/>
          <ac:spMkLst>
            <pc:docMk/>
            <pc:sldMk cId="797036340" sldId="388"/>
            <ac:spMk id="11" creationId="{84FF996F-2B9B-C1D3-2170-B682751AB376}"/>
          </ac:spMkLst>
        </pc:spChg>
        <pc:spChg chg="add mod">
          <ac:chgData name="Hello Hello" userId="6a828ef3d50ac5ac" providerId="LiveId" clId="{D3287359-7610-489B-AA38-9D33B875450E}" dt="2025-02-07T03:43:22.642" v="1921" actId="14100"/>
          <ac:spMkLst>
            <pc:docMk/>
            <pc:sldMk cId="797036340" sldId="388"/>
            <ac:spMk id="27" creationId="{7B1ADC0D-5F6D-DBBB-E3CB-FE0ED1BBC8F2}"/>
          </ac:spMkLst>
        </pc:spChg>
        <pc:spChg chg="add mod">
          <ac:chgData name="Hello Hello" userId="6a828ef3d50ac5ac" providerId="LiveId" clId="{D3287359-7610-489B-AA38-9D33B875450E}" dt="2025-02-07T03:49:38.427" v="2024" actId="14100"/>
          <ac:spMkLst>
            <pc:docMk/>
            <pc:sldMk cId="797036340" sldId="388"/>
            <ac:spMk id="28" creationId="{89CBD8B7-0A81-B77C-62DA-B1E47DC4FDF3}"/>
          </ac:spMkLst>
        </pc:spChg>
        <pc:graphicFrameChg chg="del">
          <ac:chgData name="Hello Hello" userId="6a828ef3d50ac5ac" providerId="LiveId" clId="{D3287359-7610-489B-AA38-9D33B875450E}" dt="2025-02-07T03:17:32.062" v="1655" actId="478"/>
          <ac:graphicFrameMkLst>
            <pc:docMk/>
            <pc:sldMk cId="797036340" sldId="388"/>
            <ac:graphicFrameMk id="9" creationId="{90331011-2616-8F91-9028-0D0AF24E239E}"/>
          </ac:graphicFrameMkLst>
        </pc:graphicFrameChg>
        <pc:cxnChg chg="del">
          <ac:chgData name="Hello Hello" userId="6a828ef3d50ac5ac" providerId="LiveId" clId="{D3287359-7610-489B-AA38-9D33B875450E}" dt="2025-02-07T03:17:33.357" v="1656" actId="478"/>
          <ac:cxnSpMkLst>
            <pc:docMk/>
            <pc:sldMk cId="797036340" sldId="388"/>
            <ac:cxnSpMk id="8" creationId="{18171ECF-BBE9-F6C9-322D-A8F6C4F15990}"/>
          </ac:cxnSpMkLst>
        </pc:cxnChg>
      </pc:sldChg>
      <pc:sldChg chg="add modAnim">
        <pc:chgData name="Hello Hello" userId="6a828ef3d50ac5ac" providerId="LiveId" clId="{D3287359-7610-489B-AA38-9D33B875450E}" dt="2025-02-07T03:50:21.113" v="2026"/>
        <pc:sldMkLst>
          <pc:docMk/>
          <pc:sldMk cId="2654543829" sldId="389"/>
        </pc:sldMkLst>
      </pc:sldChg>
      <pc:sldChg chg="addSp delSp modSp add mod">
        <pc:chgData name="Hello Hello" userId="6a828ef3d50ac5ac" providerId="LiveId" clId="{D3287359-7610-489B-AA38-9D33B875450E}" dt="2025-02-07T04:50:30.870" v="2603" actId="20577"/>
        <pc:sldMkLst>
          <pc:docMk/>
          <pc:sldMk cId="1929710826" sldId="390"/>
        </pc:sldMkLst>
        <pc:spChg chg="mod">
          <ac:chgData name="Hello Hello" userId="6a828ef3d50ac5ac" providerId="LiveId" clId="{D3287359-7610-489B-AA38-9D33B875450E}" dt="2025-02-07T04:32:20.613" v="2580" actId="20577"/>
          <ac:spMkLst>
            <pc:docMk/>
            <pc:sldMk cId="1929710826" sldId="390"/>
            <ac:spMk id="2" creationId="{6FDBD2E4-C414-658A-F77B-B2A374E313B2}"/>
          </ac:spMkLst>
        </pc:spChg>
        <pc:spChg chg="add del mod">
          <ac:chgData name="Hello Hello" userId="6a828ef3d50ac5ac" providerId="LiveId" clId="{D3287359-7610-489B-AA38-9D33B875450E}" dt="2025-02-07T04:30:12.695" v="2497" actId="478"/>
          <ac:spMkLst>
            <pc:docMk/>
            <pc:sldMk cId="1929710826" sldId="390"/>
            <ac:spMk id="4" creationId="{7AF4A2FC-2D8A-800E-AF66-D5E990030692}"/>
          </ac:spMkLst>
        </pc:spChg>
        <pc:spChg chg="mod">
          <ac:chgData name="Hello Hello" userId="6a828ef3d50ac5ac" providerId="LiveId" clId="{D3287359-7610-489B-AA38-9D33B875450E}" dt="2025-02-07T04:50:30.870" v="2603" actId="20577"/>
          <ac:spMkLst>
            <pc:docMk/>
            <pc:sldMk cId="1929710826" sldId="390"/>
            <ac:spMk id="9" creationId="{3B4ED378-3DE2-F5F9-B18F-C8DFEF1186EA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32" creationId="{C51A1698-9811-E536-EC06-819D13F67F59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33" creationId="{3B356B6E-9942-7D31-E40D-65D175300253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34" creationId="{86AE2B2E-C893-0D67-87CB-99727B278344}"/>
          </ac:spMkLst>
        </pc:spChg>
        <pc:spChg chg="mod">
          <ac:chgData name="Hello Hello" userId="6a828ef3d50ac5ac" providerId="LiveId" clId="{D3287359-7610-489B-AA38-9D33B875450E}" dt="2025-02-07T04:26:46.116" v="2469" actId="1076"/>
          <ac:spMkLst>
            <pc:docMk/>
            <pc:sldMk cId="1929710826" sldId="390"/>
            <ac:spMk id="35" creationId="{50D6629A-B930-304E-AACD-FC71E0B763FA}"/>
          </ac:spMkLst>
        </pc:spChg>
        <pc:spChg chg="mod">
          <ac:chgData name="Hello Hello" userId="6a828ef3d50ac5ac" providerId="LiveId" clId="{D3287359-7610-489B-AA38-9D33B875450E}" dt="2025-02-07T04:26:41.908" v="2468" actId="1076"/>
          <ac:spMkLst>
            <pc:docMk/>
            <pc:sldMk cId="1929710826" sldId="390"/>
            <ac:spMk id="36" creationId="{67734DBB-1CF0-FD55-23A4-19342C894AEB}"/>
          </ac:spMkLst>
        </pc:spChg>
        <pc:spChg chg="mod">
          <ac:chgData name="Hello Hello" userId="6a828ef3d50ac5ac" providerId="LiveId" clId="{D3287359-7610-489B-AA38-9D33B875450E}" dt="2025-02-07T04:26:48.612" v="2470" actId="1076"/>
          <ac:spMkLst>
            <pc:docMk/>
            <pc:sldMk cId="1929710826" sldId="390"/>
            <ac:spMk id="37" creationId="{D7FAE5B7-3781-9D7B-FE3E-0505D2AF82C6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44" creationId="{B79E5DDF-5D6B-FC9C-E01E-F18A7303808F}"/>
          </ac:spMkLst>
        </pc:spChg>
        <pc:spChg chg="mod">
          <ac:chgData name="Hello Hello" userId="6a828ef3d50ac5ac" providerId="LiveId" clId="{D3287359-7610-489B-AA38-9D33B875450E}" dt="2025-02-07T04:26:56.504" v="2471" actId="1076"/>
          <ac:spMkLst>
            <pc:docMk/>
            <pc:sldMk cId="1929710826" sldId="390"/>
            <ac:spMk id="45" creationId="{008C50EC-49C6-F5F2-8E66-81A679FCB468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46" creationId="{083062A1-9B54-13C6-7FA1-2324ACD1A9D2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47" creationId="{7B179984-6312-DFA9-C623-FDAAA94649B7}"/>
          </ac:spMkLst>
        </pc:spChg>
      </pc:sldChg>
      <pc:sldChg chg="addSp modSp add mod ord">
        <pc:chgData name="Hello Hello" userId="6a828ef3d50ac5ac" providerId="LiveId" clId="{D3287359-7610-489B-AA38-9D33B875450E}" dt="2025-02-07T04:50:34.359" v="2604" actId="20577"/>
        <pc:sldMkLst>
          <pc:docMk/>
          <pc:sldMk cId="3543658123" sldId="391"/>
        </pc:sldMkLst>
        <pc:spChg chg="add mod">
          <ac:chgData name="Hello Hello" userId="6a828ef3d50ac5ac" providerId="LiveId" clId="{D3287359-7610-489B-AA38-9D33B875450E}" dt="2025-02-07T04:32:01.483" v="2578" actId="20577"/>
          <ac:spMkLst>
            <pc:docMk/>
            <pc:sldMk cId="3543658123" sldId="391"/>
            <ac:spMk id="4" creationId="{EDC00C2B-9A80-C34A-4A59-CB987E3AA7CE}"/>
          </ac:spMkLst>
        </pc:spChg>
        <pc:spChg chg="mod">
          <ac:chgData name="Hello Hello" userId="6a828ef3d50ac5ac" providerId="LiveId" clId="{D3287359-7610-489B-AA38-9D33B875450E}" dt="2025-02-07T04:50:34.359" v="2604" actId="20577"/>
          <ac:spMkLst>
            <pc:docMk/>
            <pc:sldMk cId="3543658123" sldId="391"/>
            <ac:spMk id="9" creationId="{AE059724-AC65-E344-199D-35380995DE6A}"/>
          </ac:spMkLst>
        </pc:spChg>
        <pc:spChg chg="mod">
          <ac:chgData name="Hello Hello" userId="6a828ef3d50ac5ac" providerId="LiveId" clId="{D3287359-7610-489B-AA38-9D33B875450E}" dt="2025-02-07T04:27:16.682" v="2480" actId="20577"/>
          <ac:spMkLst>
            <pc:docMk/>
            <pc:sldMk cId="3543658123" sldId="391"/>
            <ac:spMk id="34" creationId="{85476AE8-FAB2-A413-C1CB-282E7C1A35D2}"/>
          </ac:spMkLst>
        </pc:spChg>
      </pc:sldChg>
      <pc:sldChg chg="modSp add mod">
        <pc:chgData name="Hello Hello" userId="6a828ef3d50ac5ac" providerId="LiveId" clId="{D3287359-7610-489B-AA38-9D33B875450E}" dt="2025-02-07T04:50:26.801" v="2602" actId="20577"/>
        <pc:sldMkLst>
          <pc:docMk/>
          <pc:sldMk cId="2717555304" sldId="392"/>
        </pc:sldMkLst>
        <pc:spChg chg="mod">
          <ac:chgData name="Hello Hello" userId="6a828ef3d50ac5ac" providerId="LiveId" clId="{D3287359-7610-489B-AA38-9D33B875450E}" dt="2025-02-07T04:49:20.020" v="2582" actId="20577"/>
          <ac:spMkLst>
            <pc:docMk/>
            <pc:sldMk cId="2717555304" sldId="392"/>
            <ac:spMk id="2" creationId="{E9B93AFD-A3A0-CA77-AD26-42CF786525C5}"/>
          </ac:spMkLst>
        </pc:spChg>
        <pc:spChg chg="mod">
          <ac:chgData name="Hello Hello" userId="6a828ef3d50ac5ac" providerId="LiveId" clId="{D3287359-7610-489B-AA38-9D33B875450E}" dt="2025-02-07T04:50:26.801" v="2602" actId="20577"/>
          <ac:spMkLst>
            <pc:docMk/>
            <pc:sldMk cId="2717555304" sldId="392"/>
            <ac:spMk id="9" creationId="{F8F4B4DC-DE1D-5EA9-240E-34FCADF43F48}"/>
          </ac:spMkLst>
        </pc:spChg>
      </pc:sldChg>
    </pc:docChg>
  </pc:docChgLst>
  <pc:docChgLst>
    <pc:chgData name="Hello Hello" userId="6a828ef3d50ac5ac" providerId="LiveId" clId="{D3918370-7E29-4CD0-B813-9D692616AF1B}"/>
    <pc:docChg chg="undo redo custSel addSld delSld modSld">
      <pc:chgData name="Hello Hello" userId="6a828ef3d50ac5ac" providerId="LiveId" clId="{D3918370-7E29-4CD0-B813-9D692616AF1B}" dt="2025-02-14T22:02:16.696" v="1389" actId="1076"/>
      <pc:docMkLst>
        <pc:docMk/>
      </pc:docMkLst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4137273979" sldId="302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528720344" sldId="324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3122764033" sldId="348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1338109741" sldId="349"/>
        </pc:sldMkLst>
      </pc:sldChg>
      <pc:sldChg chg="addSp delSp modSp mod">
        <pc:chgData name="Hello Hello" userId="6a828ef3d50ac5ac" providerId="LiveId" clId="{D3918370-7E29-4CD0-B813-9D692616AF1B}" dt="2025-02-12T06:44:49.795" v="1000"/>
        <pc:sldMkLst>
          <pc:docMk/>
          <pc:sldMk cId="3548704323" sldId="350"/>
        </pc:sldMkLst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4" creationId="{4929BB0F-3AF9-5FC2-6C1C-90DE7B3C564C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7" creationId="{8BC2DF18-00C8-C1B0-7980-79B302DD6C06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8" creationId="{03798DED-CB4B-B656-10A1-4FC6A50563A1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10" creationId="{6BC9A03D-1F62-03FC-7499-70FAB23DC3DC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13" creationId="{9ADCB691-A827-74BE-D72F-162D0E78875D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19" creationId="{46CC7CFC-E59A-051E-755D-8ADFE1221BB8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21" creationId="{BDC68D38-8443-2916-8590-5FE162349B60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22" creationId="{B88E48F4-4A88-E553-49E7-3168FACFC5DA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24" creationId="{10B07419-042B-40B5-956F-4C404A2C219A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29" creationId="{8A57D785-7FC0-D1A5-A920-8D50E5AC4DE2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31" creationId="{B5594995-AD28-5DE6-29D4-70A884AA31E6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35" creationId="{D4B64233-8A44-9F10-BEEF-821493B0391A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36" creationId="{99224368-0866-6CB5-F1C6-0692C4921E01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39" creationId="{D0445C2C-3721-9F07-8CB6-9A7C873866E7}"/>
          </ac:spMkLst>
        </pc:spChg>
        <pc:spChg chg="add mod">
          <ac:chgData name="Hello Hello" userId="6a828ef3d50ac5ac" providerId="LiveId" clId="{D3918370-7E29-4CD0-B813-9D692616AF1B}" dt="2025-02-12T06:24:23.148" v="731" actId="207"/>
          <ac:spMkLst>
            <pc:docMk/>
            <pc:sldMk cId="3548704323" sldId="350"/>
            <ac:spMk id="40" creationId="{AB268A83-FDCF-C28B-4E1D-575307E03B84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46" creationId="{679DCA5F-3A06-D730-9F55-BFF9916148C8}"/>
          </ac:spMkLst>
        </pc:spChg>
        <pc:spChg chg="add mod">
          <ac:chgData name="Hello Hello" userId="6a828ef3d50ac5ac" providerId="LiveId" clId="{D3918370-7E29-4CD0-B813-9D692616AF1B}" dt="2025-02-12T06:44:49.795" v="1000"/>
          <ac:spMkLst>
            <pc:docMk/>
            <pc:sldMk cId="3548704323" sldId="350"/>
            <ac:spMk id="49" creationId="{D5AC52F4-00BE-ECD7-8C55-5B58E95E9E39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67" creationId="{3F1FC0F7-CE37-32D7-F1CB-E87A44F81F2F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70" creationId="{C89F238C-BFBC-657C-E4B3-17DD1BEE924B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72" creationId="{121E4FAD-89B2-3496-B0CC-03D5D1382B9B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73" creationId="{B7801285-3498-A8E0-6A61-504282BF650D}"/>
          </ac:spMkLst>
        </pc:spChg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2934741945" sldId="352"/>
        </pc:sldMkLst>
      </pc:sldChg>
      <pc:sldChg chg="addSp delSp modSp mod">
        <pc:chgData name="Hello Hello" userId="6a828ef3d50ac5ac" providerId="LiveId" clId="{D3918370-7E29-4CD0-B813-9D692616AF1B}" dt="2025-02-12T06:44:47.897" v="998"/>
        <pc:sldMkLst>
          <pc:docMk/>
          <pc:sldMk cId="598799285" sldId="353"/>
        </pc:sldMkLst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4" creationId="{90F66C13-C3DA-EA3E-B819-B7890229E168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6" creationId="{C9736FDA-8E4A-8626-0636-E6B2DCD2E6D7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12" creationId="{B5FABDC3-94D7-6B73-8F78-9EF238774A2A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13" creationId="{02CC37B1-C61B-2265-F76C-09B7CDC84149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16" creationId="{9997B092-D9D6-C6C9-4243-8AC825764B34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20" creationId="{E8C068F1-C350-E4F1-CE89-99B1525781E0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21" creationId="{F009EEFC-6E39-A421-FE9E-7D6663C2D381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27" creationId="{DE257625-8D4F-D9BD-74A1-8041D5C2BA9A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29" creationId="{81A33428-20C2-A3E6-522E-26F6F4B004A3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31" creationId="{9A194E4C-CFE2-2F33-E0AF-FA390DA4B28A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33" creationId="{948D4982-EE2B-18EB-3514-F337A880890B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34" creationId="{907D77AD-FFAB-0B6C-3249-9AAE3BF76E74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37" creationId="{8EEF17E8-6ED6-1C88-6344-4A26118E1791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39" creationId="{5A6705D6-EE87-7850-8963-0B4F87131FE1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41" creationId="{A6C4D7FD-19CB-4500-E91D-71B18787D3D5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42" creationId="{05585C0E-5262-086B-9ADC-0E740CDC8416}"/>
          </ac:spMkLst>
        </pc:spChg>
        <pc:spChg chg="mod">
          <ac:chgData name="Hello Hello" userId="6a828ef3d50ac5ac" providerId="LiveId" clId="{D3918370-7E29-4CD0-B813-9D692616AF1B}" dt="2025-02-12T06:24:33.391" v="733" actId="207"/>
          <ac:spMkLst>
            <pc:docMk/>
            <pc:sldMk cId="598799285" sldId="353"/>
            <ac:spMk id="43" creationId="{8875CB88-CE61-5722-A0C0-DF54DF0260E1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47" creationId="{1E4F5942-25B3-772C-D1AC-770EE4C44FF4}"/>
          </ac:spMkLst>
        </pc:spChg>
        <pc:spChg chg="add mod">
          <ac:chgData name="Hello Hello" userId="6a828ef3d50ac5ac" providerId="LiveId" clId="{D3918370-7E29-4CD0-B813-9D692616AF1B}" dt="2025-02-12T06:44:47.897" v="998"/>
          <ac:spMkLst>
            <pc:docMk/>
            <pc:sldMk cId="598799285" sldId="353"/>
            <ac:spMk id="48" creationId="{0B465B27-80F9-4614-AF9F-5FA062113C69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69" creationId="{75182876-8EED-E5A9-9199-612786E7319A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72" creationId="{840F0DD9-4B3D-0100-F267-D5E62AD94578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74" creationId="{7C60ED6E-8368-C45F-7962-1F29B02314FA}"/>
          </ac:spMkLst>
        </pc:spChg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3691946931" sldId="354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2532102966" sldId="355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525423160" sldId="356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3204474693" sldId="357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4224388329" sldId="359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3138989345" sldId="360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1695570852" sldId="361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2023760670" sldId="362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2195008501" sldId="363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923423088" sldId="364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1924323837" sldId="365"/>
        </pc:sldMkLst>
      </pc:sldChg>
      <pc:sldChg chg="addSp delSp modSp mod">
        <pc:chgData name="Hello Hello" userId="6a828ef3d50ac5ac" providerId="LiveId" clId="{D3918370-7E29-4CD0-B813-9D692616AF1B}" dt="2025-02-12T06:44:50.222" v="1001"/>
        <pc:sldMkLst>
          <pc:docMk/>
          <pc:sldMk cId="2289605971" sldId="367"/>
        </pc:sldMkLst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2" creationId="{3DD37F65-C139-080B-B1C1-FDEA796BA3C5}"/>
          </ac:spMkLst>
        </pc:spChg>
        <pc:spChg chg="add mod">
          <ac:chgData name="Hello Hello" userId="6a828ef3d50ac5ac" providerId="LiveId" clId="{D3918370-7E29-4CD0-B813-9D692616AF1B}" dt="2025-02-12T06:24:18.387" v="730" actId="207"/>
          <ac:spMkLst>
            <pc:docMk/>
            <pc:sldMk cId="2289605971" sldId="367"/>
            <ac:spMk id="4" creationId="{1EC3F81B-417C-15CC-FF08-BD063A418855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5" creationId="{CED9A595-3868-4BB4-213E-8553685C40E0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7" creationId="{48A88F19-F3CB-2F74-7511-CE8E9101B433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8" creationId="{ABFF59E8-5D3F-AB3D-0BFF-3F127D5565BD}"/>
          </ac:spMkLst>
        </pc:spChg>
        <pc:spChg chg="mod">
          <ac:chgData name="Hello Hello" userId="6a828ef3d50ac5ac" providerId="LiveId" clId="{D3918370-7E29-4CD0-B813-9D692616AF1B}" dt="2025-02-12T06:19:50.211" v="501" actId="1076"/>
          <ac:spMkLst>
            <pc:docMk/>
            <pc:sldMk cId="2289605971" sldId="367"/>
            <ac:spMk id="9" creationId="{AB02CAC4-3E9E-6143-B6DF-7473463F0D5E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11" creationId="{7E548E40-DC34-F9F0-0630-C584A830125B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12" creationId="{FD27B4DC-30B9-A575-5250-4FA11254FC8E}"/>
          </ac:spMkLst>
        </pc:spChg>
        <pc:spChg chg="mod">
          <ac:chgData name="Hello Hello" userId="6a828ef3d50ac5ac" providerId="LiveId" clId="{D3918370-7E29-4CD0-B813-9D692616AF1B}" dt="2025-02-12T06:19:59.002" v="548" actId="1038"/>
          <ac:spMkLst>
            <pc:docMk/>
            <pc:sldMk cId="2289605971" sldId="367"/>
            <ac:spMk id="14" creationId="{1490A1BF-AEAF-25CE-AB3C-23C4B3831B1D}"/>
          </ac:spMkLst>
        </pc:spChg>
        <pc:spChg chg="del mod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15" creationId="{F599078F-0FB6-AFB4-9087-441D38DD7541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16" creationId="{1DF48D95-BB66-CC12-F98C-2F826C3ACEA2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20" creationId="{83AD4AD9-64DC-7DD5-A46A-659E5CBF5C7B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21" creationId="{0B780A33-4AA6-FA2C-C94F-489CC4C086DC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22" creationId="{B8F8B11D-AE25-F489-7CD9-6D1E7C098313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23" creationId="{723EB874-8D02-75E6-2BAB-E3A179E0F66F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25" creationId="{697F8200-E087-43AD-FFF9-4251D3CB053E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27" creationId="{FB758445-E21F-EC7B-A0EB-048B2FC7EE73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30" creationId="{07DB67AF-2830-2981-6AFA-EE81D16329F2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33" creationId="{A109C440-5CA2-8A39-C672-21E0F579E30A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39" creationId="{9667CBF2-E687-DAC4-08AD-32104456CA80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40" creationId="{2C3421F0-BA8B-9F9A-6694-0C3FD4C1A10A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42" creationId="{8E0E83B6-67CB-4E9E-C3C9-0CB505EB4869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45" creationId="{70DB390F-7FD5-18EA-86BC-3341414FB976}"/>
          </ac:spMkLst>
        </pc:spChg>
        <pc:spChg chg="add mod">
          <ac:chgData name="Hello Hello" userId="6a828ef3d50ac5ac" providerId="LiveId" clId="{D3918370-7E29-4CD0-B813-9D692616AF1B}" dt="2025-02-12T06:44:50.222" v="1001"/>
          <ac:spMkLst>
            <pc:docMk/>
            <pc:sldMk cId="2289605971" sldId="367"/>
            <ac:spMk id="49" creationId="{EC915CC6-EB6B-866F-AE60-6A9CB3829C48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67" creationId="{7CE45F4F-303C-6E29-2DFD-08409D0794F2}"/>
          </ac:spMkLst>
        </pc:spChg>
        <pc:spChg chg="del mod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68" creationId="{1E255C42-7169-8A58-7A9B-8F2B330CA763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69" creationId="{D3E07963-FC82-E7E0-B9C5-6740AB90323B}"/>
          </ac:spMkLst>
        </pc:spChg>
        <pc:spChg chg="del mod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70" creationId="{01362C0C-402D-2941-1CB8-22951AD5692E}"/>
          </ac:spMkLst>
        </pc:spChg>
        <pc:spChg chg="del mod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72" creationId="{21CB5AB9-7DEB-7BC7-8036-52790394B131}"/>
          </ac:spMkLst>
        </pc:spChg>
      </pc:sldChg>
      <pc:sldChg chg="addSp delSp modSp mod">
        <pc:chgData name="Hello Hello" userId="6a828ef3d50ac5ac" providerId="LiveId" clId="{D3918370-7E29-4CD0-B813-9D692616AF1B}" dt="2025-02-12T06:44:50.683" v="1002"/>
        <pc:sldMkLst>
          <pc:docMk/>
          <pc:sldMk cId="215505605" sldId="368"/>
        </pc:sldMkLst>
        <pc:spChg chg="add mod">
          <ac:chgData name="Hello Hello" userId="6a828ef3d50ac5ac" providerId="LiveId" clId="{D3918370-7E29-4CD0-B813-9D692616AF1B}" dt="2025-02-12T06:19:04.894" v="472" actId="1076"/>
          <ac:spMkLst>
            <pc:docMk/>
            <pc:sldMk cId="215505605" sldId="368"/>
            <ac:spMk id="2" creationId="{F6228092-7B84-0C74-E9EF-616BEE094FA2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4" creationId="{EF40F61C-0DF0-1F4B-0529-9BE2CF4A60FF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5" creationId="{6FFDF882-45D5-16C9-2BE5-490ADE6DB21C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6" creationId="{1E6A2C2C-ABDA-0E59-B1F9-5A4F8C4C5758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7" creationId="{2114E746-5649-FE7E-27D8-42128908DE20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8" creationId="{1B9BF7F9-00BD-BEC9-1268-086138087A1A}"/>
          </ac:spMkLst>
        </pc:spChg>
        <pc:spChg chg="mod">
          <ac:chgData name="Hello Hello" userId="6a828ef3d50ac5ac" providerId="LiveId" clId="{D3918370-7E29-4CD0-B813-9D692616AF1B}" dt="2025-02-12T06:17:58.005" v="463" actId="20577"/>
          <ac:spMkLst>
            <pc:docMk/>
            <pc:sldMk cId="215505605" sldId="368"/>
            <ac:spMk id="9" creationId="{81EE97DF-FA6A-C3DD-F5F9-1C4BC7DDD68A}"/>
          </ac:spMkLst>
        </pc:spChg>
        <pc:spChg chg="mod">
          <ac:chgData name="Hello Hello" userId="6a828ef3d50ac5ac" providerId="LiveId" clId="{D3918370-7E29-4CD0-B813-9D692616AF1B}" dt="2025-02-12T06:24:12.273" v="729" actId="207"/>
          <ac:spMkLst>
            <pc:docMk/>
            <pc:sldMk cId="215505605" sldId="368"/>
            <ac:spMk id="10" creationId="{01A94477-259A-C3C5-19A5-B43F735D692C}"/>
          </ac:spMkLst>
        </pc:spChg>
        <pc:spChg chg="add del mod">
          <ac:chgData name="Hello Hello" userId="6a828ef3d50ac5ac" providerId="LiveId" clId="{D3918370-7E29-4CD0-B813-9D692616AF1B}" dt="2025-02-12T06:19:05.890" v="473" actId="478"/>
          <ac:spMkLst>
            <pc:docMk/>
            <pc:sldMk cId="215505605" sldId="368"/>
            <ac:spMk id="11" creationId="{9D651567-14F1-2B89-4F7F-777B2DD57F33}"/>
          </ac:spMkLst>
        </pc:spChg>
        <pc:spChg chg="del">
          <ac:chgData name="Hello Hello" userId="6a828ef3d50ac5ac" providerId="LiveId" clId="{D3918370-7E29-4CD0-B813-9D692616AF1B}" dt="2025-02-12T06:18:12.225" v="464" actId="478"/>
          <ac:spMkLst>
            <pc:docMk/>
            <pc:sldMk cId="215505605" sldId="368"/>
            <ac:spMk id="12" creationId="{9D59080B-E375-4CE6-9D4B-EE0A42C90715}"/>
          </ac:spMkLst>
        </pc:spChg>
        <pc:spChg chg="del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14" creationId="{542A8BAA-D13A-3BEE-46F3-A1E5A9FA34BD}"/>
          </ac:spMkLst>
        </pc:spChg>
        <pc:spChg chg="mod">
          <ac:chgData name="Hello Hello" userId="6a828ef3d50ac5ac" providerId="LiveId" clId="{D3918370-7E29-4CD0-B813-9D692616AF1B}" dt="2025-02-12T06:20:56.425" v="586" actId="14100"/>
          <ac:spMkLst>
            <pc:docMk/>
            <pc:sldMk cId="215505605" sldId="368"/>
            <ac:spMk id="17" creationId="{2C4DE265-D317-3411-943A-551ABEF96744}"/>
          </ac:spMkLst>
        </pc:spChg>
        <pc:spChg chg="mod">
          <ac:chgData name="Hello Hello" userId="6a828ef3d50ac5ac" providerId="LiveId" clId="{D3918370-7E29-4CD0-B813-9D692616AF1B}" dt="2025-02-12T06:20:21.313" v="567" actId="1038"/>
          <ac:spMkLst>
            <pc:docMk/>
            <pc:sldMk cId="215505605" sldId="368"/>
            <ac:spMk id="19" creationId="{83A79562-36CB-F276-BC12-585F4FBC6731}"/>
          </ac:spMkLst>
        </pc:spChg>
        <pc:spChg chg="mod">
          <ac:chgData name="Hello Hello" userId="6a828ef3d50ac5ac" providerId="LiveId" clId="{D3918370-7E29-4CD0-B813-9D692616AF1B}" dt="2025-02-12T06:20:21.313" v="567" actId="1038"/>
          <ac:spMkLst>
            <pc:docMk/>
            <pc:sldMk cId="215505605" sldId="368"/>
            <ac:spMk id="20" creationId="{2779A87F-16B7-B9CF-DEFA-0AA4231D3DFC}"/>
          </ac:spMkLst>
        </pc:spChg>
        <pc:spChg chg="mod">
          <ac:chgData name="Hello Hello" userId="6a828ef3d50ac5ac" providerId="LiveId" clId="{D3918370-7E29-4CD0-B813-9D692616AF1B}" dt="2025-02-12T06:20:21.313" v="567" actId="1038"/>
          <ac:spMkLst>
            <pc:docMk/>
            <pc:sldMk cId="215505605" sldId="368"/>
            <ac:spMk id="21" creationId="{42C48B91-927C-8DD9-F0EC-57E7C81EE5E0}"/>
          </ac:spMkLst>
        </pc:spChg>
        <pc:spChg chg="mod">
          <ac:chgData name="Hello Hello" userId="6a828ef3d50ac5ac" providerId="LiveId" clId="{D3918370-7E29-4CD0-B813-9D692616AF1B}" dt="2025-02-12T06:21:59.874" v="605" actId="14100"/>
          <ac:spMkLst>
            <pc:docMk/>
            <pc:sldMk cId="215505605" sldId="368"/>
            <ac:spMk id="22" creationId="{17C1753D-E57E-BC6E-E0A3-70BDB4CD486A}"/>
          </ac:spMkLst>
        </pc:spChg>
        <pc:spChg chg="mod">
          <ac:chgData name="Hello Hello" userId="6a828ef3d50ac5ac" providerId="LiveId" clId="{D3918370-7E29-4CD0-B813-9D692616AF1B}" dt="2025-02-12T06:20:21.313" v="567" actId="1038"/>
          <ac:spMkLst>
            <pc:docMk/>
            <pc:sldMk cId="215505605" sldId="368"/>
            <ac:spMk id="23" creationId="{DD3A4E4E-C540-A9D6-89FF-7C4ED2C5A30D}"/>
          </ac:spMkLst>
        </pc:spChg>
        <pc:spChg chg="del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24" creationId="{AE622B96-D4E5-4464-793C-950B8FA9E5E0}"/>
          </ac:spMkLst>
        </pc:spChg>
        <pc:spChg chg="del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25" creationId="{9F27A327-033F-F596-047E-1DFC8F36A780}"/>
          </ac:spMkLst>
        </pc:spChg>
        <pc:spChg chg="del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26" creationId="{A117B048-B375-13E3-C91A-498F024590A7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27" creationId="{A2749D93-1D01-8677-A913-87CE92B02648}"/>
          </ac:spMkLst>
        </pc:spChg>
        <pc:spChg chg="add mod">
          <ac:chgData name="Hello Hello" userId="6a828ef3d50ac5ac" providerId="LiveId" clId="{D3918370-7E29-4CD0-B813-9D692616AF1B}" dt="2025-02-12T06:20:48.590" v="572" actId="1076"/>
          <ac:spMkLst>
            <pc:docMk/>
            <pc:sldMk cId="215505605" sldId="368"/>
            <ac:spMk id="28" creationId="{456B3390-5F08-C510-BB9A-A6CA0437D12E}"/>
          </ac:spMkLst>
        </pc:spChg>
        <pc:spChg chg="add mod">
          <ac:chgData name="Hello Hello" userId="6a828ef3d50ac5ac" providerId="LiveId" clId="{D3918370-7E29-4CD0-B813-9D692616AF1B}" dt="2025-02-12T06:21:39.873" v="590" actId="1038"/>
          <ac:spMkLst>
            <pc:docMk/>
            <pc:sldMk cId="215505605" sldId="368"/>
            <ac:spMk id="29" creationId="{9C454952-60C9-F4D7-1639-5BD3EC8BB502}"/>
          </ac:spMkLst>
        </pc:spChg>
        <pc:spChg chg="del mod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30" creationId="{38B2A968-8D2B-AD17-2744-C8681EC91C68}"/>
          </ac:spMkLst>
        </pc:spChg>
        <pc:spChg chg="add mod">
          <ac:chgData name="Hello Hello" userId="6a828ef3d50ac5ac" providerId="LiveId" clId="{D3918370-7E29-4CD0-B813-9D692616AF1B}" dt="2025-02-12T06:44:50.683" v="1002"/>
          <ac:spMkLst>
            <pc:docMk/>
            <pc:sldMk cId="215505605" sldId="368"/>
            <ac:spMk id="31" creationId="{57FB015A-9F5C-839E-EB9A-5E4BC1E3450E}"/>
          </ac:spMkLst>
        </pc:spChg>
        <pc:spChg chg="del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41" creationId="{5383ADE9-2AC0-CEA0-42C2-53F724574BB1}"/>
          </ac:spMkLst>
        </pc:spChg>
        <pc:spChg chg="mod">
          <ac:chgData name="Hello Hello" userId="6a828ef3d50ac5ac" providerId="LiveId" clId="{D3918370-7E29-4CD0-B813-9D692616AF1B}" dt="2025-02-12T06:20:21.313" v="567" actId="1038"/>
          <ac:spMkLst>
            <pc:docMk/>
            <pc:sldMk cId="215505605" sldId="368"/>
            <ac:spMk id="67" creationId="{C479A40C-3E90-5A36-0639-C49556D4789D}"/>
          </ac:spMkLst>
        </pc:spChg>
        <pc:spChg chg="mod">
          <ac:chgData name="Hello Hello" userId="6a828ef3d50ac5ac" providerId="LiveId" clId="{D3918370-7E29-4CD0-B813-9D692616AF1B}" dt="2025-02-12T06:22:29.156" v="690" actId="1038"/>
          <ac:spMkLst>
            <pc:docMk/>
            <pc:sldMk cId="215505605" sldId="368"/>
            <ac:spMk id="68" creationId="{B05CFA9E-AEE4-6651-0321-C09EBB7DEDEE}"/>
          </ac:spMkLst>
        </pc:spChg>
        <pc:spChg chg="del mod">
          <ac:chgData name="Hello Hello" userId="6a828ef3d50ac5ac" providerId="LiveId" clId="{D3918370-7E29-4CD0-B813-9D692616AF1B}" dt="2025-02-12T06:22:21.604" v="636" actId="478"/>
          <ac:spMkLst>
            <pc:docMk/>
            <pc:sldMk cId="215505605" sldId="368"/>
            <ac:spMk id="69" creationId="{65907AC6-B0AA-247E-2028-1BE1F4DFA875}"/>
          </ac:spMkLst>
        </pc:spChg>
        <pc:spChg chg="mod">
          <ac:chgData name="Hello Hello" userId="6a828ef3d50ac5ac" providerId="LiveId" clId="{D3918370-7E29-4CD0-B813-9D692616AF1B}" dt="2025-02-12T06:22:29.156" v="690" actId="1038"/>
          <ac:spMkLst>
            <pc:docMk/>
            <pc:sldMk cId="215505605" sldId="368"/>
            <ac:spMk id="70" creationId="{39586D53-69B5-837B-0A7C-17BF03506C8A}"/>
          </ac:spMkLst>
        </pc:spChg>
        <pc:spChg chg="del">
          <ac:chgData name="Hello Hello" userId="6a828ef3d50ac5ac" providerId="LiveId" clId="{D3918370-7E29-4CD0-B813-9D692616AF1B}" dt="2025-02-12T06:22:21.604" v="636" actId="478"/>
          <ac:spMkLst>
            <pc:docMk/>
            <pc:sldMk cId="215505605" sldId="368"/>
            <ac:spMk id="71" creationId="{355D9EFD-84DF-6531-6B78-37A65452F7FA}"/>
          </ac:spMkLst>
        </pc:spChg>
        <pc:spChg chg="mod">
          <ac:chgData name="Hello Hello" userId="6a828ef3d50ac5ac" providerId="LiveId" clId="{D3918370-7E29-4CD0-B813-9D692616AF1B}" dt="2025-02-12T06:22:29.156" v="690" actId="1038"/>
          <ac:spMkLst>
            <pc:docMk/>
            <pc:sldMk cId="215505605" sldId="368"/>
            <ac:spMk id="72" creationId="{FA200EA0-9266-A7E8-0250-C02E173C2536}"/>
          </ac:spMkLst>
        </pc:spChg>
        <pc:spChg chg="del">
          <ac:chgData name="Hello Hello" userId="6a828ef3d50ac5ac" providerId="LiveId" clId="{D3918370-7E29-4CD0-B813-9D692616AF1B}" dt="2025-02-12T06:22:22.418" v="637" actId="478"/>
          <ac:spMkLst>
            <pc:docMk/>
            <pc:sldMk cId="215505605" sldId="368"/>
            <ac:spMk id="73" creationId="{7CB92AC3-452B-946E-665D-B3A9464E3BB6}"/>
          </ac:spMkLst>
        </pc:spChg>
      </pc:sldChg>
      <pc:sldChg chg="addSp delSp modSp mod">
        <pc:chgData name="Hello Hello" userId="6a828ef3d50ac5ac" providerId="LiveId" clId="{D3918370-7E29-4CD0-B813-9D692616AF1B}" dt="2025-02-12T06:44:48.545" v="999"/>
        <pc:sldMkLst>
          <pc:docMk/>
          <pc:sldMk cId="1090426411" sldId="369"/>
        </pc:sldMkLst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6" creationId="{6C07312C-6CD9-5D82-6CB8-7DF5FFEC4B43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12" creationId="{D9C82A87-4C7B-7B54-F3EE-9CFFF7E1B2AA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14" creationId="{1E0AAF2D-DD80-5D63-5455-A20467FD57BC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17" creationId="{0223AF52-5CAC-E3D2-6A3B-50C6BA6EEDAB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18" creationId="{4EABD3EB-3CE1-0B6B-323D-7757F17AD49B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19" creationId="{3B691B00-599E-0191-E902-6D891522AF4A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25" creationId="{BB2AA7BC-A8E7-D4DB-D365-37D7A8F1158E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28" creationId="{FA63F0E2-7CF4-EE4B-36AD-6D9AEDCD613C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34" creationId="{9C71E522-926E-DC70-C7EB-3EA99AED9A92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35" creationId="{72F1E294-618E-9E1A-B706-32BB2AE153C7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36" creationId="{67A69607-572F-BF75-5AD6-A9D4F778A532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37" creationId="{B3738E16-E9A8-8D21-5472-EAC501DB35AC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41" creationId="{8D77E1EF-60D8-6C2C-297B-02A6C8DFBE61}"/>
          </ac:spMkLst>
        </pc:spChg>
        <pc:spChg chg="add mod">
          <ac:chgData name="Hello Hello" userId="6a828ef3d50ac5ac" providerId="LiveId" clId="{D3918370-7E29-4CD0-B813-9D692616AF1B}" dt="2025-02-12T06:24:28.364" v="732" actId="207"/>
          <ac:spMkLst>
            <pc:docMk/>
            <pc:sldMk cId="1090426411" sldId="369"/>
            <ac:spMk id="45" creationId="{328D7756-0994-E811-1827-575BFCC565DD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46" creationId="{C0141068-C7E6-6347-C844-E04EACA7A9DE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48" creationId="{E3AB12B5-A895-D718-AF8F-06C7233225CA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50" creationId="{D7997A88-6AAC-7E35-A4F6-45220298B443}"/>
          </ac:spMkLst>
        </pc:spChg>
        <pc:spChg chg="add mod">
          <ac:chgData name="Hello Hello" userId="6a828ef3d50ac5ac" providerId="LiveId" clId="{D3918370-7E29-4CD0-B813-9D692616AF1B}" dt="2025-02-12T06:44:48.545" v="999"/>
          <ac:spMkLst>
            <pc:docMk/>
            <pc:sldMk cId="1090426411" sldId="369"/>
            <ac:spMk id="51" creationId="{E7D42DA9-BEE2-0CDB-BFB0-0FEC3A1C8D5A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67" creationId="{3041E073-7873-CABD-1D4D-3B17133004F9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68" creationId="{63CD42FA-A0E2-1AA4-3B74-E671CA393961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73" creationId="{F071489C-A45F-982C-6B12-267C2CE1202B}"/>
          </ac:spMkLst>
        </pc:spChg>
      </pc:sldChg>
      <pc:sldChg chg="addSp delSp modSp mod">
        <pc:chgData name="Hello Hello" userId="6a828ef3d50ac5ac" providerId="LiveId" clId="{D3918370-7E29-4CD0-B813-9D692616AF1B}" dt="2025-02-12T06:44:47.496" v="997"/>
        <pc:sldMkLst>
          <pc:docMk/>
          <pc:sldMk cId="3240970954" sldId="370"/>
        </pc:sldMkLst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10" creationId="{76E14DA6-5E92-24BE-58B6-16F03DC1B666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11" creationId="{790829EF-9815-5284-48F6-52F40F516F81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14" creationId="{AAFDE817-96D8-F0B6-8A56-EC965F0C4EE5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15" creationId="{CEFDD083-05AF-EE68-47DE-1721B1EFCC6F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16" creationId="{FEAB7ADA-184D-842B-0AC7-124446002C3D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20" creationId="{13D7769B-82A8-D351-1AF8-B30E9C506800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25" creationId="{BBC01C1C-0531-78AE-E652-FDAD905DCDE5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26" creationId="{6FAD6D99-F720-ACD0-FF1B-62177A859283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34" creationId="{3E6F892B-4F4F-B3A4-9902-0000E28BF797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35" creationId="{CE26401C-FA33-8AA0-C9EC-9F0560CEEDBC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37" creationId="{327DF694-34AE-3F90-BB73-C17936BA9FA3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38" creationId="{D5F3A022-E16B-EFB0-502C-412353651D41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41" creationId="{2820EEAE-39FB-43FA-8443-89D81B9F6D9B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46" creationId="{67DA3879-30E6-D0AA-37EC-27E0603EAF55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49" creationId="{E669E7F6-7317-DD96-F02F-DA40D20AB5A9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51" creationId="{EE125DD3-CD97-CC77-9BD9-DF2F07DD0727}"/>
          </ac:spMkLst>
        </pc:spChg>
        <pc:spChg chg="mod">
          <ac:chgData name="Hello Hello" userId="6a828ef3d50ac5ac" providerId="LiveId" clId="{D3918370-7E29-4CD0-B813-9D692616AF1B}" dt="2025-02-12T06:24:36.282" v="734" actId="207"/>
          <ac:spMkLst>
            <pc:docMk/>
            <pc:sldMk cId="3240970954" sldId="370"/>
            <ac:spMk id="52" creationId="{6C109E52-4867-A351-6B09-7ED0C775F9B3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53" creationId="{BC04D106-FFF5-BEC3-AD64-CB8B9C21533D}"/>
          </ac:spMkLst>
        </pc:spChg>
        <pc:spChg chg="add mod">
          <ac:chgData name="Hello Hello" userId="6a828ef3d50ac5ac" providerId="LiveId" clId="{D3918370-7E29-4CD0-B813-9D692616AF1B}" dt="2025-02-12T06:44:47.496" v="997"/>
          <ac:spMkLst>
            <pc:docMk/>
            <pc:sldMk cId="3240970954" sldId="370"/>
            <ac:spMk id="56" creationId="{CBC7A2C6-F857-49CF-8834-4BC6C887EA76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68" creationId="{BE5FEAE2-0674-4CC4-39CF-EA74A9F85548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72" creationId="{58F2FF08-0939-6F72-C01D-F86B60244C8D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73" creationId="{C46EF997-4CD7-98FD-2E6A-316D89A46A10}"/>
          </ac:spMkLst>
        </pc:spChg>
      </pc:sldChg>
      <pc:sldChg chg="addSp delSp modSp mod">
        <pc:chgData name="Hello Hello" userId="6a828ef3d50ac5ac" providerId="LiveId" clId="{D3918370-7E29-4CD0-B813-9D692616AF1B}" dt="2025-02-12T06:44:47.021" v="996"/>
        <pc:sldMkLst>
          <pc:docMk/>
          <pc:sldMk cId="3016968020" sldId="371"/>
        </pc:sldMkLst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2" creationId="{D14C5C16-D812-B4F7-1B63-F8C0B8D3133A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5" creationId="{AE1BF0E6-5839-048E-ED56-B7521034E568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11" creationId="{95E6FBE7-22E8-99AD-8314-4E8A3111F371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12" creationId="{54B8E166-A93F-F0DB-F036-528605753CD4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16" creationId="{9B12A837-30A8-468E-4D51-42FDA41F4F3E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20" creationId="{01AE4C44-50B5-94DF-3E67-307BA4D511A4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22" creationId="{1F9C74C3-A01F-EE5E-D3C2-782154A39588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23" creationId="{E57416CB-582A-3C24-4453-7E1CA32B4ECD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25" creationId="{65C56061-B21F-4FBB-C7C7-4821F04433E0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26" creationId="{0129744E-DE1F-D76B-BDA0-C6E001344BEE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27" creationId="{84E7CC80-92F6-A838-2B19-E8A4CBDBE57E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30" creationId="{112D03DF-985F-B40F-B779-0BB939CF9E9F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37" creationId="{018B0F98-FA0C-4D0B-3241-CAF6D9212E54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39" creationId="{10D17209-08C5-6590-6D03-87224F349F21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40" creationId="{3EC8754A-31C5-9295-3BAC-F09D0E8E4C88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41" creationId="{42A2D778-09AF-AEE0-A22B-03A92EEF5132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43" creationId="{5E65C468-1954-6606-195E-ADEB7F67F266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44" creationId="{23200677-29EE-DE49-8D04-1DE09FA5D31E}"/>
          </ac:spMkLst>
        </pc:spChg>
        <pc:spChg chg="mod">
          <ac:chgData name="Hello Hello" userId="6a828ef3d50ac5ac" providerId="LiveId" clId="{D3918370-7E29-4CD0-B813-9D692616AF1B}" dt="2025-02-12T06:24:38.744" v="735" actId="207"/>
          <ac:spMkLst>
            <pc:docMk/>
            <pc:sldMk cId="3016968020" sldId="371"/>
            <ac:spMk id="45" creationId="{1EB172C8-242F-654E-0EB2-15B9D7C05EB8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47" creationId="{1037FD44-E9B2-19DD-CAFE-4D794D2AFEB1}"/>
          </ac:spMkLst>
        </pc:spChg>
        <pc:spChg chg="add mod">
          <ac:chgData name="Hello Hello" userId="6a828ef3d50ac5ac" providerId="LiveId" clId="{D3918370-7E29-4CD0-B813-9D692616AF1B}" dt="2025-02-12T06:44:47.021" v="996"/>
          <ac:spMkLst>
            <pc:docMk/>
            <pc:sldMk cId="3016968020" sldId="371"/>
            <ac:spMk id="48" creationId="{485C4790-1249-D391-8CE8-31DCA1F6A6D2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68" creationId="{FFCA48DE-4A5C-5DC6-8A58-A6A50DBB7CD0}"/>
          </ac:spMkLst>
        </pc:spChg>
      </pc:sldChg>
      <pc:sldChg chg="del">
        <pc:chgData name="Hello Hello" userId="6a828ef3d50ac5ac" providerId="LiveId" clId="{D3918370-7E29-4CD0-B813-9D692616AF1B}" dt="2025-02-12T06:15:57.557" v="215" actId="47"/>
        <pc:sldMkLst>
          <pc:docMk/>
          <pc:sldMk cId="1281940381" sldId="372"/>
        </pc:sldMkLst>
      </pc:sldChg>
      <pc:sldChg chg="del">
        <pc:chgData name="Hello Hello" userId="6a828ef3d50ac5ac" providerId="LiveId" clId="{D3918370-7E29-4CD0-B813-9D692616AF1B}" dt="2025-02-12T06:15:56.718" v="214" actId="47"/>
        <pc:sldMkLst>
          <pc:docMk/>
          <pc:sldMk cId="1147371472" sldId="373"/>
        </pc:sldMkLst>
      </pc:sldChg>
      <pc:sldChg chg="addSp delSp modSp mod">
        <pc:chgData name="Hello Hello" userId="6a828ef3d50ac5ac" providerId="LiveId" clId="{D3918370-7E29-4CD0-B813-9D692616AF1B}" dt="2025-02-12T06:44:45.642" v="995"/>
        <pc:sldMkLst>
          <pc:docMk/>
          <pc:sldMk cId="817891884" sldId="375"/>
        </pc:sldMkLst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5" creationId="{3638E6EF-7BFA-C724-893A-3118C6A83988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6" creationId="{A0D7D212-12E9-C59E-4AB3-885D76FF894F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7" creationId="{1F0D4C0B-2B1E-5334-700E-B7AF0F16A21E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10" creationId="{B96BB552-8B58-ED11-CDFB-4E77B82B8FDC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13" creationId="{0211A9E2-6959-954B-FF5C-AED98598FC7B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17" creationId="{5DAF97EE-7868-DCD0-7D43-90D696B6B023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23" creationId="{C4309487-A6D5-BCDE-B960-6D240AA81078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34" creationId="{77E995AF-A4B6-A818-38C8-824DAF6FF672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35" creationId="{58D0B22C-2E56-1E2C-82FD-A65D189FBC18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36" creationId="{58EC1211-BAC2-D95B-D1D1-1DC906EFA7E9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38" creationId="{AE265F93-8A4F-35C5-091C-0858F5267B51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41" creationId="{9C3B3A58-7B5D-5AB3-20A6-10B3BB42E382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42" creationId="{DA9A9998-AA34-010A-DEE3-41BBF81CC303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44" creationId="{89768F00-38AF-B9D8-E1FF-AC4A26AB0B03}"/>
          </ac:spMkLst>
        </pc:spChg>
        <pc:spChg chg="add mod">
          <ac:chgData name="Hello Hello" userId="6a828ef3d50ac5ac" providerId="LiveId" clId="{D3918370-7E29-4CD0-B813-9D692616AF1B}" dt="2025-02-12T06:24:44.811" v="736" actId="207"/>
          <ac:spMkLst>
            <pc:docMk/>
            <pc:sldMk cId="817891884" sldId="375"/>
            <ac:spMk id="45" creationId="{E5646BFD-F7F3-0ED8-EEBD-87E3791F980C}"/>
          </ac:spMkLst>
        </pc:spChg>
        <pc:spChg chg="add mod">
          <ac:chgData name="Hello Hello" userId="6a828ef3d50ac5ac" providerId="LiveId" clId="{D3918370-7E29-4CD0-B813-9D692616AF1B}" dt="2025-02-12T06:44:45.642" v="995"/>
          <ac:spMkLst>
            <pc:docMk/>
            <pc:sldMk cId="817891884" sldId="375"/>
            <ac:spMk id="47" creationId="{F72E339A-C901-E73D-EFAC-D5AC33E66E76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67" creationId="{80057699-9008-D2B4-0ADE-541AA74C87AE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69" creationId="{35734962-0241-E5F1-6FCF-3CF791FC4E5C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71" creationId="{5C539371-F13C-DE84-C3FF-721202D78BE8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73" creationId="{4719B864-9386-7121-3A02-1D3E167DD0AD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74" creationId="{D4E46662-CDDC-9AEE-F246-024C5849357B}"/>
          </ac:spMkLst>
        </pc:spChg>
      </pc:sldChg>
      <pc:sldChg chg="addSp delSp modSp mod modAnim">
        <pc:chgData name="Hello Hello" userId="6a828ef3d50ac5ac" providerId="LiveId" clId="{D3918370-7E29-4CD0-B813-9D692616AF1B}" dt="2025-02-12T06:44:44.573" v="993"/>
        <pc:sldMkLst>
          <pc:docMk/>
          <pc:sldMk cId="1381215737" sldId="376"/>
        </pc:sldMkLst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15" creationId="{13F7504C-0CE0-031A-05D6-35C09B51EADA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16" creationId="{87F23BE4-B08D-8788-4BFC-B9B7C018971E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17" creationId="{24B377EB-0C65-DD5C-F88F-4345746FF946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19" creationId="{FE842D3B-431E-D458-2C32-BA14AF796D74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22" creationId="{3DA229DF-1BD9-8046-AF7C-2EA6B0E7B4F9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26" creationId="{D8B23F86-744A-6F4D-5892-82FD97CADC21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30" creationId="{6651BE89-8753-4CA6-0844-0E36B198D0DD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42" creationId="{FC743295-8928-D4AD-54EF-3DD10FDA7F64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50" creationId="{49E213DA-1181-4E77-C51D-6F9C340F05C8}"/>
          </ac:spMkLst>
        </pc:spChg>
        <pc:spChg chg="add mod">
          <ac:chgData name="Hello Hello" userId="6a828ef3d50ac5ac" providerId="LiveId" clId="{D3918370-7E29-4CD0-B813-9D692616AF1B}" dt="2025-02-12T06:24:51.842" v="738" actId="207"/>
          <ac:spMkLst>
            <pc:docMk/>
            <pc:sldMk cId="1381215737" sldId="376"/>
            <ac:spMk id="60" creationId="{28CF3EDE-493E-74D6-4CA3-EF56E53C3995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65" creationId="{3519CF11-25E1-DD63-36EC-314FC8C857FE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66" creationId="{C907A89A-2CC8-8058-450D-8753F1374BB9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69" creationId="{3F3DAC88-BFE6-8EEB-41C4-D47651D9DB31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72" creationId="{C35A23EA-6EC8-7ABD-7402-7DE142BB422B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77" creationId="{8A174A3C-F457-39EC-EABD-324A743C85E9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79" creationId="{21060E9F-0BC6-30C3-0395-1318CBE647C7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82" creationId="{F2E6158B-4F96-6D7B-3B99-2423764F3420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83" creationId="{B3E04443-9C0B-74B9-90B3-F1BC15627E89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84" creationId="{26F1CC95-D5DF-8804-C998-53CA267E9B83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88" creationId="{FB7578CC-FF4C-3BA5-F286-D5A1F5936900}"/>
          </ac:spMkLst>
        </pc:spChg>
        <pc:spChg chg="add mod">
          <ac:chgData name="Hello Hello" userId="6a828ef3d50ac5ac" providerId="LiveId" clId="{D3918370-7E29-4CD0-B813-9D692616AF1B}" dt="2025-02-12T06:44:44.573" v="993"/>
          <ac:spMkLst>
            <pc:docMk/>
            <pc:sldMk cId="1381215737" sldId="376"/>
            <ac:spMk id="92" creationId="{81733BA1-85E7-B466-7160-5EECD4996366}"/>
          </ac:spMkLst>
        </pc:sp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28" creationId="{41CF6B2B-D569-7A53-5E6E-69510D747F23}"/>
          </ac:cxnSpMkLst>
        </pc:cxn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31" creationId="{AC5E17E1-1797-9493-E075-CD35FF3974DB}"/>
          </ac:cxnSpMkLst>
        </pc:cxn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33" creationId="{AF781E88-9274-29D5-0E26-7D947CAA79DA}"/>
          </ac:cxnSpMkLst>
        </pc:cxn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34" creationId="{15D6740A-62BB-5971-0C3E-E9E12A1ACD5A}"/>
          </ac:cxnSpMkLst>
        </pc:cxn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35" creationId="{358806C9-1E79-341A-AFF4-CBA4CD78F9E7}"/>
          </ac:cxnSpMkLst>
        </pc:cxn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36" creationId="{74892D17-FFA4-8E55-0CCB-81C1CCD90A35}"/>
          </ac:cxnSpMkLst>
        </pc:cxnChg>
        <pc:cxnChg chg="add mod">
          <ac:chgData name="Hello Hello" userId="6a828ef3d50ac5ac" providerId="LiveId" clId="{D3918370-7E29-4CD0-B813-9D692616AF1B}" dt="2025-02-12T05:25:37.087" v="130"/>
          <ac:cxnSpMkLst>
            <pc:docMk/>
            <pc:sldMk cId="1381215737" sldId="376"/>
            <ac:cxnSpMk id="46" creationId="{CEB80D55-B08B-507C-E684-AAA108DA4B73}"/>
          </ac:cxnSpMkLst>
        </pc:cxnChg>
        <pc:cxnChg chg="del mod">
          <ac:chgData name="Hello Hello" userId="6a828ef3d50ac5ac" providerId="LiveId" clId="{D3918370-7E29-4CD0-B813-9D692616AF1B}" dt="2025-02-12T05:25:18.682" v="125" actId="478"/>
          <ac:cxnSpMkLst>
            <pc:docMk/>
            <pc:sldMk cId="1381215737" sldId="376"/>
            <ac:cxnSpMk id="47" creationId="{63C79AC4-AF7A-BBA7-92F5-98551D224015}"/>
          </ac:cxnSpMkLst>
        </pc:cxnChg>
        <pc:cxnChg chg="del">
          <ac:chgData name="Hello Hello" userId="6a828ef3d50ac5ac" providerId="LiveId" clId="{D3918370-7E29-4CD0-B813-9D692616AF1B}" dt="2025-02-12T05:25:19.380" v="126" actId="478"/>
          <ac:cxnSpMkLst>
            <pc:docMk/>
            <pc:sldMk cId="1381215737" sldId="376"/>
            <ac:cxnSpMk id="48" creationId="{23D589DF-7A82-4675-3451-5B20BE1F7850}"/>
          </ac:cxnSpMkLst>
        </pc:cxnChg>
        <pc:cxnChg chg="del mod">
          <ac:chgData name="Hello Hello" userId="6a828ef3d50ac5ac" providerId="LiveId" clId="{D3918370-7E29-4CD0-B813-9D692616AF1B}" dt="2025-02-12T05:25:20.035" v="127" actId="478"/>
          <ac:cxnSpMkLst>
            <pc:docMk/>
            <pc:sldMk cId="1381215737" sldId="376"/>
            <ac:cxnSpMk id="52" creationId="{58BE055D-8135-D09B-ECDE-1ADF8E1B13CB}"/>
          </ac:cxnSpMkLst>
        </pc:cxnChg>
        <pc:cxnChg chg="del mod">
          <ac:chgData name="Hello Hello" userId="6a828ef3d50ac5ac" providerId="LiveId" clId="{D3918370-7E29-4CD0-B813-9D692616AF1B}" dt="2025-02-12T05:25:17.438" v="123" actId="478"/>
          <ac:cxnSpMkLst>
            <pc:docMk/>
            <pc:sldMk cId="1381215737" sldId="376"/>
            <ac:cxnSpMk id="57" creationId="{73A7089E-ED25-B10B-05E2-BEDEDA2FF116}"/>
          </ac:cxnSpMkLst>
        </pc:cxnChg>
        <pc:cxnChg chg="del mod">
          <ac:chgData name="Hello Hello" userId="6a828ef3d50ac5ac" providerId="LiveId" clId="{D3918370-7E29-4CD0-B813-9D692616AF1B}" dt="2025-02-12T05:25:16.505" v="122" actId="478"/>
          <ac:cxnSpMkLst>
            <pc:docMk/>
            <pc:sldMk cId="1381215737" sldId="376"/>
            <ac:cxnSpMk id="58" creationId="{F88A6C92-D813-3A6F-FE0D-83DAA7DF6F27}"/>
          </ac:cxnSpMkLst>
        </pc:cxnChg>
        <pc:cxnChg chg="del mod">
          <ac:chgData name="Hello Hello" userId="6a828ef3d50ac5ac" providerId="LiveId" clId="{D3918370-7E29-4CD0-B813-9D692616AF1B}" dt="2025-02-12T05:25:20.665" v="128" actId="478"/>
          <ac:cxnSpMkLst>
            <pc:docMk/>
            <pc:sldMk cId="1381215737" sldId="376"/>
            <ac:cxnSpMk id="59" creationId="{CE8CE71B-038B-EA5A-F5A4-6FBD8E4C8290}"/>
          </ac:cxnSpMkLst>
        </pc:cxnChg>
        <pc:cxnChg chg="del">
          <ac:chgData name="Hello Hello" userId="6a828ef3d50ac5ac" providerId="LiveId" clId="{D3918370-7E29-4CD0-B813-9D692616AF1B}" dt="2025-02-12T05:25:18.067" v="124" actId="478"/>
          <ac:cxnSpMkLst>
            <pc:docMk/>
            <pc:sldMk cId="1381215737" sldId="376"/>
            <ac:cxnSpMk id="62" creationId="{71398565-E988-AA46-5267-C28B95209A30}"/>
          </ac:cxnSpMkLst>
        </pc:cxnChg>
      </pc:sldChg>
      <pc:sldChg chg="addSp delSp modSp mod">
        <pc:chgData name="Hello Hello" userId="6a828ef3d50ac5ac" providerId="LiveId" clId="{D3918370-7E29-4CD0-B813-9D692616AF1B}" dt="2025-02-12T06:44:45.068" v="994"/>
        <pc:sldMkLst>
          <pc:docMk/>
          <pc:sldMk cId="3172243111" sldId="385"/>
        </pc:sldMkLst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6" creationId="{FBD3C3D4-B739-82D8-D047-E3886C2F06B2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7" creationId="{F22602E3-9D10-4E21-D54E-B41D030709A4}"/>
          </ac:spMkLst>
        </pc:spChg>
        <pc:spChg chg="mod">
          <ac:chgData name="Hello Hello" userId="6a828ef3d50ac5ac" providerId="LiveId" clId="{D3918370-7E29-4CD0-B813-9D692616AF1B}" dt="2025-02-12T06:24:48.071" v="737" actId="207"/>
          <ac:spMkLst>
            <pc:docMk/>
            <pc:sldMk cId="3172243111" sldId="385"/>
            <ac:spMk id="9" creationId="{43405AB4-17B6-8B4D-4CE4-48D5C9C9540C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10" creationId="{F5FA5D88-0A55-4B93-BC87-9FBBF6258405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13" creationId="{F670179F-2499-1E5E-BB88-D6406C77707F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14" creationId="{B975FFDF-3E50-021D-B753-80035EF1232A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17" creationId="{D61413E3-B4D1-789B-8EC4-B133A9EB5B2C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19" creationId="{9DFEA363-A0C2-0464-1E72-3E912AD3540E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20" creationId="{15A38794-7678-763D-EDFC-441AFF356A87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22" creationId="{B13A4423-3F27-83F2-1365-23F274EE49E1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25" creationId="{33F2FA38-F9CB-BDE9-6AF2-CD6E3992132C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26" creationId="{3B83B996-4AEE-29AD-8F88-CEBD118F7AB6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31" creationId="{97A50334-FECA-F81E-DE10-C44CC5FAF536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35" creationId="{A0EE8F28-EBED-8CA3-1306-62B062F0DAA7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37" creationId="{F3D6B02A-4303-7CA3-AF8A-8DA531C06905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39" creationId="{3E007B7D-65C0-F608-9ABB-0CF4C686D6C8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40" creationId="{A77877C2-1A07-8816-70E2-85BCC47D21B8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42" creationId="{6FB898FE-1445-29F5-612C-EA7AEDDA5DE3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43" creationId="{E819B34E-BAC2-45B2-2908-30327FF7465E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51" creationId="{84734D72-FCBF-9EA6-EEEE-36CF8BBEB3A6}"/>
          </ac:spMkLst>
        </pc:spChg>
        <pc:spChg chg="add mod">
          <ac:chgData name="Hello Hello" userId="6a828ef3d50ac5ac" providerId="LiveId" clId="{D3918370-7E29-4CD0-B813-9D692616AF1B}" dt="2025-02-12T06:44:45.068" v="994"/>
          <ac:spMkLst>
            <pc:docMk/>
            <pc:sldMk cId="3172243111" sldId="385"/>
            <ac:spMk id="53" creationId="{CA588B0B-9A9C-6E60-D74B-C0F251B04BF7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69" creationId="{531AD3B1-CC47-1643-3831-2D1D032D164C}"/>
          </ac:spMkLst>
        </pc:spChg>
      </pc:sldChg>
      <pc:sldChg chg="addSp delSp modSp mod">
        <pc:chgData name="Hello Hello" userId="6a828ef3d50ac5ac" providerId="LiveId" clId="{D3918370-7E29-4CD0-B813-9D692616AF1B}" dt="2025-02-12T06:44:32.768" v="982"/>
        <pc:sldMkLst>
          <pc:docMk/>
          <pc:sldMk cId="797036340" sldId="388"/>
        </pc:sldMkLst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4" creationId="{64AC79F9-414C-8A62-E2D3-0D24944B1C9B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10" creationId="{42E91FEC-422F-2FA1-5C95-FE4E62422035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12" creationId="{F7C3161F-0FEF-3122-2258-C06E1C381FF1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14" creationId="{E8EDC825-E4DA-6683-783C-E26570EF8389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15" creationId="{FAC4BE89-9042-CBFB-B651-8EAF7AE7B4D4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22" creationId="{D45038FD-992C-77F9-9B89-1CA0487B548E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24" creationId="{6BF1D3B0-5700-937C-38C3-E9C60473CA37}"/>
          </ac:spMkLst>
        </pc:spChg>
        <pc:spChg chg="mod">
          <ac:chgData name="Hello Hello" userId="6a828ef3d50ac5ac" providerId="LiveId" clId="{D3918370-7E29-4CD0-B813-9D692616AF1B}" dt="2025-02-12T06:15:14.670" v="213" actId="20577"/>
          <ac:spMkLst>
            <pc:docMk/>
            <pc:sldMk cId="797036340" sldId="388"/>
            <ac:spMk id="28" creationId="{89CBD8B7-0A81-B77C-62DA-B1E47DC4FDF3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35" creationId="{95B34067-A092-32DC-C102-1E7FBF6D4E9F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36" creationId="{0226ECCC-396D-FC13-B172-9277D1B4E5A2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38" creationId="{703EE068-C4B2-BEAF-6A9C-31DAC9BEC080}"/>
          </ac:spMkLst>
        </pc:spChg>
        <pc:spChg chg="mod">
          <ac:chgData name="Hello Hello" userId="6a828ef3d50ac5ac" providerId="LiveId" clId="{D3918370-7E29-4CD0-B813-9D692616AF1B}" dt="2025-02-12T06:25:30.073" v="748" actId="207"/>
          <ac:spMkLst>
            <pc:docMk/>
            <pc:sldMk cId="797036340" sldId="388"/>
            <ac:spMk id="43" creationId="{8D710950-73C3-30D7-C860-226FD9BC0BD5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44" creationId="{CD31ABBF-84B9-E769-AA4B-C127B0D95589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45" creationId="{4AA8D8FB-460B-38DD-DA43-F3EA38A56DA7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49" creationId="{6B20C53C-1490-9801-CFF4-7F96B4CA4870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50" creationId="{0DD736A3-2BB2-956C-8C01-C5B535C93FF5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51" creationId="{0E74D071-ABCF-C829-964E-25194916F2C4}"/>
          </ac:spMkLst>
        </pc:spChg>
        <pc:spChg chg="add mod">
          <ac:chgData name="Hello Hello" userId="6a828ef3d50ac5ac" providerId="LiveId" clId="{D3918370-7E29-4CD0-B813-9D692616AF1B}" dt="2025-02-12T06:44:32.768" v="982"/>
          <ac:spMkLst>
            <pc:docMk/>
            <pc:sldMk cId="797036340" sldId="388"/>
            <ac:spMk id="52" creationId="{61E7C87B-9269-8D71-2DD3-001E74555DDF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70" creationId="{7C30D365-69D5-6FB7-B0AA-2BA8B6B5A609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72" creationId="{911DDF0C-0F6D-3F29-C383-8C5FB7DE8FB8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73" creationId="{82FDC139-5F4C-C798-2CB1-7E08B1A3A085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74" creationId="{58B4AFBB-D311-0A4F-498A-6620481BB3D5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75" creationId="{7E93F323-12A1-7FF7-7E04-45C7A72EF592}"/>
          </ac:spMkLst>
        </pc:spChg>
      </pc:sldChg>
      <pc:sldChg chg="addSp delSp modSp mod">
        <pc:chgData name="Hello Hello" userId="6a828ef3d50ac5ac" providerId="LiveId" clId="{D3918370-7E29-4CD0-B813-9D692616AF1B}" dt="2025-02-12T06:44:33.790" v="983"/>
        <pc:sldMkLst>
          <pc:docMk/>
          <pc:sldMk cId="2654543829" sldId="389"/>
        </pc:sldMkLst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4" creationId="{1C8B116F-2466-2578-5EC1-F16D1F0A5321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6" creationId="{96C06586-0D46-FEE7-A69F-9B0C3D5FAF6F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9" creationId="{3517055C-7C30-173A-C33F-F77A623CF642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13" creationId="{2DE7CB28-18DA-9E1B-32FC-631D259D3B0F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15" creationId="{BFB13F9D-3DA2-B9F0-530F-5996D4119DE7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16" creationId="{98A416DF-3886-E5D9-7896-EFDEE5867455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18" creationId="{63ADADC2-2301-C170-DDA5-9619091F9808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20" creationId="{B55BD2CB-3E6A-6D63-2457-C450C8CF2228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26" creationId="{BAD4A32E-BEF7-ECA3-F7DD-182AA47E953D}"/>
          </ac:spMkLst>
        </pc:spChg>
        <pc:spChg chg="mod">
          <ac:chgData name="Hello Hello" userId="6a828ef3d50ac5ac" providerId="LiveId" clId="{D3918370-7E29-4CD0-B813-9D692616AF1B}" dt="2025-02-12T05:29:52.623" v="204" actId="20577"/>
          <ac:spMkLst>
            <pc:docMk/>
            <pc:sldMk cId="2654543829" sldId="389"/>
            <ac:spMk id="27" creationId="{F98F4CFD-EEA4-0D23-10BA-2B2461CA60F6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29" creationId="{E27299E4-4D92-AD81-58C0-F6204BD02FEF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35" creationId="{DC90E3CC-62A1-0048-4047-7020B78E6091}"/>
          </ac:spMkLst>
        </pc:spChg>
        <pc:spChg chg="mod">
          <ac:chgData name="Hello Hello" userId="6a828ef3d50ac5ac" providerId="LiveId" clId="{D3918370-7E29-4CD0-B813-9D692616AF1B}" dt="2025-02-12T06:25:26.515" v="747" actId="207"/>
          <ac:spMkLst>
            <pc:docMk/>
            <pc:sldMk cId="2654543829" sldId="389"/>
            <ac:spMk id="36" creationId="{713008F6-F42E-7707-23D9-3F4EFBEB153A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38" creationId="{B0BBAB22-3066-9D6A-D890-42D318D4745D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39" creationId="{8CBE21AA-A0FA-CABD-E5B7-4FA4302663B3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42" creationId="{1189F8F0-B7CD-8130-F97B-2AB2EDE0D48F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43" creationId="{3A60B4EB-96BB-C812-248E-1CE9773269D3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44" creationId="{CAFC3F17-1E69-D016-FF79-93370D7BB0A3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47" creationId="{68C810D0-5844-DEB7-C85B-B2035CA265E6}"/>
          </ac:spMkLst>
        </pc:spChg>
        <pc:spChg chg="add mod">
          <ac:chgData name="Hello Hello" userId="6a828ef3d50ac5ac" providerId="LiveId" clId="{D3918370-7E29-4CD0-B813-9D692616AF1B}" dt="2025-02-12T06:44:33.790" v="983"/>
          <ac:spMkLst>
            <pc:docMk/>
            <pc:sldMk cId="2654543829" sldId="389"/>
            <ac:spMk id="49" creationId="{56E22A88-21F1-08EF-4B5C-A8BD2797FEF4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68" creationId="{205AF6B0-B971-AC9C-3216-78D519282926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72" creationId="{0409C45C-78BA-ADE4-9B7A-98E50E265673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74" creationId="{B70ACE48-29C6-4AEE-CF71-A7633857BACF}"/>
          </ac:spMkLst>
        </pc:spChg>
      </pc:sldChg>
      <pc:sldChg chg="addSp delSp modSp mod delAnim modAnim">
        <pc:chgData name="Hello Hello" userId="6a828ef3d50ac5ac" providerId="LiveId" clId="{D3918370-7E29-4CD0-B813-9D692616AF1B}" dt="2025-02-12T06:44:37.357" v="985"/>
        <pc:sldMkLst>
          <pc:docMk/>
          <pc:sldMk cId="1929710826" sldId="390"/>
        </pc:sldMkLst>
        <pc:spChg chg="mod">
          <ac:chgData name="Hello Hello" userId="6a828ef3d50ac5ac" providerId="LiveId" clId="{D3918370-7E29-4CD0-B813-9D692616AF1B}" dt="2025-02-12T05:29:13.765" v="195" actId="20577"/>
          <ac:spMkLst>
            <pc:docMk/>
            <pc:sldMk cId="1929710826" sldId="390"/>
            <ac:spMk id="9" creationId="{3B4ED378-3DE2-F5F9-B18F-C8DFEF1186EA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14" creationId="{98439D81-7DA4-B2A5-0C4D-490A8488680E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15" creationId="{30D2194F-C4A9-B1D6-E565-48E4AFE311A1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16" creationId="{17F0F50A-4FA3-2033-2F46-BD641D9A8E8B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22" creationId="{080C2C00-04C0-1AFF-C30C-6BAC1A9ECEAF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23" creationId="{9CB7DCC3-BAC1-7F50-FCFF-0FB0CAAEA723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25" creationId="{18EBD3CF-8173-FCA6-0FCF-162442A75FC6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26" creationId="{4AED6F72-5D98-2E56-6C33-2B114DCDFF48}"/>
          </ac:spMkLst>
        </pc:spChg>
        <pc:spChg chg="mod">
          <ac:chgData name="Hello Hello" userId="6a828ef3d50ac5ac" providerId="LiveId" clId="{D3918370-7E29-4CD0-B813-9D692616AF1B}" dt="2025-02-12T06:30:21.002" v="755" actId="207"/>
          <ac:spMkLst>
            <pc:docMk/>
            <pc:sldMk cId="1929710826" sldId="390"/>
            <ac:spMk id="31" creationId="{9AA68502-8B29-7AA9-9850-30773ABA07F9}"/>
          </ac:spMkLst>
        </pc:spChg>
        <pc:spChg chg="add mod">
          <ac:chgData name="Hello Hello" userId="6a828ef3d50ac5ac" providerId="LiveId" clId="{D3918370-7E29-4CD0-B813-9D692616AF1B}" dt="2025-02-12T05:28:49.847" v="193"/>
          <ac:spMkLst>
            <pc:docMk/>
            <pc:sldMk cId="1929710826" sldId="390"/>
            <ac:spMk id="32" creationId="{428FFBB4-CE7B-50D2-4AEE-D8D00BDFDADB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33" creationId="{EC9C774F-8B60-9562-5E8D-565C795634D4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35" creationId="{591C6EA9-678D-E7C5-02AD-3446D23A34F8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36" creationId="{9B678FCA-D574-F2E4-72E1-4D3B1F7E2A35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39" creationId="{C8F754C1-12F1-FEE8-10E5-ADFC2B46B4F6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41" creationId="{60027C38-FD3E-44DF-F722-C976F50D402B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43" creationId="{068E6871-45AD-7CE7-7297-9BFE4F97504E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47" creationId="{90AD3A65-A322-37B3-02AC-FF731FEF650B}"/>
          </ac:spMkLst>
        </pc:spChg>
        <pc:spChg chg="mod">
          <ac:chgData name="Hello Hello" userId="6a828ef3d50ac5ac" providerId="LiveId" clId="{D3918370-7E29-4CD0-B813-9D692616AF1B}" dt="2025-02-12T06:33:17.344" v="804" actId="207"/>
          <ac:spMkLst>
            <pc:docMk/>
            <pc:sldMk cId="1929710826" sldId="390"/>
            <ac:spMk id="48" creationId="{04E49CFD-7432-B207-13CF-EFE3B4C50935}"/>
          </ac:spMkLst>
        </pc:spChg>
        <pc:spChg chg="del mod">
          <ac:chgData name="Hello Hello" userId="6a828ef3d50ac5ac" providerId="LiveId" clId="{D3918370-7E29-4CD0-B813-9D692616AF1B}" dt="2025-02-12T05:28:44.128" v="190" actId="478"/>
          <ac:spMkLst>
            <pc:docMk/>
            <pc:sldMk cId="1929710826" sldId="390"/>
            <ac:spMk id="50" creationId="{6DF2BF19-2469-E00F-8B0D-901695A5FE53}"/>
          </ac:spMkLst>
        </pc:spChg>
        <pc:spChg chg="mod">
          <ac:chgData name="Hello Hello" userId="6a828ef3d50ac5ac" providerId="LiveId" clId="{D3918370-7E29-4CD0-B813-9D692616AF1B}" dt="2025-02-12T06:25:20.854" v="746" actId="207"/>
          <ac:spMkLst>
            <pc:docMk/>
            <pc:sldMk cId="1929710826" sldId="390"/>
            <ac:spMk id="51" creationId="{7E8E9654-E1CC-B04B-8797-F439CD30E123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52" creationId="{C7A294BD-9F16-7064-5044-9BE514AD8B0A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55" creationId="{74A5D5A0-5AAE-49BF-F194-E1C651F86793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56" creationId="{E5A9D3B5-3182-0BED-5451-72722F749909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57" creationId="{480343D8-B906-38AB-DD6D-B52E7AE3128B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67" creationId="{065E731F-4A17-820F-E3CC-4E303F117724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74" creationId="{8BE455C0-D2AD-AD06-9D36-2884ABDCD8C9}"/>
          </ac:spMkLst>
        </pc:spChg>
        <pc:spChg chg="add mod">
          <ac:chgData name="Hello Hello" userId="6a828ef3d50ac5ac" providerId="LiveId" clId="{D3918370-7E29-4CD0-B813-9D692616AF1B}" dt="2025-02-12T06:44:37.357" v="985"/>
          <ac:spMkLst>
            <pc:docMk/>
            <pc:sldMk cId="1929710826" sldId="390"/>
            <ac:spMk id="84" creationId="{17B93B37-E682-CEAF-3535-D48A03CF7043}"/>
          </ac:spMkLst>
        </pc:spChg>
        <pc:cxnChg chg="add del mod">
          <ac:chgData name="Hello Hello" userId="6a828ef3d50ac5ac" providerId="LiveId" clId="{D3918370-7E29-4CD0-B813-9D692616AF1B}" dt="2025-02-12T06:36:33.027" v="868" actId="14100"/>
          <ac:cxnSpMkLst>
            <pc:docMk/>
            <pc:sldMk cId="1929710826" sldId="390"/>
            <ac:cxnSpMk id="64" creationId="{9BE9E131-C8DB-D343-8451-A58989B4B143}"/>
          </ac:cxnSpMkLst>
        </pc:cxnChg>
      </pc:sldChg>
      <pc:sldChg chg="addSp delSp modSp mod addAnim delAnim modAnim">
        <pc:chgData name="Hello Hello" userId="6a828ef3d50ac5ac" providerId="LiveId" clId="{D3918370-7E29-4CD0-B813-9D692616AF1B}" dt="2025-02-12T06:44:38.810" v="986"/>
        <pc:sldMkLst>
          <pc:docMk/>
          <pc:sldMk cId="3543658123" sldId="391"/>
        </pc:sldMkLst>
        <pc:spChg chg="mod">
          <ac:chgData name="Hello Hello" userId="6a828ef3d50ac5ac" providerId="LiveId" clId="{D3918370-7E29-4CD0-B813-9D692616AF1B}" dt="2025-02-12T05:27:26.186" v="186" actId="20577"/>
          <ac:spMkLst>
            <pc:docMk/>
            <pc:sldMk cId="3543658123" sldId="391"/>
            <ac:spMk id="4" creationId="{EDC00C2B-9A80-C34A-4A59-CB987E3AA7CE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11" creationId="{7BE004D1-C12A-2E42-8689-AE83E614CE12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20" creationId="{70FA3334-CC02-052E-FA09-10EB547D98CC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22" creationId="{D8DC9CB4-6B70-7091-5613-E13EC3726E68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24" creationId="{E00ABDAD-595F-74A7-983C-360B0BDABB9C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27" creationId="{69C4B090-AA9C-B082-5405-B6E844E9F8F9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28" creationId="{C0286809-0ED6-772F-0269-04422C83AEE9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29" creationId="{39A36ADE-4766-43E8-382E-EC9E88470FA0}"/>
          </ac:spMkLst>
        </pc:spChg>
        <pc:spChg chg="add mod">
          <ac:chgData name="Hello Hello" userId="6a828ef3d50ac5ac" providerId="LiveId" clId="{D3918370-7E29-4CD0-B813-9D692616AF1B}" dt="2025-02-12T06:25:18.104" v="745" actId="207"/>
          <ac:spMkLst>
            <pc:docMk/>
            <pc:sldMk cId="3543658123" sldId="391"/>
            <ac:spMk id="34" creationId="{3BD98E47-BBEC-98A1-B96D-7B8588DD3F8D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42" creationId="{9D65E22D-D155-667A-D443-C60740AEC7A5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46" creationId="{5134CCB2-D3CA-C70F-A753-18399C30EB61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49" creationId="{943C422A-C744-0F73-100D-7BFA05435504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52" creationId="{FD2C70E2-B483-A263-10B6-33592F2EAD0C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54" creationId="{CAF312D8-F35D-6EE0-BDDB-B53A15271624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56" creationId="{7228F42B-5A94-ABAF-F01A-BF4FAAA4B08C}"/>
          </ac:spMkLst>
        </pc:spChg>
        <pc:spChg chg="add mod">
          <ac:chgData name="Hello Hello" userId="6a828ef3d50ac5ac" providerId="LiveId" clId="{D3918370-7E29-4CD0-B813-9D692616AF1B}" dt="2025-02-12T06:44:38.810" v="986"/>
          <ac:spMkLst>
            <pc:docMk/>
            <pc:sldMk cId="3543658123" sldId="391"/>
            <ac:spMk id="57" creationId="{08795284-E88A-9F17-D061-B3D5B47D04D6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68" creationId="{C36A4638-A9BE-F81B-A339-9CF1140EDA0C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71" creationId="{BBEBB0EE-9D64-C96B-F0FA-74CE330AD264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72" creationId="{9286707F-08FF-5BF2-2695-3F050C7FF3C8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73" creationId="{405B80EC-108A-6845-00F5-F25C59376305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74" creationId="{100BADE6-11D1-70E7-8B70-F6D44AE4D9BD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75" creationId="{AA0DB883-E1A2-8E84-A201-9A616951B148}"/>
          </ac:spMkLst>
        </pc:spChg>
        <pc:spChg chg="add del mod">
          <ac:chgData name="Hello Hello" userId="6a828ef3d50ac5ac" providerId="LiveId" clId="{D3918370-7E29-4CD0-B813-9D692616AF1B}" dt="2025-02-12T05:28:46.899" v="192" actId="478"/>
          <ac:spMkLst>
            <pc:docMk/>
            <pc:sldMk cId="3543658123" sldId="391"/>
            <ac:spMk id="96" creationId="{E064B74A-9DEB-DD8F-A0AC-A7E4F033CA97}"/>
          </ac:spMkLst>
        </pc:spChg>
      </pc:sldChg>
      <pc:sldChg chg="addSp delSp modSp mod modAnim">
        <pc:chgData name="Hello Hello" userId="6a828ef3d50ac5ac" providerId="LiveId" clId="{D3918370-7E29-4CD0-B813-9D692616AF1B}" dt="2025-02-12T06:44:43.295" v="992"/>
        <pc:sldMkLst>
          <pc:docMk/>
          <pc:sldMk cId="347363804" sldId="394"/>
        </pc:sldMkLst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17" creationId="{5173EC17-67A9-8922-23A8-A83565844BC2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20" creationId="{928A84C5-0387-FBCF-C7DE-E14DEFBB598D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24" creationId="{231B7C26-B908-D3E0-B569-621305B5B0DA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26" creationId="{DD16864D-EE1E-5F5C-0E07-C0AFD1410465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42" creationId="{3FC7327C-EBFE-0E95-9EFD-1A3494F472DE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63" creationId="{CBEF31FA-8A7C-5013-134F-AB15EC1E8899}"/>
          </ac:spMkLst>
        </pc:spChg>
        <pc:spChg chg="mod">
          <ac:chgData name="Hello Hello" userId="6a828ef3d50ac5ac" providerId="LiveId" clId="{D3918370-7E29-4CD0-B813-9D692616AF1B}" dt="2025-02-12T06:24:55.358" v="739" actId="207"/>
          <ac:spMkLst>
            <pc:docMk/>
            <pc:sldMk cId="347363804" sldId="394"/>
            <ac:spMk id="65" creationId="{E4EDB210-5A88-D26E-72C9-C96E7DE27EAD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66" creationId="{5B7147E9-4DB7-C7D5-9F9C-0619EB49FD85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68" creationId="{1E6B00B8-0419-075E-103C-142AEF17BC8A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69" creationId="{DE7F635E-1341-7576-10F4-5652251894AF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70" creationId="{754815F3-FEFD-9A0A-C291-C8373F1297A0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71" creationId="{DDBAFD91-063E-58F1-8C53-F92F1549466E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74" creationId="{0459B718-A5E5-A549-0B2A-6CCC143F6016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76" creationId="{BBD1E42D-E416-D1AC-884D-B383D8889DDC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81" creationId="{2BD829BE-A7BD-9DB3-44FC-9BAFAF33348E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84" creationId="{90B3B803-965B-1FBD-2916-DACC148DF65C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85" creationId="{11C9154C-4437-2EE3-68EF-DB99CF32A0B6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87" creationId="{092E0EB1-5D98-CE68-03F5-690C54F309D8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88" creationId="{C3985FE6-ADA1-08AE-7ADA-15F565DDFB44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90" creationId="{49EE542A-5367-026E-E74B-7C9C57EDC049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91" creationId="{50361BA0-DB42-6C94-EC96-EE8FA0951300}"/>
          </ac:spMkLst>
        </pc:spChg>
        <pc:spChg chg="add mod">
          <ac:chgData name="Hello Hello" userId="6a828ef3d50ac5ac" providerId="LiveId" clId="{D3918370-7E29-4CD0-B813-9D692616AF1B}" dt="2025-02-12T06:44:43.295" v="992"/>
          <ac:spMkLst>
            <pc:docMk/>
            <pc:sldMk cId="347363804" sldId="394"/>
            <ac:spMk id="94" creationId="{37AB4C7E-DE36-6FD8-6058-9222D694DCAA}"/>
          </ac:spMkLst>
        </pc:sp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33" creationId="{BF860131-866E-66D5-3C56-9EFEEB32CBD3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34" creationId="{575152CD-F932-AE19-7294-0631410B5CF3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35" creationId="{FDD474DB-75DD-4F41-BD5A-6717C6A94F92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36" creationId="{533A0ABE-05C9-D802-8508-9634091A2852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46" creationId="{F07A232A-A7FE-3BD7-44D0-7BE8F85E66B6}"/>
          </ac:cxnSpMkLst>
        </pc:cxnChg>
        <pc:cxnChg chg="del mod">
          <ac:chgData name="Hello Hello" userId="6a828ef3d50ac5ac" providerId="LiveId" clId="{D3918370-7E29-4CD0-B813-9D692616AF1B}" dt="2025-02-12T05:25:54.045" v="136" actId="478"/>
          <ac:cxnSpMkLst>
            <pc:docMk/>
            <pc:sldMk cId="347363804" sldId="394"/>
            <ac:cxnSpMk id="47" creationId="{4873DA65-091D-E32E-7F9F-A6E995D327CE}"/>
          </ac:cxnSpMkLst>
        </pc:cxnChg>
        <pc:cxnChg chg="del">
          <ac:chgData name="Hello Hello" userId="6a828ef3d50ac5ac" providerId="LiveId" clId="{D3918370-7E29-4CD0-B813-9D692616AF1B}" dt="2025-02-12T05:25:52.726" v="134" actId="478"/>
          <ac:cxnSpMkLst>
            <pc:docMk/>
            <pc:sldMk cId="347363804" sldId="394"/>
            <ac:cxnSpMk id="48" creationId="{48D00ED2-3A3E-DBE1-B788-F8808A606898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49" creationId="{87096B14-8252-C122-BE95-2BC8A0A5822D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50" creationId="{11C457E5-1B14-8B1C-116F-1DAF43A885F9}"/>
          </ac:cxnSpMkLst>
        </pc:cxnChg>
        <pc:cxnChg chg="del mod">
          <ac:chgData name="Hello Hello" userId="6a828ef3d50ac5ac" providerId="LiveId" clId="{D3918370-7E29-4CD0-B813-9D692616AF1B}" dt="2025-02-12T05:25:53.342" v="135" actId="478"/>
          <ac:cxnSpMkLst>
            <pc:docMk/>
            <pc:sldMk cId="347363804" sldId="394"/>
            <ac:cxnSpMk id="52" creationId="{27944F80-2976-3E57-DFBA-1EDC9E4CF17C}"/>
          </ac:cxnSpMkLst>
        </pc:cxnChg>
        <pc:cxnChg chg="del mod">
          <ac:chgData name="Hello Hello" userId="6a828ef3d50ac5ac" providerId="LiveId" clId="{D3918370-7E29-4CD0-B813-9D692616AF1B}" dt="2025-02-12T05:25:51.525" v="132" actId="478"/>
          <ac:cxnSpMkLst>
            <pc:docMk/>
            <pc:sldMk cId="347363804" sldId="394"/>
            <ac:cxnSpMk id="57" creationId="{17DC424B-565C-ED31-2FC4-280131B83429}"/>
          </ac:cxnSpMkLst>
        </pc:cxnChg>
        <pc:cxnChg chg="del">
          <ac:chgData name="Hello Hello" userId="6a828ef3d50ac5ac" providerId="LiveId" clId="{D3918370-7E29-4CD0-B813-9D692616AF1B}" dt="2025-02-12T05:25:51.024" v="131" actId="478"/>
          <ac:cxnSpMkLst>
            <pc:docMk/>
            <pc:sldMk cId="347363804" sldId="394"/>
            <ac:cxnSpMk id="58" creationId="{7D55EAF2-92DD-1930-F068-0E5BD1DBC0DD}"/>
          </ac:cxnSpMkLst>
        </pc:cxnChg>
        <pc:cxnChg chg="del mod">
          <ac:chgData name="Hello Hello" userId="6a828ef3d50ac5ac" providerId="LiveId" clId="{D3918370-7E29-4CD0-B813-9D692616AF1B}" dt="2025-02-12T05:25:52.120" v="133" actId="478"/>
          <ac:cxnSpMkLst>
            <pc:docMk/>
            <pc:sldMk cId="347363804" sldId="394"/>
            <ac:cxnSpMk id="59" creationId="{0B864D56-2C88-ACF8-4BB2-C25676BDAC92}"/>
          </ac:cxnSpMkLst>
        </pc:cxnChg>
        <pc:cxnChg chg="del">
          <ac:chgData name="Hello Hello" userId="6a828ef3d50ac5ac" providerId="LiveId" clId="{D3918370-7E29-4CD0-B813-9D692616AF1B}" dt="2025-02-12T05:25:54.650" v="137" actId="478"/>
          <ac:cxnSpMkLst>
            <pc:docMk/>
            <pc:sldMk cId="347363804" sldId="394"/>
            <ac:cxnSpMk id="62" creationId="{2F6B8827-7BD7-02D2-EBDA-09DF367CC5FE}"/>
          </ac:cxnSpMkLst>
        </pc:cxnChg>
      </pc:sldChg>
      <pc:sldChg chg="addSp delSp modSp mod modAnim">
        <pc:chgData name="Hello Hello" userId="6a828ef3d50ac5ac" providerId="LiveId" clId="{D3918370-7E29-4CD0-B813-9D692616AF1B}" dt="2025-02-12T06:44:42.797" v="991"/>
        <pc:sldMkLst>
          <pc:docMk/>
          <pc:sldMk cId="1000315803" sldId="395"/>
        </pc:sldMkLst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14" creationId="{C54226E3-BAF6-2CE6-BE90-B5C96CC10382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17" creationId="{45FDE619-A570-E82E-F0D3-0D199C5CEB02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18" creationId="{2B6D9056-11F8-A7FF-99AE-9D518ADFCBF6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19" creationId="{EFCD8844-F6FA-1659-968F-0DC1D8315BB0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20" creationId="{5070B3C2-ECCC-5B73-C75B-8E2FEB3763C8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23" creationId="{0AD32B44-FF38-0F95-D047-B471A096D38F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26" creationId="{9AF01663-E77A-729B-B84A-1C46DABF50C8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41" creationId="{60E3BCF1-9955-8CD6-1960-1B86D1101FBC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46" creationId="{069F27B8-B24F-7F1E-12F3-E39C65DCDB47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51" creationId="{ECB22D36-2612-8578-EE67-F1387E7EC10F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53" creationId="{BFDF74E1-2655-C27A-B702-43A4F029EBB0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60" creationId="{F3F3D9FB-7247-7E0B-C180-897DBBD46E48}"/>
          </ac:spMkLst>
        </pc:spChg>
        <pc:spChg chg="mod">
          <ac:chgData name="Hello Hello" userId="6a828ef3d50ac5ac" providerId="LiveId" clId="{D3918370-7E29-4CD0-B813-9D692616AF1B}" dt="2025-02-12T06:25:00.893" v="740" actId="207"/>
          <ac:spMkLst>
            <pc:docMk/>
            <pc:sldMk cId="1000315803" sldId="395"/>
            <ac:spMk id="61" creationId="{512B7F64-2352-E040-D5B1-075F398CCDC0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71" creationId="{6976EF58-627D-A182-728A-474E76D34540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74" creationId="{C3CD8A26-D545-0320-2B2E-03AE5A89BA2A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79" creationId="{08143895-E8C3-43D0-DC43-60AB9A4CD570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80" creationId="{839F73D7-D78F-C6F9-BA06-989E21E36A71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82" creationId="{3B693B4E-BBA6-E3DF-BA4F-1B725242B1CA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83" creationId="{AA79A144-7313-5570-8FC2-36DC2FDA1E05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86" creationId="{90D44D87-79CE-844E-C70A-9DEEECD8523E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89" creationId="{906FA1E0-455F-AF57-38E1-70272F5F8795}"/>
          </ac:spMkLst>
        </pc:spChg>
        <pc:spChg chg="add mod">
          <ac:chgData name="Hello Hello" userId="6a828ef3d50ac5ac" providerId="LiveId" clId="{D3918370-7E29-4CD0-B813-9D692616AF1B}" dt="2025-02-12T06:44:42.797" v="991"/>
          <ac:spMkLst>
            <pc:docMk/>
            <pc:sldMk cId="1000315803" sldId="395"/>
            <ac:spMk id="90" creationId="{E7131ADE-C7D5-982A-A8EC-6F3F5884EE70}"/>
          </ac:spMkLst>
        </pc:sp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4" creationId="{E1790A21-0655-4D99-E0B7-B8F44DCE3ADB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9" creationId="{0D1A9F4E-1828-6B9A-4BA0-FD82EF814987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28" creationId="{C12C7A14-6CE4-202E-F46C-29EAB89931DA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31" creationId="{B4BA34D2-0438-FFA2-7E93-E58680DE33C7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33" creationId="{C1EF2798-E8D9-EB56-3678-8B323115D2AB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34" creationId="{0EAB7F6B-1319-EA06-A264-0275269ADA9C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35" creationId="{48DF94A1-6C87-843E-9239-CA57ADBAAFAB}"/>
          </ac:cxnSpMkLst>
        </pc:cxnChg>
        <pc:cxnChg chg="del">
          <ac:chgData name="Hello Hello" userId="6a828ef3d50ac5ac" providerId="LiveId" clId="{D3918370-7E29-4CD0-B813-9D692616AF1B}" dt="2025-02-12T05:26:06.533" v="144" actId="478"/>
          <ac:cxnSpMkLst>
            <pc:docMk/>
            <pc:sldMk cId="1000315803" sldId="395"/>
            <ac:cxnSpMk id="47" creationId="{E8525001-425C-F9B1-7541-E12D6625036B}"/>
          </ac:cxnSpMkLst>
        </pc:cxnChg>
        <pc:cxnChg chg="del">
          <ac:chgData name="Hello Hello" userId="6a828ef3d50ac5ac" providerId="LiveId" clId="{D3918370-7E29-4CD0-B813-9D692616AF1B}" dt="2025-02-12T05:26:05.745" v="142" actId="478"/>
          <ac:cxnSpMkLst>
            <pc:docMk/>
            <pc:sldMk cId="1000315803" sldId="395"/>
            <ac:cxnSpMk id="48" creationId="{BB6F4E88-3B9E-1D3F-5A70-8F9E59FAD2F7}"/>
          </ac:cxnSpMkLst>
        </pc:cxnChg>
        <pc:cxnChg chg="del">
          <ac:chgData name="Hello Hello" userId="6a828ef3d50ac5ac" providerId="LiveId" clId="{D3918370-7E29-4CD0-B813-9D692616AF1B}" dt="2025-02-12T05:26:06.104" v="143" actId="478"/>
          <ac:cxnSpMkLst>
            <pc:docMk/>
            <pc:sldMk cId="1000315803" sldId="395"/>
            <ac:cxnSpMk id="52" creationId="{EC6F5DDF-42B3-B330-67EB-9D7436A886D7}"/>
          </ac:cxnSpMkLst>
        </pc:cxnChg>
        <pc:cxnChg chg="del">
          <ac:chgData name="Hello Hello" userId="6a828ef3d50ac5ac" providerId="LiveId" clId="{D3918370-7E29-4CD0-B813-9D692616AF1B}" dt="2025-02-12T05:26:04.453" v="140" actId="478"/>
          <ac:cxnSpMkLst>
            <pc:docMk/>
            <pc:sldMk cId="1000315803" sldId="395"/>
            <ac:cxnSpMk id="57" creationId="{ACDA04F7-B9E7-17C3-6BB7-62937C304B86}"/>
          </ac:cxnSpMkLst>
        </pc:cxnChg>
        <pc:cxnChg chg="del">
          <ac:chgData name="Hello Hello" userId="6a828ef3d50ac5ac" providerId="LiveId" clId="{D3918370-7E29-4CD0-B813-9D692616AF1B}" dt="2025-02-12T05:26:03.919" v="139" actId="478"/>
          <ac:cxnSpMkLst>
            <pc:docMk/>
            <pc:sldMk cId="1000315803" sldId="395"/>
            <ac:cxnSpMk id="58" creationId="{5D3EB930-5C62-79D8-9CE3-CAF200DA1722}"/>
          </ac:cxnSpMkLst>
        </pc:cxnChg>
        <pc:cxnChg chg="del">
          <ac:chgData name="Hello Hello" userId="6a828ef3d50ac5ac" providerId="LiveId" clId="{D3918370-7E29-4CD0-B813-9D692616AF1B}" dt="2025-02-12T05:26:05.051" v="141" actId="478"/>
          <ac:cxnSpMkLst>
            <pc:docMk/>
            <pc:sldMk cId="1000315803" sldId="395"/>
            <ac:cxnSpMk id="59" creationId="{8DEFAC3B-3057-AF68-ED5A-3CEC039D2681}"/>
          </ac:cxnSpMkLst>
        </pc:cxnChg>
        <pc:cxnChg chg="del">
          <ac:chgData name="Hello Hello" userId="6a828ef3d50ac5ac" providerId="LiveId" clId="{D3918370-7E29-4CD0-B813-9D692616AF1B}" dt="2025-02-12T05:26:07.342" v="145" actId="478"/>
          <ac:cxnSpMkLst>
            <pc:docMk/>
            <pc:sldMk cId="1000315803" sldId="395"/>
            <ac:cxnSpMk id="62" creationId="{1B62536D-BCED-0D9C-6EA0-9DDAE487E351}"/>
          </ac:cxnSpMkLst>
        </pc:cxnChg>
      </pc:sldChg>
      <pc:sldChg chg="addSp delSp modSp mod modAnim">
        <pc:chgData name="Hello Hello" userId="6a828ef3d50ac5ac" providerId="LiveId" clId="{D3918370-7E29-4CD0-B813-9D692616AF1B}" dt="2025-02-12T06:44:42.270" v="990"/>
        <pc:sldMkLst>
          <pc:docMk/>
          <pc:sldMk cId="966284381" sldId="396"/>
        </pc:sldMkLst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19" creationId="{02FBF6FA-F42A-1DC9-DE16-AAB95AF8293E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23" creationId="{48A42189-15C3-776B-3C7D-CA7C7EAF13EF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30" creationId="{51838E16-6939-630B-BCFD-8CE4027917E5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36" creationId="{28F22941-1F3E-6FAC-AC4B-F90246FD7FA9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41" creationId="{DCA8EE47-8D72-152F-D5C4-77511AB6FAFF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42" creationId="{E28F7082-15F8-4DE0-EC59-3504D68FDCE2}"/>
          </ac:spMkLst>
        </pc:spChg>
        <pc:spChg chg="add del">
          <ac:chgData name="Hello Hello" userId="6a828ef3d50ac5ac" providerId="LiveId" clId="{D3918370-7E29-4CD0-B813-9D692616AF1B}" dt="2025-02-12T05:26:14.637" v="152" actId="478"/>
          <ac:spMkLst>
            <pc:docMk/>
            <pc:sldMk cId="966284381" sldId="396"/>
            <ac:spMk id="45" creationId="{0600B5A1-EB62-5E0B-F388-D52941D6AD8A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49" creationId="{493BD57E-A915-581D-C50D-48FA155F8DE6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53" creationId="{C3DAF073-F6C3-0C2A-78E4-9EE2EE81591B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60" creationId="{4B4D2E45-7F40-5036-4208-A3394BA1677A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61" creationId="{E8E145BB-AE85-6DD1-FD44-F03756471D23}"/>
          </ac:spMkLst>
        </pc:spChg>
        <pc:spChg chg="mod">
          <ac:chgData name="Hello Hello" userId="6a828ef3d50ac5ac" providerId="LiveId" clId="{D3918370-7E29-4CD0-B813-9D692616AF1B}" dt="2025-02-12T06:25:04.607" v="741" actId="207"/>
          <ac:spMkLst>
            <pc:docMk/>
            <pc:sldMk cId="966284381" sldId="396"/>
            <ac:spMk id="63" creationId="{D3026B3B-A3A1-2DA4-4CFA-56A28E761325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64" creationId="{47055E17-83A5-3858-21CB-D050C025C040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66" creationId="{1747C00D-4EC0-05B4-CC56-7D415CDB0380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67" creationId="{F5D48360-7ACB-56FC-DC2A-AEB5175CC81E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68" creationId="{A0090879-CA4F-6596-8CC4-C1D108BD7802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69" creationId="{39681221-9A74-9525-6DC7-D46A6C5779CE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70" creationId="{A9E1721A-30F7-185C-22A2-34CAB1CA4138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71" creationId="{9B42FA4B-82F5-FE00-1094-8F24E8A449B8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79" creationId="{0EFE54B3-63BF-8F25-C39E-442C65D717B1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81" creationId="{985E2F4A-79E9-EEE6-BB23-24ED43874F99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89" creationId="{239290FF-88F6-CCBB-15C9-C249E7498D37}"/>
          </ac:spMkLst>
        </pc:spChg>
        <pc:spChg chg="add mod">
          <ac:chgData name="Hello Hello" userId="6a828ef3d50ac5ac" providerId="LiveId" clId="{D3918370-7E29-4CD0-B813-9D692616AF1B}" dt="2025-02-12T06:44:42.270" v="990"/>
          <ac:spMkLst>
            <pc:docMk/>
            <pc:sldMk cId="966284381" sldId="396"/>
            <ac:spMk id="90" creationId="{9204CF5C-902D-A872-8876-4CBF7F3DD38F}"/>
          </ac:spMkLst>
        </pc:sp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4" creationId="{D47B6847-1DEC-761B-C90E-30E0D6E240A2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9" creationId="{E4E02FFB-FDF5-05B9-83B5-0B3872549AE6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28" creationId="{B8DF39D3-E577-5EAC-C8F3-32E13B6A2C52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31" creationId="{AD4851BE-F8C4-6416-F336-9F8C1CDE77E1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33" creationId="{54341FDF-C598-7CDC-A368-D9ACE8F8EC0B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34" creationId="{277DCE78-8522-ABD3-D5C6-DE5FEB81823C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35" creationId="{EFCA65D6-6D62-193C-7D10-FDEF910666B1}"/>
          </ac:cxnSpMkLst>
        </pc:cxnChg>
        <pc:cxnChg chg="del">
          <ac:chgData name="Hello Hello" userId="6a828ef3d50ac5ac" providerId="LiveId" clId="{D3918370-7E29-4CD0-B813-9D692616AF1B}" dt="2025-02-12T05:26:16.572" v="154" actId="478"/>
          <ac:cxnSpMkLst>
            <pc:docMk/>
            <pc:sldMk cId="966284381" sldId="396"/>
            <ac:cxnSpMk id="47" creationId="{E1014C10-EA8D-29A2-B1E0-2E866F897B18}"/>
          </ac:cxnSpMkLst>
        </pc:cxnChg>
        <pc:cxnChg chg="del">
          <ac:chgData name="Hello Hello" userId="6a828ef3d50ac5ac" providerId="LiveId" clId="{D3918370-7E29-4CD0-B813-9D692616AF1B}" dt="2025-02-12T05:26:16.116" v="153" actId="478"/>
          <ac:cxnSpMkLst>
            <pc:docMk/>
            <pc:sldMk cId="966284381" sldId="396"/>
            <ac:cxnSpMk id="48" creationId="{67BEBCD7-8DE5-6B8E-6DEE-4B7FF0971322}"/>
          </ac:cxnSpMkLst>
        </pc:cxnChg>
        <pc:cxnChg chg="del">
          <ac:chgData name="Hello Hello" userId="6a828ef3d50ac5ac" providerId="LiveId" clId="{D3918370-7E29-4CD0-B813-9D692616AF1B}" dt="2025-02-12T05:26:12.940" v="150" actId="478"/>
          <ac:cxnSpMkLst>
            <pc:docMk/>
            <pc:sldMk cId="966284381" sldId="396"/>
            <ac:cxnSpMk id="52" creationId="{A103A630-F48F-2B0F-C6A0-322CF854F45B}"/>
          </ac:cxnSpMkLst>
        </pc:cxnChg>
        <pc:cxnChg chg="del">
          <ac:chgData name="Hello Hello" userId="6a828ef3d50ac5ac" providerId="LiveId" clId="{D3918370-7E29-4CD0-B813-9D692616AF1B}" dt="2025-02-12T05:26:11.435" v="148" actId="478"/>
          <ac:cxnSpMkLst>
            <pc:docMk/>
            <pc:sldMk cId="966284381" sldId="396"/>
            <ac:cxnSpMk id="57" creationId="{4053911B-73ED-027F-CEF4-55A569A059B4}"/>
          </ac:cxnSpMkLst>
        </pc:cxnChg>
        <pc:cxnChg chg="del">
          <ac:chgData name="Hello Hello" userId="6a828ef3d50ac5ac" providerId="LiveId" clId="{D3918370-7E29-4CD0-B813-9D692616AF1B}" dt="2025-02-12T05:26:10.885" v="147" actId="478"/>
          <ac:cxnSpMkLst>
            <pc:docMk/>
            <pc:sldMk cId="966284381" sldId="396"/>
            <ac:cxnSpMk id="58" creationId="{D4C07404-4997-6312-2CEB-171AE8894E70}"/>
          </ac:cxnSpMkLst>
        </pc:cxnChg>
        <pc:cxnChg chg="del">
          <ac:chgData name="Hello Hello" userId="6a828ef3d50ac5ac" providerId="LiveId" clId="{D3918370-7E29-4CD0-B813-9D692616AF1B}" dt="2025-02-12T05:26:12.147" v="149" actId="478"/>
          <ac:cxnSpMkLst>
            <pc:docMk/>
            <pc:sldMk cId="966284381" sldId="396"/>
            <ac:cxnSpMk id="59" creationId="{784DBB30-6109-1F33-FE94-2CD8D069FFE0}"/>
          </ac:cxnSpMkLst>
        </pc:cxnChg>
        <pc:cxnChg chg="del">
          <ac:chgData name="Hello Hello" userId="6a828ef3d50ac5ac" providerId="LiveId" clId="{D3918370-7E29-4CD0-B813-9D692616AF1B}" dt="2025-02-12T05:26:17.314" v="155" actId="478"/>
          <ac:cxnSpMkLst>
            <pc:docMk/>
            <pc:sldMk cId="966284381" sldId="396"/>
            <ac:cxnSpMk id="62" creationId="{79831CAC-AF20-7DEF-DF97-C39E1835F898}"/>
          </ac:cxnSpMkLst>
        </pc:cxnChg>
      </pc:sldChg>
      <pc:sldChg chg="addSp delSp modSp mod modAnim">
        <pc:chgData name="Hello Hello" userId="6a828ef3d50ac5ac" providerId="LiveId" clId="{D3918370-7E29-4CD0-B813-9D692616AF1B}" dt="2025-02-12T06:44:41.769" v="989"/>
        <pc:sldMkLst>
          <pc:docMk/>
          <pc:sldMk cId="655029018" sldId="397"/>
        </pc:sldMkLst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12" creationId="{5A9F45BE-F3E9-8602-FC71-AC2B46C034DC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16" creationId="{4E47FBA9-AFF9-6E72-AA71-1D5029DF20D9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19" creationId="{026C1401-C11D-32D1-7B8D-7834E0B3098A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23" creationId="{43624611-352E-0F7C-7592-8A919AADF0F0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24" creationId="{A4E52ABD-82DE-4EBF-0055-7041ADDCEEC2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25" creationId="{66718BAA-8DDB-A9A5-925E-1866CF2903B1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41" creationId="{E9F7D431-AD83-0C5D-D780-8F87071EBDB9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42" creationId="{D7619982-45FB-4742-4D7F-BFBDCB8C825D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50" creationId="{9D00A9DA-D73B-73C6-0E69-054DFC66150C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51" creationId="{1944F881-40E2-2A5F-CDCA-E66AC6E6C509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60" creationId="{18868596-430C-4E00-2818-1A960AE43B5F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63" creationId="{9BDB73FF-3404-A9DA-4043-A4E9C114CDF3}"/>
          </ac:spMkLst>
        </pc:spChg>
        <pc:spChg chg="add mod">
          <ac:chgData name="Hello Hello" userId="6a828ef3d50ac5ac" providerId="LiveId" clId="{D3918370-7E29-4CD0-B813-9D692616AF1B}" dt="2025-02-12T06:25:07.763" v="742" actId="207"/>
          <ac:spMkLst>
            <pc:docMk/>
            <pc:sldMk cId="655029018" sldId="397"/>
            <ac:spMk id="64" creationId="{291D6B8E-99DE-DA70-54AB-F353D10B57B5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68" creationId="{0C4C756E-F285-4D0B-67FF-345895E92E01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74" creationId="{8902EDCA-869F-E26E-CEAD-2BA795081356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76" creationId="{2066C09E-E2CD-F491-FBEB-C72663A76E0B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77" creationId="{78122BDC-28B1-E7F6-1932-6B11C6C29BDE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81" creationId="{05DC52B0-622E-BC19-29C3-D03ECCF72780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83" creationId="{F38A970D-DF0C-3E62-C802-AC607EEDBCB6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88" creationId="{4A214890-2B85-A74A-2C41-25F52CAD8888}"/>
          </ac:spMkLst>
        </pc:spChg>
        <pc:spChg chg="add mod">
          <ac:chgData name="Hello Hello" userId="6a828ef3d50ac5ac" providerId="LiveId" clId="{D3918370-7E29-4CD0-B813-9D692616AF1B}" dt="2025-02-12T06:44:41.769" v="989"/>
          <ac:spMkLst>
            <pc:docMk/>
            <pc:sldMk cId="655029018" sldId="397"/>
            <ac:spMk id="90" creationId="{8285FDCB-4709-5068-6474-61D78192BADF}"/>
          </ac:spMkLst>
        </pc:sp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4" creationId="{608B8702-FEFD-2390-B2B0-87E0D47FE89A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9" creationId="{1C02F9B6-4B2C-F612-2A48-A0B6FA3CA723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28" creationId="{6BA971BA-37D6-61D6-385C-E99DCBF15D02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31" creationId="{499C29A0-2CDD-4F15-5798-CEE804F42DDF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33" creationId="{89549787-86DB-4723-55F5-2184715FBE7A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34" creationId="{B197FC04-A534-D771-DADC-877ECD903F10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35" creationId="{97813BC5-3B2C-55B9-136C-BF4D49EAF216}"/>
          </ac:cxnSpMkLst>
        </pc:cxnChg>
        <pc:cxnChg chg="del">
          <ac:chgData name="Hello Hello" userId="6a828ef3d50ac5ac" providerId="LiveId" clId="{D3918370-7E29-4CD0-B813-9D692616AF1B}" dt="2025-02-12T05:26:21.152" v="157" actId="478"/>
          <ac:cxnSpMkLst>
            <pc:docMk/>
            <pc:sldMk cId="655029018" sldId="397"/>
            <ac:cxnSpMk id="47" creationId="{F069812D-B91B-8EB0-465D-269500336274}"/>
          </ac:cxnSpMkLst>
        </pc:cxnChg>
        <pc:cxnChg chg="del">
          <ac:chgData name="Hello Hello" userId="6a828ef3d50ac5ac" providerId="LiveId" clId="{D3918370-7E29-4CD0-B813-9D692616AF1B}" dt="2025-02-12T05:26:21.828" v="158" actId="478"/>
          <ac:cxnSpMkLst>
            <pc:docMk/>
            <pc:sldMk cId="655029018" sldId="397"/>
            <ac:cxnSpMk id="48" creationId="{7C67897C-95A8-C159-1992-9891A9AF48F8}"/>
          </ac:cxnSpMkLst>
        </pc:cxnChg>
        <pc:cxnChg chg="del">
          <ac:chgData name="Hello Hello" userId="6a828ef3d50ac5ac" providerId="LiveId" clId="{D3918370-7E29-4CD0-B813-9D692616AF1B}" dt="2025-02-12T05:26:22.495" v="159" actId="478"/>
          <ac:cxnSpMkLst>
            <pc:docMk/>
            <pc:sldMk cId="655029018" sldId="397"/>
            <ac:cxnSpMk id="52" creationId="{E4D5C811-D81D-E421-A9F0-A06735F44F84}"/>
          </ac:cxnSpMkLst>
        </pc:cxnChg>
        <pc:cxnChg chg="del">
          <ac:chgData name="Hello Hello" userId="6a828ef3d50ac5ac" providerId="LiveId" clId="{D3918370-7E29-4CD0-B813-9D692616AF1B}" dt="2025-02-12T05:26:24.697" v="161" actId="478"/>
          <ac:cxnSpMkLst>
            <pc:docMk/>
            <pc:sldMk cId="655029018" sldId="397"/>
            <ac:cxnSpMk id="57" creationId="{2AF59F19-C77C-7CEB-4106-1DA2F99278B8}"/>
          </ac:cxnSpMkLst>
        </pc:cxnChg>
        <pc:cxnChg chg="del">
          <ac:chgData name="Hello Hello" userId="6a828ef3d50ac5ac" providerId="LiveId" clId="{D3918370-7E29-4CD0-B813-9D692616AF1B}" dt="2025-02-12T05:26:24.223" v="160" actId="478"/>
          <ac:cxnSpMkLst>
            <pc:docMk/>
            <pc:sldMk cId="655029018" sldId="397"/>
            <ac:cxnSpMk id="58" creationId="{B2D7845F-11B8-CAD0-BE9D-0178709D29BB}"/>
          </ac:cxnSpMkLst>
        </pc:cxnChg>
        <pc:cxnChg chg="del">
          <ac:chgData name="Hello Hello" userId="6a828ef3d50ac5ac" providerId="LiveId" clId="{D3918370-7E29-4CD0-B813-9D692616AF1B}" dt="2025-02-12T05:26:25.583" v="162" actId="478"/>
          <ac:cxnSpMkLst>
            <pc:docMk/>
            <pc:sldMk cId="655029018" sldId="397"/>
            <ac:cxnSpMk id="59" creationId="{1836CDD1-0C69-9950-EB35-4B7367DDA753}"/>
          </ac:cxnSpMkLst>
        </pc:cxnChg>
        <pc:cxnChg chg="del">
          <ac:chgData name="Hello Hello" userId="6a828ef3d50ac5ac" providerId="LiveId" clId="{D3918370-7E29-4CD0-B813-9D692616AF1B}" dt="2025-02-12T05:26:26.347" v="163" actId="478"/>
          <ac:cxnSpMkLst>
            <pc:docMk/>
            <pc:sldMk cId="655029018" sldId="397"/>
            <ac:cxnSpMk id="62" creationId="{567E48D6-F38E-3542-16ED-E3A4A1E90987}"/>
          </ac:cxnSpMkLst>
        </pc:cxnChg>
      </pc:sldChg>
      <pc:sldChg chg="addSp delSp modSp mod modAnim">
        <pc:chgData name="Hello Hello" userId="6a828ef3d50ac5ac" providerId="LiveId" clId="{D3918370-7E29-4CD0-B813-9D692616AF1B}" dt="2025-02-12T06:44:39.834" v="988"/>
        <pc:sldMkLst>
          <pc:docMk/>
          <pc:sldMk cId="2454256304" sldId="398"/>
        </pc:sldMkLst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16" creationId="{8A3F321A-E702-1F4F-528D-70B3C622C270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17" creationId="{7443747C-7FDA-94FF-D02B-387799366BF9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19" creationId="{FEE6F2F9-2905-3DC1-BBAE-151BD62BEA24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21" creationId="{C507A6C2-3322-7D22-9DE2-F90E3B7E5424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22" creationId="{1DDDE6C4-3FCE-9B3D-3363-C8A20C0E791E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23" creationId="{885C7DDF-B25F-BA21-5D30-69FC7E68FC9D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24" creationId="{95897607-C671-6273-6B50-9A6F58BC2B35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25" creationId="{7BC06DD1-05F2-710B-CD8C-6DC5F8D6F8D6}"/>
          </ac:spMkLst>
        </pc:spChg>
        <pc:spChg chg="mod">
          <ac:chgData name="Hello Hello" userId="6a828ef3d50ac5ac" providerId="LiveId" clId="{D3918370-7E29-4CD0-B813-9D692616AF1B}" dt="2025-02-12T06:14:33.308" v="206" actId="20577"/>
          <ac:spMkLst>
            <pc:docMk/>
            <pc:sldMk cId="2454256304" sldId="398"/>
            <ac:spMk id="37" creationId="{847C866C-2605-60BE-0984-36782341D28F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61" creationId="{FF38004D-6E80-6661-CA24-069ACD2FF6DF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63" creationId="{A30A675B-B827-5B29-E27D-C2A356FF279F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65" creationId="{7E769EEA-B369-7DFE-1896-9ECE2AE5B1FE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67" creationId="{3184D90A-244C-CCEF-B7EB-62156441CB18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70" creationId="{4ABE85BA-16A6-0251-F8CD-00A6C20E9250}"/>
          </ac:spMkLst>
        </pc:spChg>
        <pc:spChg chg="mod">
          <ac:chgData name="Hello Hello" userId="6a828ef3d50ac5ac" providerId="LiveId" clId="{D3918370-7E29-4CD0-B813-9D692616AF1B}" dt="2025-02-12T06:25:12.119" v="743" actId="207"/>
          <ac:spMkLst>
            <pc:docMk/>
            <pc:sldMk cId="2454256304" sldId="398"/>
            <ac:spMk id="77" creationId="{64B609B2-9F40-0753-DB0A-6125A578B31A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0" creationId="{B93B58EE-DEF4-0021-7942-E4E9F8E68DC7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2" creationId="{226B5374-525C-187D-8DB5-042B0BE5815F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3" creationId="{4BB6E068-F5DE-AB99-7106-33EA8F7685DB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4" creationId="{A2802BA8-7B43-4214-BF8B-9EFE65F6AE5C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7" creationId="{B939F808-1B27-3D3D-3BF8-623C1BD0DE12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9" creationId="{3E58876F-D2C8-4297-A578-F075D8876E87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91" creationId="{54740FB3-4184-CBFF-23A2-9C8DF8CA89EB}"/>
          </ac:spMkLst>
        </pc:spChg>
        <pc:spChg chg="add mod">
          <ac:chgData name="Hello Hello" userId="6a828ef3d50ac5ac" providerId="LiveId" clId="{D3918370-7E29-4CD0-B813-9D692616AF1B}" dt="2025-02-12T06:44:39.834" v="988"/>
          <ac:spMkLst>
            <pc:docMk/>
            <pc:sldMk cId="2454256304" sldId="398"/>
            <ac:spMk id="92" creationId="{3C1866C8-881A-5859-57D1-BFB2A0478641}"/>
          </ac:spMkLst>
        </pc:sp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9" creationId="{39291499-B6D6-8695-2872-8309566ACFD1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31" creationId="{5C9D93EC-C654-AB2F-1CE8-9DB56FDC1167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33" creationId="{5A73DB5C-8B3D-7F6D-27A9-D068ACD676D6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34" creationId="{40A4FFF8-4B14-AB08-9C79-AB139056B04A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35" creationId="{3E88423E-5C7D-1207-A26F-C960087D5CDD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36" creationId="{0C62383F-EA46-679C-4D45-DD5B2CDE736D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46" creationId="{4986216C-69C0-AB82-8CB4-A188C7623E17}"/>
          </ac:cxnSpMkLst>
        </pc:cxnChg>
        <pc:cxnChg chg="del">
          <ac:chgData name="Hello Hello" userId="6a828ef3d50ac5ac" providerId="LiveId" clId="{D3918370-7E29-4CD0-B813-9D692616AF1B}" dt="2025-02-12T05:26:37.417" v="168" actId="478"/>
          <ac:cxnSpMkLst>
            <pc:docMk/>
            <pc:sldMk cId="2454256304" sldId="398"/>
            <ac:cxnSpMk id="47" creationId="{0615596E-F646-7F0F-AD45-F6CBF8A72340}"/>
          </ac:cxnSpMkLst>
        </pc:cxnChg>
        <pc:cxnChg chg="del">
          <ac:chgData name="Hello Hello" userId="6a828ef3d50ac5ac" providerId="LiveId" clId="{D3918370-7E29-4CD0-B813-9D692616AF1B}" dt="2025-02-12T05:26:39.900" v="170" actId="478"/>
          <ac:cxnSpMkLst>
            <pc:docMk/>
            <pc:sldMk cId="2454256304" sldId="398"/>
            <ac:cxnSpMk id="48" creationId="{949DE7A0-0600-3DB1-D3B5-CADF8EC204BF}"/>
          </ac:cxnSpMkLst>
        </pc:cxnChg>
        <pc:cxnChg chg="del">
          <ac:chgData name="Hello Hello" userId="6a828ef3d50ac5ac" providerId="LiveId" clId="{D3918370-7E29-4CD0-B813-9D692616AF1B}" dt="2025-02-12T05:26:39.211" v="169" actId="478"/>
          <ac:cxnSpMkLst>
            <pc:docMk/>
            <pc:sldMk cId="2454256304" sldId="398"/>
            <ac:cxnSpMk id="52" creationId="{C905D0DE-C9BA-FD32-4B5C-C6C357CA17B6}"/>
          </ac:cxnSpMkLst>
        </pc:cxnChg>
        <pc:cxnChg chg="del">
          <ac:chgData name="Hello Hello" userId="6a828ef3d50ac5ac" providerId="LiveId" clId="{D3918370-7E29-4CD0-B813-9D692616AF1B}" dt="2025-02-12T05:26:34.781" v="166" actId="478"/>
          <ac:cxnSpMkLst>
            <pc:docMk/>
            <pc:sldMk cId="2454256304" sldId="398"/>
            <ac:cxnSpMk id="57" creationId="{6CD2BE61-E56E-AE47-3C18-859103307B7A}"/>
          </ac:cxnSpMkLst>
        </pc:cxnChg>
        <pc:cxnChg chg="del">
          <ac:chgData name="Hello Hello" userId="6a828ef3d50ac5ac" providerId="LiveId" clId="{D3918370-7E29-4CD0-B813-9D692616AF1B}" dt="2025-02-12T05:26:34.265" v="165" actId="478"/>
          <ac:cxnSpMkLst>
            <pc:docMk/>
            <pc:sldMk cId="2454256304" sldId="398"/>
            <ac:cxnSpMk id="58" creationId="{D33A84B1-E063-FEAA-C1FA-B257959B5D4C}"/>
          </ac:cxnSpMkLst>
        </pc:cxnChg>
        <pc:cxnChg chg="del">
          <ac:chgData name="Hello Hello" userId="6a828ef3d50ac5ac" providerId="LiveId" clId="{D3918370-7E29-4CD0-B813-9D692616AF1B}" dt="2025-02-12T05:26:35.687" v="167" actId="478"/>
          <ac:cxnSpMkLst>
            <pc:docMk/>
            <pc:sldMk cId="2454256304" sldId="398"/>
            <ac:cxnSpMk id="59" creationId="{216F37E1-DE43-9CF4-2D7E-6FBCB4A1995B}"/>
          </ac:cxnSpMkLst>
        </pc:cxnChg>
        <pc:cxnChg chg="del">
          <ac:chgData name="Hello Hello" userId="6a828ef3d50ac5ac" providerId="LiveId" clId="{D3918370-7E29-4CD0-B813-9D692616AF1B}" dt="2025-02-12T05:26:40.375" v="171" actId="478"/>
          <ac:cxnSpMkLst>
            <pc:docMk/>
            <pc:sldMk cId="2454256304" sldId="398"/>
            <ac:cxnSpMk id="62" creationId="{34EE70F4-F618-0B2C-D45E-7BAF7B22C852}"/>
          </ac:cxnSpMkLst>
        </pc:cxnChg>
      </pc:sldChg>
      <pc:sldChg chg="addSp delSp modSp mod modAnim">
        <pc:chgData name="Hello Hello" userId="6a828ef3d50ac5ac" providerId="LiveId" clId="{D3918370-7E29-4CD0-B813-9D692616AF1B}" dt="2025-02-12T06:44:39.332" v="987"/>
        <pc:sldMkLst>
          <pc:docMk/>
          <pc:sldMk cId="3943896810" sldId="399"/>
        </pc:sldMkLst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12" creationId="{92E9B77C-603D-1F7F-B3A3-799F4F9E2DCE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19" creationId="{05742880-2DCB-DB68-5444-16E4CC4F3EB9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20" creationId="{B7D0C3C4-3876-FFC8-F51A-6ED3DC4AE2CF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24" creationId="{D3F86D9E-5083-16DE-1498-103A549BD91A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25" creationId="{BEC1C53D-C4E2-2C7A-CB4C-3C3CB0B139CF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26" creationId="{1E5603A8-8BF9-9CB3-B2B1-5E260928E0F0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30" creationId="{563C0D28-9ADD-D767-DA5D-8F2231A460BC}"/>
          </ac:spMkLst>
        </pc:spChg>
        <pc:spChg chg="mod">
          <ac:chgData name="Hello Hello" userId="6a828ef3d50ac5ac" providerId="LiveId" clId="{D3918370-7E29-4CD0-B813-9D692616AF1B}" dt="2025-02-12T06:14:36.295" v="208" actId="20577"/>
          <ac:spMkLst>
            <pc:docMk/>
            <pc:sldMk cId="3943896810" sldId="399"/>
            <ac:spMk id="37" creationId="{1B2FD0E7-7D00-E547-1DB9-F8704E3C1DB4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51" creationId="{0A073E47-808C-A511-3152-F75EEC424728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53" creationId="{B67CB0E1-A8A3-B239-465E-E34964E30721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60" creationId="{31A3B991-3DA7-173C-6CF5-0B35A3A787B1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61" creationId="{0714B6DB-C819-093A-F693-FD83EF8C0DBE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69" creationId="{6AE15AAC-98C6-907D-5862-4174643CB952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73" creationId="{5423B386-AC68-8378-3D8F-5AC5701A1DBC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74" creationId="{CEDB68F2-615F-8EB2-E1A4-7DB35250F9B2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80" creationId="{C5FFB367-B847-81EE-8755-48526C4FB623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84" creationId="{A70C434E-6F83-1FB5-8191-9F9854130717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87" creationId="{86D9E688-7E1A-530E-9663-47E185B6F132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88" creationId="{1E695018-D6E8-6B3D-4268-61575CBBFB06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89" creationId="{0EC7266C-A0C7-2B00-0300-566F29222D17}"/>
          </ac:spMkLst>
        </pc:spChg>
        <pc:spChg chg="add mod">
          <ac:chgData name="Hello Hello" userId="6a828ef3d50ac5ac" providerId="LiveId" clId="{D3918370-7E29-4CD0-B813-9D692616AF1B}" dt="2025-02-12T06:25:15.004" v="744" actId="207"/>
          <ac:spMkLst>
            <pc:docMk/>
            <pc:sldMk cId="3943896810" sldId="399"/>
            <ac:spMk id="90" creationId="{F0869111-12CB-6DB2-9801-DB9917190D07}"/>
          </ac:spMkLst>
        </pc:spChg>
        <pc:spChg chg="add mod">
          <ac:chgData name="Hello Hello" userId="6a828ef3d50ac5ac" providerId="LiveId" clId="{D3918370-7E29-4CD0-B813-9D692616AF1B}" dt="2025-02-12T06:44:39.332" v="987"/>
          <ac:spMkLst>
            <pc:docMk/>
            <pc:sldMk cId="3943896810" sldId="399"/>
            <ac:spMk id="91" creationId="{7EF93600-DE88-B6D3-9F29-967DE86EA521}"/>
          </ac:spMkLst>
        </pc:sp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4" creationId="{C30128D1-22FD-C7D4-C987-775561AFEFC0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28" creationId="{8AA728DE-2B63-899D-8EC2-E2FFBC9DA1E4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31" creationId="{9EC203AE-FC41-FE73-24DE-EC66F918E8F0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33" creationId="{9536B161-962B-6852-365A-D888CBD1EF6F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34" creationId="{2EDEDA04-8954-E57F-FED3-407B5E13CF83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35" creationId="{38FBD2D6-DEE8-B957-3EB0-1EF400594554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36" creationId="{EF30E91B-CBF6-92FE-AA6A-EA591B99B119}"/>
          </ac:cxnSpMkLst>
        </pc:cxnChg>
        <pc:cxnChg chg="del">
          <ac:chgData name="Hello Hello" userId="6a828ef3d50ac5ac" providerId="LiveId" clId="{D3918370-7E29-4CD0-B813-9D692616AF1B}" dt="2025-02-12T05:26:52.234" v="178" actId="478"/>
          <ac:cxnSpMkLst>
            <pc:docMk/>
            <pc:sldMk cId="3943896810" sldId="399"/>
            <ac:cxnSpMk id="47" creationId="{5E22935F-36BD-A158-DF43-74683955882A}"/>
          </ac:cxnSpMkLst>
        </pc:cxnChg>
        <pc:cxnChg chg="del">
          <ac:chgData name="Hello Hello" userId="6a828ef3d50ac5ac" providerId="LiveId" clId="{D3918370-7E29-4CD0-B813-9D692616AF1B}" dt="2025-02-12T05:26:51.183" v="176" actId="478"/>
          <ac:cxnSpMkLst>
            <pc:docMk/>
            <pc:sldMk cId="3943896810" sldId="399"/>
            <ac:cxnSpMk id="48" creationId="{84A8AB44-17AD-5C8B-947E-54BAFDF9999A}"/>
          </ac:cxnSpMkLst>
        </pc:cxnChg>
        <pc:cxnChg chg="del">
          <ac:chgData name="Hello Hello" userId="6a828ef3d50ac5ac" providerId="LiveId" clId="{D3918370-7E29-4CD0-B813-9D692616AF1B}" dt="2025-02-12T05:26:51.835" v="177" actId="478"/>
          <ac:cxnSpMkLst>
            <pc:docMk/>
            <pc:sldMk cId="3943896810" sldId="399"/>
            <ac:cxnSpMk id="52" creationId="{71595A1B-9310-55D6-7784-932C2D776538}"/>
          </ac:cxnSpMkLst>
        </pc:cxnChg>
        <pc:cxnChg chg="del">
          <ac:chgData name="Hello Hello" userId="6a828ef3d50ac5ac" providerId="LiveId" clId="{D3918370-7E29-4CD0-B813-9D692616AF1B}" dt="2025-02-12T05:26:49.233" v="173" actId="478"/>
          <ac:cxnSpMkLst>
            <pc:docMk/>
            <pc:sldMk cId="3943896810" sldId="399"/>
            <ac:cxnSpMk id="57" creationId="{CE088E25-F833-416D-E095-ECB2D41D96B8}"/>
          </ac:cxnSpMkLst>
        </pc:cxnChg>
        <pc:cxnChg chg="del">
          <ac:chgData name="Hello Hello" userId="6a828ef3d50ac5ac" providerId="LiveId" clId="{D3918370-7E29-4CD0-B813-9D692616AF1B}" dt="2025-02-12T05:26:49.786" v="174" actId="478"/>
          <ac:cxnSpMkLst>
            <pc:docMk/>
            <pc:sldMk cId="3943896810" sldId="399"/>
            <ac:cxnSpMk id="58" creationId="{D69DD853-120F-48C7-5C72-A9397467CEEF}"/>
          </ac:cxnSpMkLst>
        </pc:cxnChg>
        <pc:cxnChg chg="del">
          <ac:chgData name="Hello Hello" userId="6a828ef3d50ac5ac" providerId="LiveId" clId="{D3918370-7E29-4CD0-B813-9D692616AF1B}" dt="2025-02-12T05:26:50.419" v="175" actId="478"/>
          <ac:cxnSpMkLst>
            <pc:docMk/>
            <pc:sldMk cId="3943896810" sldId="399"/>
            <ac:cxnSpMk id="59" creationId="{4F9AAD22-EBB2-F6E6-9C00-6B7877DFCA6F}"/>
          </ac:cxnSpMkLst>
        </pc:cxnChg>
        <pc:cxnChg chg="del">
          <ac:chgData name="Hello Hello" userId="6a828ef3d50ac5ac" providerId="LiveId" clId="{D3918370-7E29-4CD0-B813-9D692616AF1B}" dt="2025-02-12T05:26:52.875" v="179" actId="478"/>
          <ac:cxnSpMkLst>
            <pc:docMk/>
            <pc:sldMk cId="3943896810" sldId="399"/>
            <ac:cxnSpMk id="62" creationId="{1B581AD5-80EE-139A-3243-B13A8B397CC0}"/>
          </ac:cxnSpMkLst>
        </pc:cxnChg>
      </pc:sldChg>
      <pc:sldChg chg="addSp delSp modSp add mod modAnim">
        <pc:chgData name="Hello Hello" userId="6a828ef3d50ac5ac" providerId="LiveId" clId="{D3918370-7E29-4CD0-B813-9D692616AF1B}" dt="2025-02-12T06:45:02.555" v="1004" actId="207"/>
        <pc:sldMkLst>
          <pc:docMk/>
          <pc:sldMk cId="4097606864" sldId="400"/>
        </pc:sldMkLst>
        <pc:spChg chg="mod">
          <ac:chgData name="Hello Hello" userId="6a828ef3d50ac5ac" providerId="LiveId" clId="{D3918370-7E29-4CD0-B813-9D692616AF1B}" dt="2025-02-12T06:31:18.010" v="788" actId="20577"/>
          <ac:spMkLst>
            <pc:docMk/>
            <pc:sldMk cId="4097606864" sldId="400"/>
            <ac:spMk id="2" creationId="{AABBD1D2-1186-9554-7917-4D02CC38B3D5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4" creationId="{33207639-BFF8-7BA0-CDB3-F3805E150151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5" creationId="{67217711-2CD7-DD97-10FF-05FCB92D6EBC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6" creationId="{25F8BC82-4A69-3807-C48D-01FF4ED50EF7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7" creationId="{0909E8CC-C224-8676-B7C4-C45CE3E4224C}"/>
          </ac:spMkLst>
        </pc:spChg>
        <pc:spChg chg="mod">
          <ac:chgData name="Hello Hello" userId="6a828ef3d50ac5ac" providerId="LiveId" clId="{D3918370-7E29-4CD0-B813-9D692616AF1B}" dt="2025-02-12T06:41:31.947" v="939" actId="1076"/>
          <ac:spMkLst>
            <pc:docMk/>
            <pc:sldMk cId="4097606864" sldId="400"/>
            <ac:spMk id="9" creationId="{688F6145-7ECD-3253-9F09-6D528C3B5F82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10" creationId="{C152BB4A-37F8-6F37-C501-EAC3D160B888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11" creationId="{912709E3-64D7-3721-2749-379C92C69E0C}"/>
          </ac:spMkLst>
        </pc:spChg>
        <pc:spChg chg="add mod">
          <ac:chgData name="Hello Hello" userId="6a828ef3d50ac5ac" providerId="LiveId" clId="{D3918370-7E29-4CD0-B813-9D692616AF1B}" dt="2025-02-12T06:34:32.852" v="848" actId="20577"/>
          <ac:spMkLst>
            <pc:docMk/>
            <pc:sldMk cId="4097606864" sldId="400"/>
            <ac:spMk id="12" creationId="{136D7430-A6E1-C776-97BE-6ABC328E807A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14" creationId="{1C5D7095-6222-E34B-E6F7-836ABF0E90CF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16" creationId="{6FA3BB73-701C-3B1A-6182-D604365100BF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17" creationId="{925AE7E6-08F8-8B2C-8482-43027A8833B1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18" creationId="{E1F6FA6F-F358-1E5B-7E1C-17DC030F5A06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19" creationId="{E98E9F30-D7D9-F4BA-B764-C4BE228C4DD8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20" creationId="{637A7833-C012-27FC-2594-25E59E7F4880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22" creationId="{E91BE4A7-CE16-6D03-72BB-8A87939875B9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23" creationId="{2484A914-4053-840D-196D-9D1241309F13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24" creationId="{3A890E81-1101-DBBE-3BBB-FC8974BCF826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26" creationId="{C63034F4-F428-D30E-9BF2-C12E1AB48F6B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28" creationId="{83A97029-A515-4ED9-6FE3-79AF9045C0D5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29" creationId="{52A7BDFC-5083-27F0-58E1-0F27AD37D4DF}"/>
          </ac:spMkLst>
        </pc:spChg>
        <pc:spChg chg="mod">
          <ac:chgData name="Hello Hello" userId="6a828ef3d50ac5ac" providerId="LiveId" clId="{D3918370-7E29-4CD0-B813-9D692616AF1B}" dt="2025-02-12T06:32:31.291" v="800" actId="207"/>
          <ac:spMkLst>
            <pc:docMk/>
            <pc:sldMk cId="4097606864" sldId="400"/>
            <ac:spMk id="31" creationId="{805B72E6-DA6B-0935-021D-CF42DD9BA68B}"/>
          </ac:spMkLst>
        </pc:spChg>
        <pc:spChg chg="mod">
          <ac:chgData name="Hello Hello" userId="6a828ef3d50ac5ac" providerId="LiveId" clId="{D3918370-7E29-4CD0-B813-9D692616AF1B}" dt="2025-02-12T06:39:17.579" v="892" actId="1036"/>
          <ac:spMkLst>
            <pc:docMk/>
            <pc:sldMk cId="4097606864" sldId="400"/>
            <ac:spMk id="32" creationId="{87029B9F-7330-368F-EBF8-390813D94E77}"/>
          </ac:spMkLst>
        </pc:spChg>
        <pc:spChg chg="mod">
          <ac:chgData name="Hello Hello" userId="6a828ef3d50ac5ac" providerId="LiveId" clId="{D3918370-7E29-4CD0-B813-9D692616AF1B}" dt="2025-02-12T06:39:08.930" v="890" actId="1036"/>
          <ac:spMkLst>
            <pc:docMk/>
            <pc:sldMk cId="4097606864" sldId="400"/>
            <ac:spMk id="48" creationId="{68A8BA7E-449D-8BA0-50EC-4B4672C4DEF6}"/>
          </ac:spMkLst>
        </pc:spChg>
        <pc:spChg chg="mod">
          <ac:chgData name="Hello Hello" userId="6a828ef3d50ac5ac" providerId="LiveId" clId="{D3918370-7E29-4CD0-B813-9D692616AF1B}" dt="2025-02-12T06:45:02.555" v="1004" actId="207"/>
          <ac:spMkLst>
            <pc:docMk/>
            <pc:sldMk cId="4097606864" sldId="400"/>
            <ac:spMk id="51" creationId="{80358183-1CB3-2B1D-1D5F-FDADB89C9FD1}"/>
          </ac:spMkLst>
        </pc:spChg>
        <pc:spChg chg="add mod">
          <ac:chgData name="Hello Hello" userId="6a828ef3d50ac5ac" providerId="LiveId" clId="{D3918370-7E29-4CD0-B813-9D692616AF1B}" dt="2025-02-12T06:41:27.609" v="938" actId="1076"/>
          <ac:spMkLst>
            <pc:docMk/>
            <pc:sldMk cId="4097606864" sldId="400"/>
            <ac:spMk id="73" creationId="{3EDDAF44-AC99-E564-F4A9-6C5AB6E87985}"/>
          </ac:spMkLst>
        </pc:spChg>
        <pc:spChg chg="add mod">
          <ac:chgData name="Hello Hello" userId="6a828ef3d50ac5ac" providerId="LiveId" clId="{D3918370-7E29-4CD0-B813-9D692616AF1B}" dt="2025-02-12T06:41:01.374" v="923"/>
          <ac:spMkLst>
            <pc:docMk/>
            <pc:sldMk cId="4097606864" sldId="400"/>
            <ac:spMk id="74" creationId="{2955149C-A19D-0232-2F9A-E8D94FE92DE0}"/>
          </ac:spMkLst>
        </pc:spChg>
        <pc:spChg chg="add mod">
          <ac:chgData name="Hello Hello" userId="6a828ef3d50ac5ac" providerId="LiveId" clId="{D3918370-7E29-4CD0-B813-9D692616AF1B}" dt="2025-02-12T06:44:59.110" v="1003" actId="207"/>
          <ac:spMkLst>
            <pc:docMk/>
            <pc:sldMk cId="4097606864" sldId="400"/>
            <ac:spMk id="75" creationId="{7D6ED0E1-61A3-C262-8584-58119D123658}"/>
          </ac:spMkLst>
        </pc:spChg>
        <pc:spChg chg="add mod">
          <ac:chgData name="Hello Hello" userId="6a828ef3d50ac5ac" providerId="LiveId" clId="{D3918370-7E29-4CD0-B813-9D692616AF1B}" dt="2025-02-12T06:44:34.361" v="984"/>
          <ac:spMkLst>
            <pc:docMk/>
            <pc:sldMk cId="4097606864" sldId="400"/>
            <ac:spMk id="76" creationId="{CD401310-F747-83C4-F10E-5BA4426D19A4}"/>
          </ac:spMkLst>
        </pc:spChg>
        <pc:cxnChg chg="mod ord">
          <ac:chgData name="Hello Hello" userId="6a828ef3d50ac5ac" providerId="LiveId" clId="{D3918370-7E29-4CD0-B813-9D692616AF1B}" dt="2025-02-12T06:40:42.664" v="920" actId="167"/>
          <ac:cxnSpMkLst>
            <pc:docMk/>
            <pc:sldMk cId="4097606864" sldId="400"/>
            <ac:cxnSpMk id="30" creationId="{EC717409-A0E9-4A92-0995-DE3AF8DE6458}"/>
          </ac:cxnSpMkLst>
        </pc:cxnChg>
        <pc:cxnChg chg="add del mod">
          <ac:chgData name="Hello Hello" userId="6a828ef3d50ac5ac" providerId="LiveId" clId="{D3918370-7E29-4CD0-B813-9D692616AF1B}" dt="2025-02-12T06:38:09.210" v="880" actId="478"/>
          <ac:cxnSpMkLst>
            <pc:docMk/>
            <pc:sldMk cId="4097606864" sldId="400"/>
            <ac:cxnSpMk id="41" creationId="{87A219A8-1F3E-AA03-3ADA-1C88808F5B77}"/>
          </ac:cxnSpMkLst>
        </pc:cxnChg>
        <pc:cxnChg chg="add del mod">
          <ac:chgData name="Hello Hello" userId="6a828ef3d50ac5ac" providerId="LiveId" clId="{D3918370-7E29-4CD0-B813-9D692616AF1B}" dt="2025-02-12T06:38:29.077" v="886" actId="478"/>
          <ac:cxnSpMkLst>
            <pc:docMk/>
            <pc:sldMk cId="4097606864" sldId="400"/>
            <ac:cxnSpMk id="50" creationId="{C6557404-4DFE-16A2-6F6A-63CD2D1AD028}"/>
          </ac:cxnSpMkLst>
        </pc:cxnChg>
        <pc:cxnChg chg="add mod ord">
          <ac:chgData name="Hello Hello" userId="6a828ef3d50ac5ac" providerId="LiveId" clId="{D3918370-7E29-4CD0-B813-9D692616AF1B}" dt="2025-02-12T06:39:52.337" v="913" actId="167"/>
          <ac:cxnSpMkLst>
            <pc:docMk/>
            <pc:sldMk cId="4097606864" sldId="400"/>
            <ac:cxnSpMk id="66" creationId="{7A839807-3FB8-29A5-F2F3-FD5F798D36F2}"/>
          </ac:cxnSpMkLst>
        </pc:cxnChg>
      </pc:sldChg>
      <pc:sldChg chg="add del">
        <pc:chgData name="Hello Hello" userId="6a828ef3d50ac5ac" providerId="LiveId" clId="{D3918370-7E29-4CD0-B813-9D692616AF1B}" dt="2025-02-12T06:37:53.637" v="875" actId="47"/>
        <pc:sldMkLst>
          <pc:docMk/>
          <pc:sldMk cId="528506376" sldId="401"/>
        </pc:sldMkLst>
      </pc:sldChg>
      <pc:sldChg chg="modSp mod">
        <pc:chgData name="Hello Hello" userId="6a828ef3d50ac5ac" providerId="LiveId" clId="{D3918370-7E29-4CD0-B813-9D692616AF1B}" dt="2025-02-14T22:02:16.696" v="1389" actId="1076"/>
        <pc:sldMkLst>
          <pc:docMk/>
          <pc:sldMk cId="79193485" sldId="403"/>
        </pc:sldMkLst>
        <pc:spChg chg="mod">
          <ac:chgData name="Hello Hello" userId="6a828ef3d50ac5ac" providerId="LiveId" clId="{D3918370-7E29-4CD0-B813-9D692616AF1B}" dt="2025-02-14T22:02:16.696" v="1389" actId="1076"/>
          <ac:spMkLst>
            <pc:docMk/>
            <pc:sldMk cId="79193485" sldId="403"/>
            <ac:spMk id="27" creationId="{56313CD5-FD40-46F4-0B9E-5054CB7E0388}"/>
          </ac:spMkLst>
        </pc:spChg>
      </pc:sldChg>
      <pc:sldChg chg="addSp delSp modSp add mod">
        <pc:chgData name="Hello Hello" userId="6a828ef3d50ac5ac" providerId="LiveId" clId="{D3918370-7E29-4CD0-B813-9D692616AF1B}" dt="2025-02-14T22:00:08.497" v="1388" actId="20577"/>
        <pc:sldMkLst>
          <pc:docMk/>
          <pc:sldMk cId="2855731423" sldId="404"/>
        </pc:sldMkLst>
        <pc:spChg chg="mod">
          <ac:chgData name="Hello Hello" userId="6a828ef3d50ac5ac" providerId="LiveId" clId="{D3918370-7E29-4CD0-B813-9D692616AF1B}" dt="2025-02-14T21:58:17.180" v="1337" actId="20577"/>
          <ac:spMkLst>
            <pc:docMk/>
            <pc:sldMk cId="2855731423" sldId="404"/>
            <ac:spMk id="2" creationId="{1E8FCE1F-4118-EA37-65D8-F652D0353310}"/>
          </ac:spMkLst>
        </pc:spChg>
        <pc:spChg chg="mod">
          <ac:chgData name="Hello Hello" userId="6a828ef3d50ac5ac" providerId="LiveId" clId="{D3918370-7E29-4CD0-B813-9D692616AF1B}" dt="2025-02-14T21:46:07.343" v="1030" actId="20577"/>
          <ac:spMkLst>
            <pc:docMk/>
            <pc:sldMk cId="2855731423" sldId="404"/>
            <ac:spMk id="3" creationId="{E8F745EC-4B58-247F-D07D-706DCBCFB3C3}"/>
          </ac:spMkLst>
        </pc:spChg>
        <pc:spChg chg="mod">
          <ac:chgData name="Hello Hello" userId="6a828ef3d50ac5ac" providerId="LiveId" clId="{D3918370-7E29-4CD0-B813-9D692616AF1B}" dt="2025-02-14T22:00:02.276" v="1381" actId="20577"/>
          <ac:spMkLst>
            <pc:docMk/>
            <pc:sldMk cId="2855731423" sldId="404"/>
            <ac:spMk id="12" creationId="{DA6A2335-99EE-9008-28FD-2EAD5CF42F4A}"/>
          </ac:spMkLst>
        </pc:spChg>
        <pc:spChg chg="del">
          <ac:chgData name="Hello Hello" userId="6a828ef3d50ac5ac" providerId="LiveId" clId="{D3918370-7E29-4CD0-B813-9D692616AF1B}" dt="2025-02-14T21:55:49.424" v="1151" actId="478"/>
          <ac:spMkLst>
            <pc:docMk/>
            <pc:sldMk cId="2855731423" sldId="404"/>
            <ac:spMk id="13" creationId="{E771DAA6-0A8E-A845-31EF-817854E9C7C6}"/>
          </ac:spMkLst>
        </pc:spChg>
        <pc:spChg chg="del">
          <ac:chgData name="Hello Hello" userId="6a828ef3d50ac5ac" providerId="LiveId" clId="{D3918370-7E29-4CD0-B813-9D692616AF1B}" dt="2025-02-14T21:55:49.424" v="1151" actId="478"/>
          <ac:spMkLst>
            <pc:docMk/>
            <pc:sldMk cId="2855731423" sldId="404"/>
            <ac:spMk id="14" creationId="{898AF193-14D7-7D5C-671D-5D3B60A7F1A0}"/>
          </ac:spMkLst>
        </pc:spChg>
        <pc:spChg chg="del">
          <ac:chgData name="Hello Hello" userId="6a828ef3d50ac5ac" providerId="LiveId" clId="{D3918370-7E29-4CD0-B813-9D692616AF1B}" dt="2025-02-14T21:55:49.424" v="1151" actId="478"/>
          <ac:spMkLst>
            <pc:docMk/>
            <pc:sldMk cId="2855731423" sldId="404"/>
            <ac:spMk id="15" creationId="{CCD1867A-5FC3-40A5-1E86-11A675D42A6F}"/>
          </ac:spMkLst>
        </pc:spChg>
        <pc:spChg chg="del">
          <ac:chgData name="Hello Hello" userId="6a828ef3d50ac5ac" providerId="LiveId" clId="{D3918370-7E29-4CD0-B813-9D692616AF1B}" dt="2025-02-14T21:55:49.424" v="1151" actId="478"/>
          <ac:spMkLst>
            <pc:docMk/>
            <pc:sldMk cId="2855731423" sldId="404"/>
            <ac:spMk id="16" creationId="{ADC1434B-3B2B-14CB-09B9-8DE427B03A6C}"/>
          </ac:spMkLst>
        </pc:spChg>
        <pc:spChg chg="add mod">
          <ac:chgData name="Hello Hello" userId="6a828ef3d50ac5ac" providerId="LiveId" clId="{D3918370-7E29-4CD0-B813-9D692616AF1B}" dt="2025-02-14T22:00:08.497" v="1388" actId="20577"/>
          <ac:spMkLst>
            <pc:docMk/>
            <pc:sldMk cId="2855731423" sldId="404"/>
            <ac:spMk id="18" creationId="{A911AE75-778F-4915-E029-567225DC1C70}"/>
          </ac:spMkLst>
        </pc:spChg>
        <pc:cxnChg chg="add mod">
          <ac:chgData name="Hello Hello" userId="6a828ef3d50ac5ac" providerId="LiveId" clId="{D3918370-7E29-4CD0-B813-9D692616AF1B}" dt="2025-02-14T21:59:23.582" v="1352" actId="1076"/>
          <ac:cxnSpMkLst>
            <pc:docMk/>
            <pc:sldMk cId="2855731423" sldId="404"/>
            <ac:cxnSpMk id="20" creationId="{CB26CD9D-83C9-C61D-5F9E-F4680B35D829}"/>
          </ac:cxnSpMkLst>
        </pc:cxnChg>
        <pc:cxnChg chg="add mod">
          <ac:chgData name="Hello Hello" userId="6a828ef3d50ac5ac" providerId="LiveId" clId="{D3918370-7E29-4CD0-B813-9D692616AF1B}" dt="2025-02-14T21:59:28.444" v="1358" actId="1036"/>
          <ac:cxnSpMkLst>
            <pc:docMk/>
            <pc:sldMk cId="2855731423" sldId="404"/>
            <ac:cxnSpMk id="21" creationId="{D7DAC3D3-B392-E547-8667-38970F48DAF3}"/>
          </ac:cxnSpMkLst>
        </pc:cxnChg>
      </pc:sldChg>
    </pc:docChg>
  </pc:docChgLst>
  <pc:docChgLst>
    <pc:chgData name="Hello Hello" userId="6a828ef3d50ac5ac" providerId="LiveId" clId="{FEEF4180-5DDC-4E54-91FC-D139122C2D64}"/>
    <pc:docChg chg="undo custSel addSld delSld modSld sldOrd">
      <pc:chgData name="Hello Hello" userId="6a828ef3d50ac5ac" providerId="LiveId" clId="{FEEF4180-5DDC-4E54-91FC-D139122C2D64}" dt="2025-01-26T23:36:35.317" v="833" actId="1076"/>
      <pc:docMkLst>
        <pc:docMk/>
      </pc:docMkLst>
      <pc:sldChg chg="addSp delSp modSp mod">
        <pc:chgData name="Hello Hello" userId="6a828ef3d50ac5ac" providerId="LiveId" clId="{FEEF4180-5DDC-4E54-91FC-D139122C2D64}" dt="2025-01-26T23:01:17.897" v="163" actId="1076"/>
        <pc:sldMkLst>
          <pc:docMk/>
          <pc:sldMk cId="2502617556" sldId="317"/>
        </pc:sldMkLst>
        <pc:spChg chg="del">
          <ac:chgData name="Hello Hello" userId="6a828ef3d50ac5ac" providerId="LiveId" clId="{FEEF4180-5DDC-4E54-91FC-D139122C2D64}" dt="2025-01-26T22:52:00.831" v="119" actId="478"/>
          <ac:spMkLst>
            <pc:docMk/>
            <pc:sldMk cId="2502617556" sldId="317"/>
            <ac:spMk id="12" creationId="{8BA36194-743C-E98A-38CF-38EB960F73BC}"/>
          </ac:spMkLst>
        </pc:spChg>
        <pc:spChg chg="del">
          <ac:chgData name="Hello Hello" userId="6a828ef3d50ac5ac" providerId="LiveId" clId="{FEEF4180-5DDC-4E54-91FC-D139122C2D64}" dt="2025-01-26T22:51:59.709" v="118" actId="478"/>
          <ac:spMkLst>
            <pc:docMk/>
            <pc:sldMk cId="2502617556" sldId="317"/>
            <ac:spMk id="13" creationId="{DFAEE6F2-881E-D861-B02E-A6341E0556B0}"/>
          </ac:spMkLst>
        </pc:spChg>
        <pc:spChg chg="del">
          <ac:chgData name="Hello Hello" userId="6a828ef3d50ac5ac" providerId="LiveId" clId="{FEEF4180-5DDC-4E54-91FC-D139122C2D64}" dt="2025-01-26T22:51:55.964" v="115" actId="478"/>
          <ac:spMkLst>
            <pc:docMk/>
            <pc:sldMk cId="2502617556" sldId="317"/>
            <ac:spMk id="14" creationId="{6AD359AF-96D6-98F4-4AB7-5DF35326FB9B}"/>
          </ac:spMkLst>
        </pc:spChg>
        <pc:spChg chg="del">
          <ac:chgData name="Hello Hello" userId="6a828ef3d50ac5ac" providerId="LiveId" clId="{FEEF4180-5DDC-4E54-91FC-D139122C2D64}" dt="2025-01-26T22:51:58.913" v="117" actId="478"/>
          <ac:spMkLst>
            <pc:docMk/>
            <pc:sldMk cId="2502617556" sldId="317"/>
            <ac:spMk id="16" creationId="{3106F518-3FFD-14DC-D9B2-FC7BBE10DF46}"/>
          </ac:spMkLst>
        </pc:spChg>
        <pc:spChg chg="mod">
          <ac:chgData name="Hello Hello" userId="6a828ef3d50ac5ac" providerId="LiveId" clId="{FEEF4180-5DDC-4E54-91FC-D139122C2D64}" dt="2025-01-26T22:52:23.668" v="152" actId="1037"/>
          <ac:spMkLst>
            <pc:docMk/>
            <pc:sldMk cId="2502617556" sldId="317"/>
            <ac:spMk id="17" creationId="{D918B757-39E0-8810-64CC-2F51F9110075}"/>
          </ac:spMkLst>
        </pc:spChg>
        <pc:spChg chg="mod">
          <ac:chgData name="Hello Hello" userId="6a828ef3d50ac5ac" providerId="LiveId" clId="{FEEF4180-5DDC-4E54-91FC-D139122C2D64}" dt="2025-01-26T22:52:23.668" v="152" actId="1037"/>
          <ac:spMkLst>
            <pc:docMk/>
            <pc:sldMk cId="2502617556" sldId="317"/>
            <ac:spMk id="18" creationId="{E948E9B9-33AA-6311-2EAD-5E25226828BA}"/>
          </ac:spMkLst>
        </pc:spChg>
        <pc:spChg chg="mod">
          <ac:chgData name="Hello Hello" userId="6a828ef3d50ac5ac" providerId="LiveId" clId="{FEEF4180-5DDC-4E54-91FC-D139122C2D64}" dt="2025-01-26T22:52:23.668" v="152" actId="1037"/>
          <ac:spMkLst>
            <pc:docMk/>
            <pc:sldMk cId="2502617556" sldId="317"/>
            <ac:spMk id="19" creationId="{699872F5-9A47-098C-56C6-9BA95E6C182A}"/>
          </ac:spMkLst>
        </pc:spChg>
        <pc:spChg chg="mod">
          <ac:chgData name="Hello Hello" userId="6a828ef3d50ac5ac" providerId="LiveId" clId="{FEEF4180-5DDC-4E54-91FC-D139122C2D64}" dt="2025-01-26T22:52:23.668" v="152" actId="1037"/>
          <ac:spMkLst>
            <pc:docMk/>
            <pc:sldMk cId="2502617556" sldId="317"/>
            <ac:spMk id="20" creationId="{636555DB-7F48-CB9B-75EC-DB5D22306489}"/>
          </ac:spMkLst>
        </pc:spChg>
        <pc:spChg chg="mod">
          <ac:chgData name="Hello Hello" userId="6a828ef3d50ac5ac" providerId="LiveId" clId="{FEEF4180-5DDC-4E54-91FC-D139122C2D64}" dt="2025-01-26T22:52:23.668" v="152" actId="1037"/>
          <ac:spMkLst>
            <pc:docMk/>
            <pc:sldMk cId="2502617556" sldId="317"/>
            <ac:spMk id="21" creationId="{6BB6DC15-9E31-C470-0BDE-C14577301E2C}"/>
          </ac:spMkLst>
        </pc:spChg>
        <pc:spChg chg="del">
          <ac:chgData name="Hello Hello" userId="6a828ef3d50ac5ac" providerId="LiveId" clId="{FEEF4180-5DDC-4E54-91FC-D139122C2D64}" dt="2025-01-26T22:51:57.991" v="116" actId="478"/>
          <ac:spMkLst>
            <pc:docMk/>
            <pc:sldMk cId="2502617556" sldId="317"/>
            <ac:spMk id="44" creationId="{B52EE8B4-823E-B6BB-F67C-322DBF4FD48D}"/>
          </ac:spMkLst>
        </pc:spChg>
        <pc:spChg chg="add mod">
          <ac:chgData name="Hello Hello" userId="6a828ef3d50ac5ac" providerId="LiveId" clId="{FEEF4180-5DDC-4E54-91FC-D139122C2D64}" dt="2025-01-26T22:51:52.859" v="114" actId="1037"/>
          <ac:spMkLst>
            <pc:docMk/>
            <pc:sldMk cId="2502617556" sldId="317"/>
            <ac:spMk id="54" creationId="{3D2095AB-78FE-D1D3-97FB-56FDFD1AC54A}"/>
          </ac:spMkLst>
        </pc:spChg>
        <pc:spChg chg="add mod">
          <ac:chgData name="Hello Hello" userId="6a828ef3d50ac5ac" providerId="LiveId" clId="{FEEF4180-5DDC-4E54-91FC-D139122C2D64}" dt="2025-01-26T22:51:52.859" v="114" actId="1037"/>
          <ac:spMkLst>
            <pc:docMk/>
            <pc:sldMk cId="2502617556" sldId="317"/>
            <ac:spMk id="55" creationId="{2A04CC25-8AB7-EAC8-43DB-EDC53E25C251}"/>
          </ac:spMkLst>
        </pc:spChg>
        <pc:spChg chg="add mod">
          <ac:chgData name="Hello Hello" userId="6a828ef3d50ac5ac" providerId="LiveId" clId="{FEEF4180-5DDC-4E54-91FC-D139122C2D64}" dt="2025-01-26T22:51:52.859" v="114" actId="1037"/>
          <ac:spMkLst>
            <pc:docMk/>
            <pc:sldMk cId="2502617556" sldId="317"/>
            <ac:spMk id="56" creationId="{70C85F4A-B039-7DAE-821F-7554C2D9A23E}"/>
          </ac:spMkLst>
        </pc:spChg>
        <pc:spChg chg="add mod">
          <ac:chgData name="Hello Hello" userId="6a828ef3d50ac5ac" providerId="LiveId" clId="{FEEF4180-5DDC-4E54-91FC-D139122C2D64}" dt="2025-01-26T22:51:52.859" v="114" actId="1037"/>
          <ac:spMkLst>
            <pc:docMk/>
            <pc:sldMk cId="2502617556" sldId="317"/>
            <ac:spMk id="57" creationId="{C1B14DEB-A956-592C-E969-EA74FA22B20F}"/>
          </ac:spMkLst>
        </pc:spChg>
        <pc:spChg chg="add mod">
          <ac:chgData name="Hello Hello" userId="6a828ef3d50ac5ac" providerId="LiveId" clId="{FEEF4180-5DDC-4E54-91FC-D139122C2D64}" dt="2025-01-26T22:51:52.859" v="114" actId="1037"/>
          <ac:spMkLst>
            <pc:docMk/>
            <pc:sldMk cId="2502617556" sldId="317"/>
            <ac:spMk id="58" creationId="{B9633CA8-E106-F35B-B395-BD5B31127DD4}"/>
          </ac:spMkLst>
        </pc:spChg>
        <pc:spChg chg="add mod">
          <ac:chgData name="Hello Hello" userId="6a828ef3d50ac5ac" providerId="LiveId" clId="{FEEF4180-5DDC-4E54-91FC-D139122C2D64}" dt="2025-01-26T23:01:17.897" v="163" actId="1076"/>
          <ac:spMkLst>
            <pc:docMk/>
            <pc:sldMk cId="2502617556" sldId="317"/>
            <ac:spMk id="59" creationId="{D8161C5B-78A8-FDBD-1DE4-171D6856320B}"/>
          </ac:spMkLst>
        </pc:spChg>
        <pc:spChg chg="add mod">
          <ac:chgData name="Hello Hello" userId="6a828ef3d50ac5ac" providerId="LiveId" clId="{FEEF4180-5DDC-4E54-91FC-D139122C2D64}" dt="2025-01-26T23:01:17.897" v="163" actId="1076"/>
          <ac:spMkLst>
            <pc:docMk/>
            <pc:sldMk cId="2502617556" sldId="317"/>
            <ac:spMk id="60" creationId="{C13F7530-7EE9-FDEA-2B32-94DD190BCBF9}"/>
          </ac:spMkLst>
        </pc:spChg>
        <pc:spChg chg="add mod">
          <ac:chgData name="Hello Hello" userId="6a828ef3d50ac5ac" providerId="LiveId" clId="{FEEF4180-5DDC-4E54-91FC-D139122C2D64}" dt="2025-01-26T23:01:17.897" v="163" actId="1076"/>
          <ac:spMkLst>
            <pc:docMk/>
            <pc:sldMk cId="2502617556" sldId="317"/>
            <ac:spMk id="61" creationId="{603FAEE6-D0AE-09BA-49FB-258C7B2AB99E}"/>
          </ac:spMkLst>
        </pc:spChg>
      </pc:sldChg>
      <pc:sldChg chg="modSp mod">
        <pc:chgData name="Hello Hello" userId="6a828ef3d50ac5ac" providerId="LiveId" clId="{FEEF4180-5DDC-4E54-91FC-D139122C2D64}" dt="2025-01-26T23:03:09.064" v="194" actId="20577"/>
        <pc:sldMkLst>
          <pc:docMk/>
          <pc:sldMk cId="546018510" sldId="318"/>
        </pc:sldMkLst>
        <pc:spChg chg="mod">
          <ac:chgData name="Hello Hello" userId="6a828ef3d50ac5ac" providerId="LiveId" clId="{FEEF4180-5DDC-4E54-91FC-D139122C2D64}" dt="2025-01-26T23:00:58.742" v="161" actId="20577"/>
          <ac:spMkLst>
            <pc:docMk/>
            <pc:sldMk cId="546018510" sldId="318"/>
            <ac:spMk id="3" creationId="{DAA499CD-54B0-61B4-8F04-00DD4A9FF514}"/>
          </ac:spMkLst>
        </pc:spChg>
        <pc:spChg chg="mod">
          <ac:chgData name="Hello Hello" userId="6a828ef3d50ac5ac" providerId="LiveId" clId="{FEEF4180-5DDC-4E54-91FC-D139122C2D64}" dt="2025-01-26T23:03:09.064" v="194" actId="20577"/>
          <ac:spMkLst>
            <pc:docMk/>
            <pc:sldMk cId="546018510" sldId="318"/>
            <ac:spMk id="18" creationId="{A74F2D20-3946-FA01-07C5-B00FA2DFB839}"/>
          </ac:spMkLst>
        </pc:spChg>
      </pc:sldChg>
      <pc:sldChg chg="addSp modSp">
        <pc:chgData name="Hello Hello" userId="6a828ef3d50ac5ac" providerId="LiveId" clId="{FEEF4180-5DDC-4E54-91FC-D139122C2D64}" dt="2025-01-26T23:02:12.107" v="164"/>
        <pc:sldMkLst>
          <pc:docMk/>
          <pc:sldMk cId="3621660520" sldId="320"/>
        </pc:sldMkLst>
        <pc:spChg chg="add mod">
          <ac:chgData name="Hello Hello" userId="6a828ef3d50ac5ac" providerId="LiveId" clId="{FEEF4180-5DDC-4E54-91FC-D139122C2D64}" dt="2025-01-26T23:02:12.107" v="164"/>
          <ac:spMkLst>
            <pc:docMk/>
            <pc:sldMk cId="3621660520" sldId="320"/>
            <ac:spMk id="2" creationId="{2146E066-3F7C-2E4A-3B45-AF6297755A70}"/>
          </ac:spMkLst>
        </pc:spChg>
        <pc:spChg chg="add mod">
          <ac:chgData name="Hello Hello" userId="6a828ef3d50ac5ac" providerId="LiveId" clId="{FEEF4180-5DDC-4E54-91FC-D139122C2D64}" dt="2025-01-26T23:02:12.107" v="164"/>
          <ac:spMkLst>
            <pc:docMk/>
            <pc:sldMk cId="3621660520" sldId="320"/>
            <ac:spMk id="6" creationId="{4D92CF3F-16F3-0097-D02E-DC96AC453C38}"/>
          </ac:spMkLst>
        </pc:spChg>
        <pc:spChg chg="add mod">
          <ac:chgData name="Hello Hello" userId="6a828ef3d50ac5ac" providerId="LiveId" clId="{FEEF4180-5DDC-4E54-91FC-D139122C2D64}" dt="2025-01-26T23:02:12.107" v="164"/>
          <ac:spMkLst>
            <pc:docMk/>
            <pc:sldMk cId="3621660520" sldId="320"/>
            <ac:spMk id="12" creationId="{1D78B059-46BA-54F7-D97A-72DBFBD9AA9F}"/>
          </ac:spMkLst>
        </pc:spChg>
      </pc:sldChg>
      <pc:sldChg chg="addSp modSp mod">
        <pc:chgData name="Hello Hello" userId="6a828ef3d50ac5ac" providerId="LiveId" clId="{FEEF4180-5DDC-4E54-91FC-D139122C2D64}" dt="2025-01-26T22:51:20.014" v="81" actId="1076"/>
        <pc:sldMkLst>
          <pc:docMk/>
          <pc:sldMk cId="528720344" sldId="324"/>
        </pc:sldMkLst>
        <pc:spChg chg="add mod">
          <ac:chgData name="Hello Hello" userId="6a828ef3d50ac5ac" providerId="LiveId" clId="{FEEF4180-5DDC-4E54-91FC-D139122C2D64}" dt="2025-01-26T22:51:20.014" v="81" actId="1076"/>
          <ac:spMkLst>
            <pc:docMk/>
            <pc:sldMk cId="528720344" sldId="324"/>
            <ac:spMk id="7" creationId="{E4423FD0-F6B6-1E82-2D92-876BA7C39997}"/>
          </ac:spMkLst>
        </pc:spChg>
        <pc:spChg chg="add mod">
          <ac:chgData name="Hello Hello" userId="6a828ef3d50ac5ac" providerId="LiveId" clId="{FEEF4180-5DDC-4E54-91FC-D139122C2D64}" dt="2025-01-26T22:51:20.014" v="81" actId="1076"/>
          <ac:spMkLst>
            <pc:docMk/>
            <pc:sldMk cId="528720344" sldId="324"/>
            <ac:spMk id="8" creationId="{7D3B874D-3E3A-4AC1-2EFE-72C227B84FBF}"/>
          </ac:spMkLst>
        </pc:spChg>
      </pc:sldChg>
      <pc:sldChg chg="modSp mod">
        <pc:chgData name="Hello Hello" userId="6a828ef3d50ac5ac" providerId="LiveId" clId="{FEEF4180-5DDC-4E54-91FC-D139122C2D64}" dt="2025-01-26T22:42:41.188" v="26" actId="20577"/>
        <pc:sldMkLst>
          <pc:docMk/>
          <pc:sldMk cId="4268578267" sldId="325"/>
        </pc:sldMkLst>
        <pc:spChg chg="mod">
          <ac:chgData name="Hello Hello" userId="6a828ef3d50ac5ac" providerId="LiveId" clId="{FEEF4180-5DDC-4E54-91FC-D139122C2D64}" dt="2025-01-26T22:40:38.201" v="22" actId="1076"/>
          <ac:spMkLst>
            <pc:docMk/>
            <pc:sldMk cId="4268578267" sldId="325"/>
            <ac:spMk id="2" creationId="{81D9BF95-CD4B-2A4A-1B52-F37C51EDD74B}"/>
          </ac:spMkLst>
        </pc:spChg>
        <pc:spChg chg="mod">
          <ac:chgData name="Hello Hello" userId="6a828ef3d50ac5ac" providerId="LiveId" clId="{FEEF4180-5DDC-4E54-91FC-D139122C2D64}" dt="2025-01-26T22:42:41.188" v="26" actId="20577"/>
          <ac:spMkLst>
            <pc:docMk/>
            <pc:sldMk cId="4268578267" sldId="325"/>
            <ac:spMk id="14" creationId="{00CB8201-2160-7545-A337-1090C34A817F}"/>
          </ac:spMkLst>
        </pc:spChg>
        <pc:spChg chg="mod">
          <ac:chgData name="Hello Hello" userId="6a828ef3d50ac5ac" providerId="LiveId" clId="{FEEF4180-5DDC-4E54-91FC-D139122C2D64}" dt="2025-01-26T22:40:34.476" v="21" actId="1036"/>
          <ac:spMkLst>
            <pc:docMk/>
            <pc:sldMk cId="4268578267" sldId="325"/>
            <ac:spMk id="15" creationId="{47DFB006-B2B7-8E40-6565-FA2E9DECB7CB}"/>
          </ac:spMkLst>
        </pc:spChg>
        <pc:spChg chg="mod">
          <ac:chgData name="Hello Hello" userId="6a828ef3d50ac5ac" providerId="LiveId" clId="{FEEF4180-5DDC-4E54-91FC-D139122C2D64}" dt="2025-01-26T22:42:38.578" v="23" actId="20577"/>
          <ac:spMkLst>
            <pc:docMk/>
            <pc:sldMk cId="4268578267" sldId="325"/>
            <ac:spMk id="16" creationId="{F24EE977-A73A-5FEA-3473-F110993C04B1}"/>
          </ac:spMkLst>
        </pc:spChg>
        <pc:graphicFrameChg chg="mod">
          <ac:chgData name="Hello Hello" userId="6a828ef3d50ac5ac" providerId="LiveId" clId="{FEEF4180-5DDC-4E54-91FC-D139122C2D64}" dt="2025-01-26T22:40:29.898" v="1"/>
          <ac:graphicFrameMkLst>
            <pc:docMk/>
            <pc:sldMk cId="4268578267" sldId="325"/>
            <ac:graphicFrameMk id="13" creationId="{ED8373F3-52D9-5F48-C611-E9746983395A}"/>
          </ac:graphicFrameMkLst>
        </pc:graphicFrameChg>
      </pc:sldChg>
      <pc:sldChg chg="modSp mod">
        <pc:chgData name="Hello Hello" userId="6a828ef3d50ac5ac" providerId="LiveId" clId="{FEEF4180-5DDC-4E54-91FC-D139122C2D64}" dt="2025-01-26T22:43:24.321" v="27" actId="255"/>
        <pc:sldMkLst>
          <pc:docMk/>
          <pc:sldMk cId="2246400995" sldId="326"/>
        </pc:sldMkLst>
        <pc:spChg chg="mod">
          <ac:chgData name="Hello Hello" userId="6a828ef3d50ac5ac" providerId="LiveId" clId="{FEEF4180-5DDC-4E54-91FC-D139122C2D64}" dt="2025-01-26T22:43:24.321" v="27" actId="255"/>
          <ac:spMkLst>
            <pc:docMk/>
            <pc:sldMk cId="2246400995" sldId="326"/>
            <ac:spMk id="9" creationId="{1D82E79B-3AB6-F4C9-1645-2061A0AA6CAC}"/>
          </ac:spMkLst>
        </pc:spChg>
      </pc:sldChg>
      <pc:sldChg chg="ord">
        <pc:chgData name="Hello Hello" userId="6a828ef3d50ac5ac" providerId="LiveId" clId="{FEEF4180-5DDC-4E54-91FC-D139122C2D64}" dt="2025-01-26T22:48:48.808" v="79"/>
        <pc:sldMkLst>
          <pc:docMk/>
          <pc:sldMk cId="1979261949" sldId="329"/>
        </pc:sldMkLst>
      </pc:sldChg>
      <pc:sldChg chg="modSp mod">
        <pc:chgData name="Hello Hello" userId="6a828ef3d50ac5ac" providerId="LiveId" clId="{FEEF4180-5DDC-4E54-91FC-D139122C2D64}" dt="2025-01-26T22:44:46.099" v="28" actId="113"/>
        <pc:sldMkLst>
          <pc:docMk/>
          <pc:sldMk cId="4171786321" sldId="331"/>
        </pc:sldMkLst>
        <pc:spChg chg="mod">
          <ac:chgData name="Hello Hello" userId="6a828ef3d50ac5ac" providerId="LiveId" clId="{FEEF4180-5DDC-4E54-91FC-D139122C2D64}" dt="2025-01-26T22:44:46.099" v="28" actId="113"/>
          <ac:spMkLst>
            <pc:docMk/>
            <pc:sldMk cId="4171786321" sldId="331"/>
            <ac:spMk id="14" creationId="{CF75FEC9-DA1B-7295-71E9-7041F2997BD5}"/>
          </ac:spMkLst>
        </pc:spChg>
      </pc:sldChg>
      <pc:sldChg chg="ord">
        <pc:chgData name="Hello Hello" userId="6a828ef3d50ac5ac" providerId="LiveId" clId="{FEEF4180-5DDC-4E54-91FC-D139122C2D64}" dt="2025-01-26T22:48:36.767" v="77"/>
        <pc:sldMkLst>
          <pc:docMk/>
          <pc:sldMk cId="1562042872" sldId="332"/>
        </pc:sldMkLst>
      </pc:sldChg>
      <pc:sldChg chg="ord">
        <pc:chgData name="Hello Hello" userId="6a828ef3d50ac5ac" providerId="LiveId" clId="{FEEF4180-5DDC-4E54-91FC-D139122C2D64}" dt="2025-01-26T22:48:36.767" v="77"/>
        <pc:sldMkLst>
          <pc:docMk/>
          <pc:sldMk cId="308309016" sldId="333"/>
        </pc:sldMkLst>
      </pc:sldChg>
      <pc:sldChg chg="modSp mod">
        <pc:chgData name="Hello Hello" userId="6a828ef3d50ac5ac" providerId="LiveId" clId="{FEEF4180-5DDC-4E54-91FC-D139122C2D64}" dt="2025-01-26T23:00:45.109" v="160" actId="20577"/>
        <pc:sldMkLst>
          <pc:docMk/>
          <pc:sldMk cId="4270520071" sldId="334"/>
        </pc:sldMkLst>
        <pc:spChg chg="mod">
          <ac:chgData name="Hello Hello" userId="6a828ef3d50ac5ac" providerId="LiveId" clId="{FEEF4180-5DDC-4E54-91FC-D139122C2D64}" dt="2025-01-26T23:00:45.109" v="160" actId="20577"/>
          <ac:spMkLst>
            <pc:docMk/>
            <pc:sldMk cId="4270520071" sldId="334"/>
            <ac:spMk id="3" creationId="{340BA4C4-23D5-F448-06C5-5BED63FA4CD8}"/>
          </ac:spMkLst>
        </pc:spChg>
        <pc:spChg chg="mod">
          <ac:chgData name="Hello Hello" userId="6a828ef3d50ac5ac" providerId="LiveId" clId="{FEEF4180-5DDC-4E54-91FC-D139122C2D64}" dt="2025-01-26T22:46:36.738" v="75" actId="1035"/>
          <ac:spMkLst>
            <pc:docMk/>
            <pc:sldMk cId="4270520071" sldId="334"/>
            <ac:spMk id="69" creationId="{FC48CA7B-6C50-5114-63F3-46010EE3F53F}"/>
          </ac:spMkLst>
        </pc:spChg>
      </pc:sldChg>
      <pc:sldChg chg="addSp delSp modSp mod delAnim modAnim">
        <pc:chgData name="Hello Hello" userId="6a828ef3d50ac5ac" providerId="LiveId" clId="{FEEF4180-5DDC-4E54-91FC-D139122C2D64}" dt="2025-01-26T23:11:02.713" v="329" actId="1076"/>
        <pc:sldMkLst>
          <pc:docMk/>
          <pc:sldMk cId="2851240601" sldId="335"/>
        </pc:sldMkLst>
        <pc:spChg chg="add mod">
          <ac:chgData name="Hello Hello" userId="6a828ef3d50ac5ac" providerId="LiveId" clId="{FEEF4180-5DDC-4E54-91FC-D139122C2D64}" dt="2025-01-26T23:04:57.821" v="203" actId="20577"/>
          <ac:spMkLst>
            <pc:docMk/>
            <pc:sldMk cId="2851240601" sldId="335"/>
            <ac:spMk id="2" creationId="{BF9113A3-5427-84C5-13B4-781A8552D460}"/>
          </ac:spMkLst>
        </pc:spChg>
        <pc:spChg chg="del">
          <ac:chgData name="Hello Hello" userId="6a828ef3d50ac5ac" providerId="LiveId" clId="{FEEF4180-5DDC-4E54-91FC-D139122C2D64}" dt="2025-01-26T23:04:50.164" v="199" actId="478"/>
          <ac:spMkLst>
            <pc:docMk/>
            <pc:sldMk cId="2851240601" sldId="335"/>
            <ac:spMk id="3" creationId="{41F97772-D4FB-9C01-E6CF-8FBE142F2BA5}"/>
          </ac:spMkLst>
        </pc:spChg>
        <pc:spChg chg="add del mod">
          <ac:chgData name="Hello Hello" userId="6a828ef3d50ac5ac" providerId="LiveId" clId="{FEEF4180-5DDC-4E54-91FC-D139122C2D64}" dt="2025-01-26T23:04:55.545" v="202" actId="478"/>
          <ac:spMkLst>
            <pc:docMk/>
            <pc:sldMk cId="2851240601" sldId="335"/>
            <ac:spMk id="6" creationId="{3FA4B4F5-A018-258F-0FFD-7E4CEA7C3881}"/>
          </ac:spMkLst>
        </pc:spChg>
        <pc:spChg chg="del">
          <ac:chgData name="Hello Hello" userId="6a828ef3d50ac5ac" providerId="LiveId" clId="{FEEF4180-5DDC-4E54-91FC-D139122C2D64}" dt="2025-01-26T23:04:50.164" v="199" actId="478"/>
          <ac:spMkLst>
            <pc:docMk/>
            <pc:sldMk cId="2851240601" sldId="335"/>
            <ac:spMk id="7" creationId="{529F9CDD-6ABE-CBCD-814B-289DA10296D3}"/>
          </ac:spMkLst>
        </pc:spChg>
        <pc:spChg chg="del">
          <ac:chgData name="Hello Hello" userId="6a828ef3d50ac5ac" providerId="LiveId" clId="{FEEF4180-5DDC-4E54-91FC-D139122C2D64}" dt="2025-01-26T23:04:50.164" v="199" actId="478"/>
          <ac:spMkLst>
            <pc:docMk/>
            <pc:sldMk cId="2851240601" sldId="335"/>
            <ac:spMk id="8" creationId="{E28B1E2A-C1E9-638B-EAE4-42C16558108E}"/>
          </ac:spMkLst>
        </pc:spChg>
        <pc:spChg chg="del">
          <ac:chgData name="Hello Hello" userId="6a828ef3d50ac5ac" providerId="LiveId" clId="{FEEF4180-5DDC-4E54-91FC-D139122C2D64}" dt="2025-01-26T23:04:50.164" v="199" actId="478"/>
          <ac:spMkLst>
            <pc:docMk/>
            <pc:sldMk cId="2851240601" sldId="335"/>
            <ac:spMk id="9" creationId="{F44EE8BD-35F3-F4FD-99A8-8A1291CF1E1D}"/>
          </ac:spMkLst>
        </pc:spChg>
        <pc:spChg chg="add del mod">
          <ac:chgData name="Hello Hello" userId="6a828ef3d50ac5ac" providerId="LiveId" clId="{FEEF4180-5DDC-4E54-91FC-D139122C2D64}" dt="2025-01-26T23:09:47.494" v="312" actId="478"/>
          <ac:spMkLst>
            <pc:docMk/>
            <pc:sldMk cId="2851240601" sldId="335"/>
            <ac:spMk id="12" creationId="{83DD366B-AF97-199E-E01A-5330EED03FE5}"/>
          </ac:spMkLst>
        </pc:spChg>
        <pc:spChg chg="add del mod">
          <ac:chgData name="Hello Hello" userId="6a828ef3d50ac5ac" providerId="LiveId" clId="{FEEF4180-5DDC-4E54-91FC-D139122C2D64}" dt="2025-01-26T23:09:47.494" v="312" actId="478"/>
          <ac:spMkLst>
            <pc:docMk/>
            <pc:sldMk cId="2851240601" sldId="335"/>
            <ac:spMk id="14" creationId="{02E99EF7-5494-EC6A-A4AB-7CA444C0BBC6}"/>
          </ac:spMkLst>
        </pc:spChg>
        <pc:spChg chg="add mod">
          <ac:chgData name="Hello Hello" userId="6a828ef3d50ac5ac" providerId="LiveId" clId="{FEEF4180-5DDC-4E54-91FC-D139122C2D64}" dt="2025-01-26T23:05:23.839" v="228" actId="20577"/>
          <ac:spMkLst>
            <pc:docMk/>
            <pc:sldMk cId="2851240601" sldId="335"/>
            <ac:spMk id="16" creationId="{A5D515AE-4225-5714-1422-4C9E8A13BE3C}"/>
          </ac:spMkLst>
        </pc:spChg>
        <pc:spChg chg="add mod">
          <ac:chgData name="Hello Hello" userId="6a828ef3d50ac5ac" providerId="LiveId" clId="{FEEF4180-5DDC-4E54-91FC-D139122C2D64}" dt="2025-01-26T23:05:55.499" v="269"/>
          <ac:spMkLst>
            <pc:docMk/>
            <pc:sldMk cId="2851240601" sldId="335"/>
            <ac:spMk id="17" creationId="{D004E09D-8BD5-8A0A-1DEE-C80C66185AD8}"/>
          </ac:spMkLst>
        </pc:spChg>
        <pc:spChg chg="add del mod">
          <ac:chgData name="Hello Hello" userId="6a828ef3d50ac5ac" providerId="LiveId" clId="{FEEF4180-5DDC-4E54-91FC-D139122C2D64}" dt="2025-01-26T23:09:50.872" v="314" actId="478"/>
          <ac:spMkLst>
            <pc:docMk/>
            <pc:sldMk cId="2851240601" sldId="335"/>
            <ac:spMk id="19" creationId="{81322293-5810-6B28-16B4-1AA801E5003B}"/>
          </ac:spMkLst>
        </pc:spChg>
        <pc:spChg chg="add del mod">
          <ac:chgData name="Hello Hello" userId="6a828ef3d50ac5ac" providerId="LiveId" clId="{FEEF4180-5DDC-4E54-91FC-D139122C2D64}" dt="2025-01-26T23:09:58.333" v="316" actId="478"/>
          <ac:spMkLst>
            <pc:docMk/>
            <pc:sldMk cId="2851240601" sldId="335"/>
            <ac:spMk id="20" creationId="{88EB6E4E-836A-E48A-3198-25EFDB67B424}"/>
          </ac:spMkLst>
        </pc:spChg>
        <pc:spChg chg="add del mod">
          <ac:chgData name="Hello Hello" userId="6a828ef3d50ac5ac" providerId="LiveId" clId="{FEEF4180-5DDC-4E54-91FC-D139122C2D64}" dt="2025-01-26T23:09:58.333" v="316" actId="478"/>
          <ac:spMkLst>
            <pc:docMk/>
            <pc:sldMk cId="2851240601" sldId="335"/>
            <ac:spMk id="21" creationId="{30B9E221-67CD-0FFA-FD95-5343F4980E3D}"/>
          </ac:spMkLst>
        </pc:spChg>
        <pc:spChg chg="add del mod">
          <ac:chgData name="Hello Hello" userId="6a828ef3d50ac5ac" providerId="LiveId" clId="{FEEF4180-5DDC-4E54-91FC-D139122C2D64}" dt="2025-01-26T23:09:58.333" v="316" actId="478"/>
          <ac:spMkLst>
            <pc:docMk/>
            <pc:sldMk cId="2851240601" sldId="335"/>
            <ac:spMk id="22" creationId="{E3F5C83C-5FF1-EB48-CC8A-75E26F5DDF10}"/>
          </ac:spMkLst>
        </pc:spChg>
        <pc:spChg chg="add del mod">
          <ac:chgData name="Hello Hello" userId="6a828ef3d50ac5ac" providerId="LiveId" clId="{FEEF4180-5DDC-4E54-91FC-D139122C2D64}" dt="2025-01-26T23:09:58.333" v="316" actId="478"/>
          <ac:spMkLst>
            <pc:docMk/>
            <pc:sldMk cId="2851240601" sldId="335"/>
            <ac:spMk id="67" creationId="{761BA6AA-EAE0-9B2B-EDA1-D3C1684B6EE6}"/>
          </ac:spMkLst>
        </pc:spChg>
        <pc:spChg chg="add del mod">
          <ac:chgData name="Hello Hello" userId="6a828ef3d50ac5ac" providerId="LiveId" clId="{FEEF4180-5DDC-4E54-91FC-D139122C2D64}" dt="2025-01-26T23:10:15.121" v="322" actId="478"/>
          <ac:spMkLst>
            <pc:docMk/>
            <pc:sldMk cId="2851240601" sldId="335"/>
            <ac:spMk id="70" creationId="{84F2E6D0-9CF9-F4D7-1EC1-3F6A328EE5B8}"/>
          </ac:spMkLst>
        </pc:spChg>
        <pc:spChg chg="add mod">
          <ac:chgData name="Hello Hello" userId="6a828ef3d50ac5ac" providerId="LiveId" clId="{FEEF4180-5DDC-4E54-91FC-D139122C2D64}" dt="2025-01-26T23:10:06.204" v="317"/>
          <ac:spMkLst>
            <pc:docMk/>
            <pc:sldMk cId="2851240601" sldId="335"/>
            <ac:spMk id="71" creationId="{9A4A8265-666F-925F-2CDA-FFAE27F004E7}"/>
          </ac:spMkLst>
        </pc:spChg>
        <pc:spChg chg="add mod">
          <ac:chgData name="Hello Hello" userId="6a828ef3d50ac5ac" providerId="LiveId" clId="{FEEF4180-5DDC-4E54-91FC-D139122C2D64}" dt="2025-01-26T23:10:39.283" v="328" actId="207"/>
          <ac:spMkLst>
            <pc:docMk/>
            <pc:sldMk cId="2851240601" sldId="335"/>
            <ac:spMk id="72" creationId="{371F77D3-51EB-E69F-8230-290FC117EC5D}"/>
          </ac:spMkLst>
        </pc:spChg>
        <pc:spChg chg="add mod">
          <ac:chgData name="Hello Hello" userId="6a828ef3d50ac5ac" providerId="LiveId" clId="{FEEF4180-5DDC-4E54-91FC-D139122C2D64}" dt="2025-01-26T23:11:02.713" v="329" actId="1076"/>
          <ac:spMkLst>
            <pc:docMk/>
            <pc:sldMk cId="2851240601" sldId="335"/>
            <ac:spMk id="73" creationId="{36842D69-6AFC-410F-4681-3C76C76A0A4D}"/>
          </ac:spMkLst>
        </pc:spChg>
        <pc:graphicFrameChg chg="del">
          <ac:chgData name="Hello Hello" userId="6a828ef3d50ac5ac" providerId="LiveId" clId="{FEEF4180-5DDC-4E54-91FC-D139122C2D64}" dt="2025-01-26T23:04:50.164" v="199" actId="478"/>
          <ac:graphicFrameMkLst>
            <pc:docMk/>
            <pc:sldMk cId="2851240601" sldId="335"/>
            <ac:graphicFrameMk id="10" creationId="{8416FF2E-32BE-2AEA-21A5-F64A53F69DFA}"/>
          </ac:graphicFrameMkLst>
        </pc:graphicFrameChg>
        <pc:graphicFrameChg chg="del">
          <ac:chgData name="Hello Hello" userId="6a828ef3d50ac5ac" providerId="LiveId" clId="{FEEF4180-5DDC-4E54-91FC-D139122C2D64}" dt="2025-01-26T23:04:50.164" v="199" actId="478"/>
          <ac:graphicFrameMkLst>
            <pc:docMk/>
            <pc:sldMk cId="2851240601" sldId="335"/>
            <ac:graphicFrameMk id="11" creationId="{8C3ABB00-6E70-F987-6BCB-5259B1A02DD2}"/>
          </ac:graphicFrameMkLst>
        </pc:graphicFrameChg>
        <pc:graphicFrameChg chg="add del mod">
          <ac:chgData name="Hello Hello" userId="6a828ef3d50ac5ac" providerId="LiveId" clId="{FEEF4180-5DDC-4E54-91FC-D139122C2D64}" dt="2025-01-26T23:09:47.494" v="312" actId="478"/>
          <ac:graphicFrameMkLst>
            <pc:docMk/>
            <pc:sldMk cId="2851240601" sldId="335"/>
            <ac:graphicFrameMk id="13" creationId="{756156D7-0419-B477-1339-DB8A264CF463}"/>
          </ac:graphicFrameMkLst>
        </pc:graphicFrameChg>
        <pc:graphicFrameChg chg="add del mod">
          <ac:chgData name="Hello Hello" userId="6a828ef3d50ac5ac" providerId="LiveId" clId="{FEEF4180-5DDC-4E54-91FC-D139122C2D64}" dt="2025-01-26T23:09:47.494" v="312" actId="478"/>
          <ac:graphicFrameMkLst>
            <pc:docMk/>
            <pc:sldMk cId="2851240601" sldId="335"/>
            <ac:graphicFrameMk id="15" creationId="{EAA36AEF-D59A-7C85-8B23-0A38554E40D8}"/>
          </ac:graphicFrameMkLst>
        </pc:graphicFrameChg>
        <pc:graphicFrameChg chg="add del mod">
          <ac:chgData name="Hello Hello" userId="6a828ef3d50ac5ac" providerId="LiveId" clId="{FEEF4180-5DDC-4E54-91FC-D139122C2D64}" dt="2025-01-26T23:09:58.333" v="316" actId="478"/>
          <ac:graphicFrameMkLst>
            <pc:docMk/>
            <pc:sldMk cId="2851240601" sldId="335"/>
            <ac:graphicFrameMk id="68" creationId="{DB8A8FEA-66B1-6F78-9106-0514C3C7127E}"/>
          </ac:graphicFrameMkLst>
        </pc:graphicFrameChg>
        <pc:graphicFrameChg chg="add mod">
          <ac:chgData name="Hello Hello" userId="6a828ef3d50ac5ac" providerId="LiveId" clId="{FEEF4180-5DDC-4E54-91FC-D139122C2D64}" dt="2025-01-26T23:10:24.348" v="324"/>
          <ac:graphicFrameMkLst>
            <pc:docMk/>
            <pc:sldMk cId="2851240601" sldId="335"/>
            <ac:graphicFrameMk id="74" creationId="{E5DD142C-8213-4B21-81B5-2C66C7029DB9}"/>
          </ac:graphicFrameMkLst>
        </pc:graphicFrameChg>
      </pc:sldChg>
      <pc:sldChg chg="modSp add mod">
        <pc:chgData name="Hello Hello" userId="6a828ef3d50ac5ac" providerId="LiveId" clId="{FEEF4180-5DDC-4E54-91FC-D139122C2D64}" dt="2025-01-26T23:02:30.332" v="175" actId="20577"/>
        <pc:sldMkLst>
          <pc:docMk/>
          <pc:sldMk cId="920940776" sldId="337"/>
        </pc:sldMkLst>
        <pc:graphicFrameChg chg="modGraphic">
          <ac:chgData name="Hello Hello" userId="6a828ef3d50ac5ac" providerId="LiveId" clId="{FEEF4180-5DDC-4E54-91FC-D139122C2D64}" dt="2025-01-26T23:02:30.332" v="175" actId="20577"/>
          <ac:graphicFrameMkLst>
            <pc:docMk/>
            <pc:sldMk cId="920940776" sldId="337"/>
            <ac:graphicFrameMk id="10" creationId="{8F4B0EEE-265F-ACE4-FA13-FA120CC86C5C}"/>
          </ac:graphicFrameMkLst>
        </pc:graphicFrameChg>
      </pc:sldChg>
      <pc:sldChg chg="add">
        <pc:chgData name="Hello Hello" userId="6a828ef3d50ac5ac" providerId="LiveId" clId="{FEEF4180-5DDC-4E54-91FC-D139122C2D64}" dt="2025-01-26T23:02:15.409" v="166"/>
        <pc:sldMkLst>
          <pc:docMk/>
          <pc:sldMk cId="1428885056" sldId="338"/>
        </pc:sldMkLst>
      </pc:sldChg>
      <pc:sldChg chg="add">
        <pc:chgData name="Hello Hello" userId="6a828ef3d50ac5ac" providerId="LiveId" clId="{FEEF4180-5DDC-4E54-91FC-D139122C2D64}" dt="2025-01-26T23:05:57.674" v="270"/>
        <pc:sldMkLst>
          <pc:docMk/>
          <pc:sldMk cId="2071112897" sldId="339"/>
        </pc:sldMkLst>
      </pc:sldChg>
      <pc:sldChg chg="addSp delSp modSp add mod delAnim modAnim">
        <pc:chgData name="Hello Hello" userId="6a828ef3d50ac5ac" providerId="LiveId" clId="{FEEF4180-5DDC-4E54-91FC-D139122C2D64}" dt="2025-01-26T23:10:12.593" v="320"/>
        <pc:sldMkLst>
          <pc:docMk/>
          <pc:sldMk cId="2542228605" sldId="340"/>
        </pc:sldMkLst>
        <pc:spChg chg="add del mod">
          <ac:chgData name="Hello Hello" userId="6a828ef3d50ac5ac" providerId="LiveId" clId="{FEEF4180-5DDC-4E54-91FC-D139122C2D64}" dt="2025-01-26T23:07:00.857" v="286" actId="478"/>
          <ac:spMkLst>
            <pc:docMk/>
            <pc:sldMk cId="2542228605" sldId="340"/>
            <ac:spMk id="6" creationId="{CC0B1639-A1A5-4808-A90F-3A801ABB6F19}"/>
          </ac:spMkLst>
        </pc:spChg>
        <pc:spChg chg="add mod">
          <ac:chgData name="Hello Hello" userId="6a828ef3d50ac5ac" providerId="LiveId" clId="{FEEF4180-5DDC-4E54-91FC-D139122C2D64}" dt="2025-01-26T23:06:19.150" v="276"/>
          <ac:spMkLst>
            <pc:docMk/>
            <pc:sldMk cId="2542228605" sldId="340"/>
            <ac:spMk id="7" creationId="{185E22A0-BB2E-5D8C-9E6B-D19DF7057399}"/>
          </ac:spMkLst>
        </pc:spChg>
        <pc:spChg chg="add mod">
          <ac:chgData name="Hello Hello" userId="6a828ef3d50ac5ac" providerId="LiveId" clId="{FEEF4180-5DDC-4E54-91FC-D139122C2D64}" dt="2025-01-26T23:06:18.422" v="273"/>
          <ac:spMkLst>
            <pc:docMk/>
            <pc:sldMk cId="2542228605" sldId="340"/>
            <ac:spMk id="8" creationId="{18C13348-9CED-CFAC-6BA1-D11F81C3E70D}"/>
          </ac:spMkLst>
        </pc:spChg>
        <pc:spChg chg="add mod">
          <ac:chgData name="Hello Hello" userId="6a828ef3d50ac5ac" providerId="LiveId" clId="{FEEF4180-5DDC-4E54-91FC-D139122C2D64}" dt="2025-01-26T23:06:19.150" v="276"/>
          <ac:spMkLst>
            <pc:docMk/>
            <pc:sldMk cId="2542228605" sldId="340"/>
            <ac:spMk id="10" creationId="{7A9AEB43-A174-E49F-8ADF-5C2A416CED3A}"/>
          </ac:spMkLst>
        </pc:spChg>
        <pc:spChg chg="del">
          <ac:chgData name="Hello Hello" userId="6a828ef3d50ac5ac" providerId="LiveId" clId="{FEEF4180-5DDC-4E54-91FC-D139122C2D64}" dt="2025-01-26T23:06:18.100" v="272" actId="478"/>
          <ac:spMkLst>
            <pc:docMk/>
            <pc:sldMk cId="2542228605" sldId="340"/>
            <ac:spMk id="12" creationId="{35A090A7-9EB7-0149-B030-4B0DEB359F99}"/>
          </ac:spMkLst>
        </pc:spChg>
        <pc:spChg chg="del">
          <ac:chgData name="Hello Hello" userId="6a828ef3d50ac5ac" providerId="LiveId" clId="{FEEF4180-5DDC-4E54-91FC-D139122C2D64}" dt="2025-01-26T23:06:18.100" v="272" actId="478"/>
          <ac:spMkLst>
            <pc:docMk/>
            <pc:sldMk cId="2542228605" sldId="340"/>
            <ac:spMk id="14" creationId="{9241C38E-B2A2-0A27-A206-60E4A4B646D5}"/>
          </ac:spMkLst>
        </pc:spChg>
        <pc:spChg chg="add mod">
          <ac:chgData name="Hello Hello" userId="6a828ef3d50ac5ac" providerId="LiveId" clId="{FEEF4180-5DDC-4E54-91FC-D139122C2D64}" dt="2025-01-26T23:07:59.770" v="297" actId="1076"/>
          <ac:spMkLst>
            <pc:docMk/>
            <pc:sldMk cId="2542228605" sldId="340"/>
            <ac:spMk id="17" creationId="{47644AE5-9CAC-932A-9BC4-AF40C4628429}"/>
          </ac:spMkLst>
        </pc:spChg>
        <pc:spChg chg="add del mod">
          <ac:chgData name="Hello Hello" userId="6a828ef3d50ac5ac" providerId="LiveId" clId="{FEEF4180-5DDC-4E54-91FC-D139122C2D64}" dt="2025-01-26T23:08:50.992" v="308" actId="478"/>
          <ac:spMkLst>
            <pc:docMk/>
            <pc:sldMk cId="2542228605" sldId="340"/>
            <ac:spMk id="18" creationId="{A14FF2F8-1A9E-C0D7-E5CB-AF6C4BBD53BE}"/>
          </ac:spMkLst>
        </pc:spChg>
        <pc:spChg chg="add mod">
          <ac:chgData name="Hello Hello" userId="6a828ef3d50ac5ac" providerId="LiveId" clId="{FEEF4180-5DDC-4E54-91FC-D139122C2D64}" dt="2025-01-26T23:07:55.703" v="296" actId="20577"/>
          <ac:spMkLst>
            <pc:docMk/>
            <pc:sldMk cId="2542228605" sldId="340"/>
            <ac:spMk id="20" creationId="{67C30536-1243-1F94-F8FD-1FE736D6A0F3}"/>
          </ac:spMkLst>
        </pc:spChg>
        <pc:spChg chg="add mod">
          <ac:chgData name="Hello Hello" userId="6a828ef3d50ac5ac" providerId="LiveId" clId="{FEEF4180-5DDC-4E54-91FC-D139122C2D64}" dt="2025-01-26T23:09:08.576" v="311" actId="1076"/>
          <ac:spMkLst>
            <pc:docMk/>
            <pc:sldMk cId="2542228605" sldId="340"/>
            <ac:spMk id="67" creationId="{3F04C889-0569-EAD1-AF9A-1C971DE4AA54}"/>
          </ac:spMkLst>
        </pc:spChg>
        <pc:spChg chg="add mod">
          <ac:chgData name="Hello Hello" userId="6a828ef3d50ac5ac" providerId="LiveId" clId="{FEEF4180-5DDC-4E54-91FC-D139122C2D64}" dt="2025-01-26T23:10:12.018" v="319"/>
          <ac:spMkLst>
            <pc:docMk/>
            <pc:sldMk cId="2542228605" sldId="340"/>
            <ac:spMk id="68" creationId="{275FB32E-92CF-6873-2FB6-FB6D95DECA2C}"/>
          </ac:spMkLst>
        </pc:spChg>
        <pc:graphicFrameChg chg="add mod">
          <ac:chgData name="Hello Hello" userId="6a828ef3d50ac5ac" providerId="LiveId" clId="{FEEF4180-5DDC-4E54-91FC-D139122C2D64}" dt="2025-01-26T23:06:18.422" v="273"/>
          <ac:graphicFrameMkLst>
            <pc:docMk/>
            <pc:sldMk cId="2542228605" sldId="340"/>
            <ac:graphicFrameMk id="9" creationId="{D5353770-EEF3-2DED-38AC-5E677CA94991}"/>
          </ac:graphicFrameMkLst>
        </pc:graphicFrameChg>
        <pc:graphicFrameChg chg="add mod">
          <ac:chgData name="Hello Hello" userId="6a828ef3d50ac5ac" providerId="LiveId" clId="{FEEF4180-5DDC-4E54-91FC-D139122C2D64}" dt="2025-01-26T23:06:18.422" v="273"/>
          <ac:graphicFrameMkLst>
            <pc:docMk/>
            <pc:sldMk cId="2542228605" sldId="340"/>
            <ac:graphicFrameMk id="11" creationId="{DCB06CC7-39AE-4471-E70E-6ABF6650BFD1}"/>
          </ac:graphicFrameMkLst>
        </pc:graphicFrameChg>
        <pc:graphicFrameChg chg="del">
          <ac:chgData name="Hello Hello" userId="6a828ef3d50ac5ac" providerId="LiveId" clId="{FEEF4180-5DDC-4E54-91FC-D139122C2D64}" dt="2025-01-26T23:06:18.100" v="272" actId="478"/>
          <ac:graphicFrameMkLst>
            <pc:docMk/>
            <pc:sldMk cId="2542228605" sldId="340"/>
            <ac:graphicFrameMk id="13" creationId="{0F44563C-58B5-7E78-56EC-10B35E4400F8}"/>
          </ac:graphicFrameMkLst>
        </pc:graphicFrameChg>
        <pc:graphicFrameChg chg="del">
          <ac:chgData name="Hello Hello" userId="6a828ef3d50ac5ac" providerId="LiveId" clId="{FEEF4180-5DDC-4E54-91FC-D139122C2D64}" dt="2025-01-26T23:06:18.100" v="272" actId="478"/>
          <ac:graphicFrameMkLst>
            <pc:docMk/>
            <pc:sldMk cId="2542228605" sldId="340"/>
            <ac:graphicFrameMk id="15" creationId="{D50228A4-DE94-DAB8-387A-96ED4D021952}"/>
          </ac:graphicFrameMkLst>
        </pc:graphicFrameChg>
        <pc:graphicFrameChg chg="add mod modGraphic">
          <ac:chgData name="Hello Hello" userId="6a828ef3d50ac5ac" providerId="LiveId" clId="{FEEF4180-5DDC-4E54-91FC-D139122C2D64}" dt="2025-01-26T23:08:09.497" v="299" actId="14734"/>
          <ac:graphicFrameMkLst>
            <pc:docMk/>
            <pc:sldMk cId="2542228605" sldId="340"/>
            <ac:graphicFrameMk id="19" creationId="{7A0DB27B-4CB0-7F73-320A-71CC8997DB5F}"/>
          </ac:graphicFrameMkLst>
        </pc:graphicFrameChg>
        <pc:graphicFrameChg chg="add mod modGraphic">
          <ac:chgData name="Hello Hello" userId="6a828ef3d50ac5ac" providerId="LiveId" clId="{FEEF4180-5DDC-4E54-91FC-D139122C2D64}" dt="2025-01-26T23:08:56.129" v="309" actId="1076"/>
          <ac:graphicFrameMkLst>
            <pc:docMk/>
            <pc:sldMk cId="2542228605" sldId="340"/>
            <ac:graphicFrameMk id="21" creationId="{44232A7E-DA39-6B60-B755-7161791D10D5}"/>
          </ac:graphicFrameMkLst>
        </pc:graphicFrameChg>
      </pc:sldChg>
      <pc:sldChg chg="addSp delSp modSp add mod modAnim">
        <pc:chgData name="Hello Hello" userId="6a828ef3d50ac5ac" providerId="LiveId" clId="{FEEF4180-5DDC-4E54-91FC-D139122C2D64}" dt="2025-01-26T23:14:07.409" v="395" actId="1076"/>
        <pc:sldMkLst>
          <pc:docMk/>
          <pc:sldMk cId="2002643055" sldId="341"/>
        </pc:sldMkLst>
        <pc:spChg chg="mod">
          <ac:chgData name="Hello Hello" userId="6a828ef3d50ac5ac" providerId="LiveId" clId="{FEEF4180-5DDC-4E54-91FC-D139122C2D64}" dt="2025-01-26T23:13:22.110" v="381" actId="20577"/>
          <ac:spMkLst>
            <pc:docMk/>
            <pc:sldMk cId="2002643055" sldId="341"/>
            <ac:spMk id="3" creationId="{028A73E9-9310-4B07-EDA2-DBBF9D8FFFD9}"/>
          </ac:spMkLst>
        </pc:spChg>
        <pc:spChg chg="del">
          <ac:chgData name="Hello Hello" userId="6a828ef3d50ac5ac" providerId="LiveId" clId="{FEEF4180-5DDC-4E54-91FC-D139122C2D64}" dt="2025-01-26T23:12:23.562" v="331" actId="478"/>
          <ac:spMkLst>
            <pc:docMk/>
            <pc:sldMk cId="2002643055" sldId="341"/>
            <ac:spMk id="9" creationId="{AEA79C40-82E8-F801-3143-53D4F453D221}"/>
          </ac:spMkLst>
        </pc:spChg>
        <pc:spChg chg="add del mod">
          <ac:chgData name="Hello Hello" userId="6a828ef3d50ac5ac" providerId="LiveId" clId="{FEEF4180-5DDC-4E54-91FC-D139122C2D64}" dt="2025-01-26T23:12:25.829" v="333" actId="478"/>
          <ac:spMkLst>
            <pc:docMk/>
            <pc:sldMk cId="2002643055" sldId="341"/>
            <ac:spMk id="11" creationId="{7E1B25E1-78EE-989D-E2D6-879623194EB6}"/>
          </ac:spMkLst>
        </pc:spChg>
        <pc:spChg chg="add mod">
          <ac:chgData name="Hello Hello" userId="6a828ef3d50ac5ac" providerId="LiveId" clId="{FEEF4180-5DDC-4E54-91FC-D139122C2D64}" dt="2025-01-26T23:13:31.104" v="391" actId="20577"/>
          <ac:spMkLst>
            <pc:docMk/>
            <pc:sldMk cId="2002643055" sldId="341"/>
            <ac:spMk id="12" creationId="{1718EF27-BE1F-E558-04FD-BE11179B004E}"/>
          </ac:spMkLst>
        </pc:spChg>
        <pc:spChg chg="add mod">
          <ac:chgData name="Hello Hello" userId="6a828ef3d50ac5ac" providerId="LiveId" clId="{FEEF4180-5DDC-4E54-91FC-D139122C2D64}" dt="2025-01-26T23:12:23.865" v="332"/>
          <ac:spMkLst>
            <pc:docMk/>
            <pc:sldMk cId="2002643055" sldId="341"/>
            <ac:spMk id="13" creationId="{EE6DBDD2-4A09-D5D9-3B0D-25E80D12A732}"/>
          </ac:spMkLst>
        </pc:spChg>
        <pc:spChg chg="add mod">
          <ac:chgData name="Hello Hello" userId="6a828ef3d50ac5ac" providerId="LiveId" clId="{FEEF4180-5DDC-4E54-91FC-D139122C2D64}" dt="2025-01-26T23:14:07.409" v="395" actId="1076"/>
          <ac:spMkLst>
            <pc:docMk/>
            <pc:sldMk cId="2002643055" sldId="341"/>
            <ac:spMk id="14" creationId="{3999F4A4-71D0-CA66-1576-61441DA19E8F}"/>
          </ac:spMkLst>
        </pc:spChg>
        <pc:spChg chg="add mod">
          <ac:chgData name="Hello Hello" userId="6a828ef3d50ac5ac" providerId="LiveId" clId="{FEEF4180-5DDC-4E54-91FC-D139122C2D64}" dt="2025-01-26T23:12:23.865" v="332"/>
          <ac:spMkLst>
            <pc:docMk/>
            <pc:sldMk cId="2002643055" sldId="341"/>
            <ac:spMk id="15" creationId="{0A7B4EF6-B222-94F1-A33E-4299540F7211}"/>
          </ac:spMkLst>
        </pc:spChg>
        <pc:spChg chg="add mod">
          <ac:chgData name="Hello Hello" userId="6a828ef3d50ac5ac" providerId="LiveId" clId="{FEEF4180-5DDC-4E54-91FC-D139122C2D64}" dt="2025-01-26T23:12:23.865" v="332"/>
          <ac:spMkLst>
            <pc:docMk/>
            <pc:sldMk cId="2002643055" sldId="341"/>
            <ac:spMk id="16" creationId="{CE216E1A-F3E2-6A52-29A1-A1418BF71EE6}"/>
          </ac:spMkLst>
        </pc:spChg>
        <pc:spChg chg="add mod">
          <ac:chgData name="Hello Hello" userId="6a828ef3d50ac5ac" providerId="LiveId" clId="{FEEF4180-5DDC-4E54-91FC-D139122C2D64}" dt="2025-01-26T23:12:23.865" v="332"/>
          <ac:spMkLst>
            <pc:docMk/>
            <pc:sldMk cId="2002643055" sldId="341"/>
            <ac:spMk id="17" creationId="{2EDA13A2-4F1F-863C-F9B8-E10B3B60AFDD}"/>
          </ac:spMkLst>
        </pc:spChg>
        <pc:spChg chg="add mod">
          <ac:chgData name="Hello Hello" userId="6a828ef3d50ac5ac" providerId="LiveId" clId="{FEEF4180-5DDC-4E54-91FC-D139122C2D64}" dt="2025-01-26T23:12:23.865" v="332"/>
          <ac:spMkLst>
            <pc:docMk/>
            <pc:sldMk cId="2002643055" sldId="341"/>
            <ac:spMk id="18" creationId="{6AC49E37-402B-A40E-01B5-968C5EFC7426}"/>
          </ac:spMkLst>
        </pc:spChg>
      </pc:sldChg>
      <pc:sldChg chg="addSp delSp modSp add mod delAnim">
        <pc:chgData name="Hello Hello" userId="6a828ef3d50ac5ac" providerId="LiveId" clId="{FEEF4180-5DDC-4E54-91FC-D139122C2D64}" dt="2025-01-26T23:27:14.551" v="533"/>
        <pc:sldMkLst>
          <pc:docMk/>
          <pc:sldMk cId="1796473110" sldId="342"/>
        </pc:sldMkLst>
        <pc:spChg chg="add mod">
          <ac:chgData name="Hello Hello" userId="6a828ef3d50ac5ac" providerId="LiveId" clId="{FEEF4180-5DDC-4E54-91FC-D139122C2D64}" dt="2025-01-26T23:21:19.520" v="481" actId="1035"/>
          <ac:spMkLst>
            <pc:docMk/>
            <pc:sldMk cId="1796473110" sldId="342"/>
            <ac:spMk id="9" creationId="{BD79BAD4-0FB2-4EBF-3F21-75A5C45F4D0C}"/>
          </ac:spMkLst>
        </pc:spChg>
        <pc:spChg chg="add del mod">
          <ac:chgData name="Hello Hello" userId="6a828ef3d50ac5ac" providerId="LiveId" clId="{FEEF4180-5DDC-4E54-91FC-D139122C2D64}" dt="2025-01-26T23:20:28.104" v="426" actId="478"/>
          <ac:spMkLst>
            <pc:docMk/>
            <pc:sldMk cId="1796473110" sldId="342"/>
            <ac:spMk id="10" creationId="{CD174831-DAC4-C473-8BA3-BE42D9E56009}"/>
          </ac:spMkLst>
        </pc:spChg>
        <pc:spChg chg="del">
          <ac:chgData name="Hello Hello" userId="6a828ef3d50ac5ac" providerId="LiveId" clId="{FEEF4180-5DDC-4E54-91FC-D139122C2D64}" dt="2025-01-26T23:18:30.954" v="398" actId="478"/>
          <ac:spMkLst>
            <pc:docMk/>
            <pc:sldMk cId="1796473110" sldId="342"/>
            <ac:spMk id="12" creationId="{C6EECCEC-3F6A-37E1-AF0A-E0D1CCB483E5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3" creationId="{7ED40CF2-292A-4819-572F-EF540DFB3F48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4" creationId="{48780304-1E6B-A342-8BA8-E321EB3ECB03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5" creationId="{69B53D2E-1FFE-06AA-6B4C-11CC16603A96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6" creationId="{65895319-6D8F-DDF7-BCBD-EADDDC4CF300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7" creationId="{67429587-4EBD-FBD6-E494-D21BEA63B7C2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8" creationId="{E2F5BD1C-E7F2-D6B2-1593-D3072CDF1B54}"/>
          </ac:spMkLst>
        </pc:spChg>
        <pc:spChg chg="add mod">
          <ac:chgData name="Hello Hello" userId="6a828ef3d50ac5ac" providerId="LiveId" clId="{FEEF4180-5DDC-4E54-91FC-D139122C2D64}" dt="2025-01-26T23:27:12.224" v="531" actId="1036"/>
          <ac:spMkLst>
            <pc:docMk/>
            <pc:sldMk cId="1796473110" sldId="342"/>
            <ac:spMk id="20" creationId="{34ABB174-79AE-EE28-E864-12DF0B4532B1}"/>
          </ac:spMkLst>
        </pc:spChg>
        <pc:spChg chg="add mod">
          <ac:chgData name="Hello Hello" userId="6a828ef3d50ac5ac" providerId="LiveId" clId="{FEEF4180-5DDC-4E54-91FC-D139122C2D64}" dt="2025-01-26T23:27:14.551" v="533"/>
          <ac:spMkLst>
            <pc:docMk/>
            <pc:sldMk cId="1796473110" sldId="342"/>
            <ac:spMk id="21" creationId="{BB7A83AD-BEB6-554B-4A74-31D3F9B9864D}"/>
          </ac:spMkLst>
        </pc:spChg>
        <pc:graphicFrameChg chg="add mod modGraphic">
          <ac:chgData name="Hello Hello" userId="6a828ef3d50ac5ac" providerId="LiveId" clId="{FEEF4180-5DDC-4E54-91FC-D139122C2D64}" dt="2025-01-26T23:21:24.629" v="482" actId="1076"/>
          <ac:graphicFrameMkLst>
            <pc:docMk/>
            <pc:sldMk cId="1796473110" sldId="342"/>
            <ac:graphicFrameMk id="11" creationId="{24A7BB97-EB89-88C5-D0B2-98506C58DCC4}"/>
          </ac:graphicFrameMkLst>
        </pc:graphicFrameChg>
        <pc:graphicFrameChg chg="add mod modGraphic">
          <ac:chgData name="Hello Hello" userId="6a828ef3d50ac5ac" providerId="LiveId" clId="{FEEF4180-5DDC-4E54-91FC-D139122C2D64}" dt="2025-01-26T23:21:44.676" v="485" actId="14734"/>
          <ac:graphicFrameMkLst>
            <pc:docMk/>
            <pc:sldMk cId="1796473110" sldId="342"/>
            <ac:graphicFrameMk id="19" creationId="{8AFA8BC2-48F0-7472-8775-604159948B7D}"/>
          </ac:graphicFrameMkLst>
        </pc:graphicFrameChg>
      </pc:sldChg>
      <pc:sldChg chg="addSp delSp modSp add mod">
        <pc:chgData name="Hello Hello" userId="6a828ef3d50ac5ac" providerId="LiveId" clId="{FEEF4180-5DDC-4E54-91FC-D139122C2D64}" dt="2025-01-26T23:26:24.941" v="526" actId="478"/>
        <pc:sldMkLst>
          <pc:docMk/>
          <pc:sldMk cId="1889819203" sldId="343"/>
        </pc:sldMkLst>
        <pc:spChg chg="mod">
          <ac:chgData name="Hello Hello" userId="6a828ef3d50ac5ac" providerId="LiveId" clId="{FEEF4180-5DDC-4E54-91FC-D139122C2D64}" dt="2025-01-26T23:25:18.695" v="512" actId="20577"/>
          <ac:spMkLst>
            <pc:docMk/>
            <pc:sldMk cId="1889819203" sldId="343"/>
            <ac:spMk id="3" creationId="{7EC8507B-E0D2-81BC-581D-B0EFDA65CF98}"/>
          </ac:spMkLst>
        </pc:spChg>
        <pc:spChg chg="del">
          <ac:chgData name="Hello Hello" userId="6a828ef3d50ac5ac" providerId="LiveId" clId="{FEEF4180-5DDC-4E54-91FC-D139122C2D64}" dt="2025-01-26T23:25:11.409" v="488" actId="478"/>
          <ac:spMkLst>
            <pc:docMk/>
            <pc:sldMk cId="1889819203" sldId="343"/>
            <ac:spMk id="9" creationId="{11C94BBB-2B3F-AD95-91F9-0B390A93BFC8}"/>
          </ac:spMkLst>
        </pc:spChg>
        <pc:spChg chg="add del mod">
          <ac:chgData name="Hello Hello" userId="6a828ef3d50ac5ac" providerId="LiveId" clId="{FEEF4180-5DDC-4E54-91FC-D139122C2D64}" dt="2025-01-26T23:25:13.827" v="493" actId="478"/>
          <ac:spMkLst>
            <pc:docMk/>
            <pc:sldMk cId="1889819203" sldId="343"/>
            <ac:spMk id="12" creationId="{FD8EF95F-E664-3DAD-222A-488C05939454}"/>
          </ac:spMkLst>
        </pc:spChg>
        <pc:spChg chg="add mod">
          <ac:chgData name="Hello Hello" userId="6a828ef3d50ac5ac" providerId="LiveId" clId="{FEEF4180-5DDC-4E54-91FC-D139122C2D64}" dt="2025-01-26T23:25:12.907" v="492"/>
          <ac:spMkLst>
            <pc:docMk/>
            <pc:sldMk cId="1889819203" sldId="343"/>
            <ac:spMk id="13" creationId="{40692217-23AD-67F1-1DA7-CE8D412EBEF0}"/>
          </ac:spMkLst>
        </pc:spChg>
        <pc:spChg chg="add mod">
          <ac:chgData name="Hello Hello" userId="6a828ef3d50ac5ac" providerId="LiveId" clId="{FEEF4180-5DDC-4E54-91FC-D139122C2D64}" dt="2025-01-26T23:25:11.722" v="489"/>
          <ac:spMkLst>
            <pc:docMk/>
            <pc:sldMk cId="1889819203" sldId="343"/>
            <ac:spMk id="14" creationId="{0CF7D398-DF6A-5CAE-7DFE-22DADE0FD608}"/>
          </ac:spMkLst>
        </pc:spChg>
        <pc:spChg chg="add mod">
          <ac:chgData name="Hello Hello" userId="6a828ef3d50ac5ac" providerId="LiveId" clId="{FEEF4180-5DDC-4E54-91FC-D139122C2D64}" dt="2025-01-26T23:25:12.410" v="491"/>
          <ac:spMkLst>
            <pc:docMk/>
            <pc:sldMk cId="1889819203" sldId="343"/>
            <ac:spMk id="16" creationId="{6385CF95-F22F-7FCC-FA8A-04E8BB445832}"/>
          </ac:spMkLst>
        </pc:spChg>
        <pc:spChg chg="add mod">
          <ac:chgData name="Hello Hello" userId="6a828ef3d50ac5ac" providerId="LiveId" clId="{FEEF4180-5DDC-4E54-91FC-D139122C2D64}" dt="2025-01-26T23:25:12.410" v="491"/>
          <ac:spMkLst>
            <pc:docMk/>
            <pc:sldMk cId="1889819203" sldId="343"/>
            <ac:spMk id="17" creationId="{8E7B9922-E035-8A17-D212-F86A5806D3E3}"/>
          </ac:spMkLst>
        </pc:spChg>
        <pc:spChg chg="del">
          <ac:chgData name="Hello Hello" userId="6a828ef3d50ac5ac" providerId="LiveId" clId="{FEEF4180-5DDC-4E54-91FC-D139122C2D64}" dt="2025-01-26T23:25:09.044" v="487" actId="478"/>
          <ac:spMkLst>
            <pc:docMk/>
            <pc:sldMk cId="1889819203" sldId="343"/>
            <ac:spMk id="20" creationId="{7C17C6F7-BC04-DD97-87C8-B0FF70FF528B}"/>
          </ac:spMkLst>
        </pc:spChg>
        <pc:spChg chg="add mod">
          <ac:chgData name="Hello Hello" userId="6a828ef3d50ac5ac" providerId="LiveId" clId="{FEEF4180-5DDC-4E54-91FC-D139122C2D64}" dt="2025-01-26T23:25:39.207" v="518" actId="1076"/>
          <ac:spMkLst>
            <pc:docMk/>
            <pc:sldMk cId="1889819203" sldId="343"/>
            <ac:spMk id="21" creationId="{9DFCC4DD-5AC7-B904-CB3B-CF98F66C4351}"/>
          </ac:spMkLst>
        </pc:spChg>
        <pc:spChg chg="add del mod">
          <ac:chgData name="Hello Hello" userId="6a828ef3d50ac5ac" providerId="LiveId" clId="{FEEF4180-5DDC-4E54-91FC-D139122C2D64}" dt="2025-01-26T23:26:24.941" v="526" actId="478"/>
          <ac:spMkLst>
            <pc:docMk/>
            <pc:sldMk cId="1889819203" sldId="343"/>
            <ac:spMk id="22" creationId="{BA1D7CC7-E19B-DB4F-7B91-0AD068D8982B}"/>
          </ac:spMkLst>
        </pc:spChg>
        <pc:graphicFrameChg chg="del">
          <ac:chgData name="Hello Hello" userId="6a828ef3d50ac5ac" providerId="LiveId" clId="{FEEF4180-5DDC-4E54-91FC-D139122C2D64}" dt="2025-01-26T23:25:09.044" v="487" actId="478"/>
          <ac:graphicFrameMkLst>
            <pc:docMk/>
            <pc:sldMk cId="1889819203" sldId="343"/>
            <ac:graphicFrameMk id="11" creationId="{8D12BE8B-6052-522F-1E2B-A3F858B87F55}"/>
          </ac:graphicFrameMkLst>
        </pc:graphicFrameChg>
        <pc:graphicFrameChg chg="add mod">
          <ac:chgData name="Hello Hello" userId="6a828ef3d50ac5ac" providerId="LiveId" clId="{FEEF4180-5DDC-4E54-91FC-D139122C2D64}" dt="2025-01-26T23:25:11.722" v="489"/>
          <ac:graphicFrameMkLst>
            <pc:docMk/>
            <pc:sldMk cId="1889819203" sldId="343"/>
            <ac:graphicFrameMk id="15" creationId="{B6EB8722-3DF7-94FC-DD11-B1DFDEB14D25}"/>
          </ac:graphicFrameMkLst>
        </pc:graphicFrameChg>
        <pc:graphicFrameChg chg="add mod">
          <ac:chgData name="Hello Hello" userId="6a828ef3d50ac5ac" providerId="LiveId" clId="{FEEF4180-5DDC-4E54-91FC-D139122C2D64}" dt="2025-01-26T23:25:11.813" v="490"/>
          <ac:graphicFrameMkLst>
            <pc:docMk/>
            <pc:sldMk cId="1889819203" sldId="343"/>
            <ac:graphicFrameMk id="18" creationId="{1A92EA81-6372-C969-6470-3A2326BD2750}"/>
          </ac:graphicFrameMkLst>
        </pc:graphicFrameChg>
        <pc:graphicFrameChg chg="del">
          <ac:chgData name="Hello Hello" userId="6a828ef3d50ac5ac" providerId="LiveId" clId="{FEEF4180-5DDC-4E54-91FC-D139122C2D64}" dt="2025-01-26T23:25:09.044" v="487" actId="478"/>
          <ac:graphicFrameMkLst>
            <pc:docMk/>
            <pc:sldMk cId="1889819203" sldId="343"/>
            <ac:graphicFrameMk id="19" creationId="{C53B0656-AED5-6C5E-A60B-2215A16B8AF8}"/>
          </ac:graphicFrameMkLst>
        </pc:graphicFrameChg>
        <pc:graphicFrameChg chg="add mod modGraphic">
          <ac:chgData name="Hello Hello" userId="6a828ef3d50ac5ac" providerId="LiveId" clId="{FEEF4180-5DDC-4E54-91FC-D139122C2D64}" dt="2025-01-26T23:26:04.568" v="525" actId="20577"/>
          <ac:graphicFrameMkLst>
            <pc:docMk/>
            <pc:sldMk cId="1889819203" sldId="343"/>
            <ac:graphicFrameMk id="23" creationId="{14EA2037-FBFE-BCB3-D521-656C3CBED536}"/>
          </ac:graphicFrameMkLst>
        </pc:graphicFrameChg>
      </pc:sldChg>
      <pc:sldChg chg="addSp delSp modSp add mod modAnim">
        <pc:chgData name="Hello Hello" userId="6a828ef3d50ac5ac" providerId="LiveId" clId="{FEEF4180-5DDC-4E54-91FC-D139122C2D64}" dt="2025-01-26T23:32:41.310" v="712" actId="20577"/>
        <pc:sldMkLst>
          <pc:docMk/>
          <pc:sldMk cId="2134716391" sldId="344"/>
        </pc:sldMkLst>
        <pc:spChg chg="mod">
          <ac:chgData name="Hello Hello" userId="6a828ef3d50ac5ac" providerId="LiveId" clId="{FEEF4180-5DDC-4E54-91FC-D139122C2D64}" dt="2025-01-26T23:32:41.310" v="712" actId="20577"/>
          <ac:spMkLst>
            <pc:docMk/>
            <pc:sldMk cId="2134716391" sldId="344"/>
            <ac:spMk id="3" creationId="{E3597679-91F6-D1AD-4DCB-E251BFFC6283}"/>
          </ac:spMkLst>
        </pc:spChg>
        <pc:spChg chg="add del mod">
          <ac:chgData name="Hello Hello" userId="6a828ef3d50ac5ac" providerId="LiveId" clId="{FEEF4180-5DDC-4E54-91FC-D139122C2D64}" dt="2025-01-26T23:27:30.300" v="538" actId="478"/>
          <ac:spMkLst>
            <pc:docMk/>
            <pc:sldMk cId="2134716391" sldId="344"/>
            <ac:spMk id="9" creationId="{24468AA0-2950-54CF-0272-1C7A38C35072}"/>
          </ac:spMkLst>
        </pc:spChg>
        <pc:spChg chg="add del mod">
          <ac:chgData name="Hello Hello" userId="6a828ef3d50ac5ac" providerId="LiveId" clId="{FEEF4180-5DDC-4E54-91FC-D139122C2D64}" dt="2025-01-26T23:29:20.408" v="609" actId="478"/>
          <ac:spMkLst>
            <pc:docMk/>
            <pc:sldMk cId="2134716391" sldId="344"/>
            <ac:spMk id="10" creationId="{ED0B3EA5-F8B5-ACAE-263A-4B225C046302}"/>
          </ac:spMkLst>
        </pc:spChg>
        <pc:spChg chg="add mod">
          <ac:chgData name="Hello Hello" userId="6a828ef3d50ac5ac" providerId="LiveId" clId="{FEEF4180-5DDC-4E54-91FC-D139122C2D64}" dt="2025-01-26T23:30:39.608" v="663" actId="1036"/>
          <ac:spMkLst>
            <pc:docMk/>
            <pc:sldMk cId="2134716391" sldId="344"/>
            <ac:spMk id="11" creationId="{C9672B66-5B6A-1DC6-493A-03A69F66BC1F}"/>
          </ac:spMkLst>
        </pc:spChg>
        <pc:spChg chg="add mod">
          <ac:chgData name="Hello Hello" userId="6a828ef3d50ac5ac" providerId="LiveId" clId="{FEEF4180-5DDC-4E54-91FC-D139122C2D64}" dt="2025-01-26T23:32:17.036" v="684" actId="14100"/>
          <ac:spMkLst>
            <pc:docMk/>
            <pc:sldMk cId="2134716391" sldId="344"/>
            <ac:spMk id="13" creationId="{D43492A5-691E-5B22-69E6-40FCDCF44AC7}"/>
          </ac:spMkLst>
        </pc:spChg>
        <pc:spChg chg="add mod">
          <ac:chgData name="Hello Hello" userId="6a828ef3d50ac5ac" providerId="LiveId" clId="{FEEF4180-5DDC-4E54-91FC-D139122C2D64}" dt="2025-01-26T23:32:28.878" v="703" actId="1036"/>
          <ac:spMkLst>
            <pc:docMk/>
            <pc:sldMk cId="2134716391" sldId="344"/>
            <ac:spMk id="14" creationId="{400A9C77-A8B9-213C-3A2C-5F4F07F619BD}"/>
          </ac:spMkLst>
        </pc:spChg>
        <pc:spChg chg="add mod">
          <ac:chgData name="Hello Hello" userId="6a828ef3d50ac5ac" providerId="LiveId" clId="{FEEF4180-5DDC-4E54-91FC-D139122C2D64}" dt="2025-01-26T23:32:28.878" v="703" actId="1036"/>
          <ac:spMkLst>
            <pc:docMk/>
            <pc:sldMk cId="2134716391" sldId="344"/>
            <ac:spMk id="15" creationId="{82000A9A-35FA-20B2-6055-7DC567D0E6E1}"/>
          </ac:spMkLst>
        </pc:spChg>
        <pc:spChg chg="add mod">
          <ac:chgData name="Hello Hello" userId="6a828ef3d50ac5ac" providerId="LiveId" clId="{FEEF4180-5DDC-4E54-91FC-D139122C2D64}" dt="2025-01-26T23:32:28.878" v="703" actId="1036"/>
          <ac:spMkLst>
            <pc:docMk/>
            <pc:sldMk cId="2134716391" sldId="344"/>
            <ac:spMk id="17" creationId="{632C5312-83A8-7A3E-4235-1D4493058D44}"/>
          </ac:spMkLst>
        </pc:spChg>
        <pc:spChg chg="add mod">
          <ac:chgData name="Hello Hello" userId="6a828ef3d50ac5ac" providerId="LiveId" clId="{FEEF4180-5DDC-4E54-91FC-D139122C2D64}" dt="2025-01-26T23:30:39.608" v="663" actId="1036"/>
          <ac:spMkLst>
            <pc:docMk/>
            <pc:sldMk cId="2134716391" sldId="344"/>
            <ac:spMk id="18" creationId="{DC2F5626-83CF-D64F-2E9E-D39D677F6AE1}"/>
          </ac:spMkLst>
        </pc:spChg>
        <pc:spChg chg="mod">
          <ac:chgData name="Hello Hello" userId="6a828ef3d50ac5ac" providerId="LiveId" clId="{FEEF4180-5DDC-4E54-91FC-D139122C2D64}" dt="2025-01-26T23:31:58.810" v="682" actId="14100"/>
          <ac:spMkLst>
            <pc:docMk/>
            <pc:sldMk cId="2134716391" sldId="344"/>
            <ac:spMk id="21" creationId="{52070D94-8D32-D3D1-E0CA-5F4089B3834D}"/>
          </ac:spMkLst>
        </pc:spChg>
        <pc:graphicFrameChg chg="del">
          <ac:chgData name="Hello Hello" userId="6a828ef3d50ac5ac" providerId="LiveId" clId="{FEEF4180-5DDC-4E54-91FC-D139122C2D64}" dt="2025-01-26T23:27:25.902" v="535" actId="478"/>
          <ac:graphicFrameMkLst>
            <pc:docMk/>
            <pc:sldMk cId="2134716391" sldId="344"/>
            <ac:graphicFrameMk id="23" creationId="{74450FA1-150B-BFDC-D44A-7EEBC6F4B1BE}"/>
          </ac:graphicFrameMkLst>
        </pc:graphicFrameChg>
        <pc:picChg chg="add mod">
          <ac:chgData name="Hello Hello" userId="6a828ef3d50ac5ac" providerId="LiveId" clId="{FEEF4180-5DDC-4E54-91FC-D139122C2D64}" dt="2025-01-26T23:30:07.559" v="620" actId="1076"/>
          <ac:picMkLst>
            <pc:docMk/>
            <pc:sldMk cId="2134716391" sldId="344"/>
            <ac:picMk id="12" creationId="{4A294E97-7011-8F1E-070E-918F01D60968}"/>
          </ac:picMkLst>
        </pc:picChg>
        <pc:picChg chg="add mod">
          <ac:chgData name="Hello Hello" userId="6a828ef3d50ac5ac" providerId="LiveId" clId="{FEEF4180-5DDC-4E54-91FC-D139122C2D64}" dt="2025-01-26T23:32:31.900" v="704" actId="1076"/>
          <ac:picMkLst>
            <pc:docMk/>
            <pc:sldMk cId="2134716391" sldId="344"/>
            <ac:picMk id="16" creationId="{7AA53380-29B2-C8C5-F3BD-4A102E81C18F}"/>
          </ac:picMkLst>
        </pc:picChg>
      </pc:sldChg>
      <pc:sldChg chg="addSp delSp modSp add mod delAnim modAnim">
        <pc:chgData name="Hello Hello" userId="6a828ef3d50ac5ac" providerId="LiveId" clId="{FEEF4180-5DDC-4E54-91FC-D139122C2D64}" dt="2025-01-26T23:36:35.317" v="833" actId="1076"/>
        <pc:sldMkLst>
          <pc:docMk/>
          <pc:sldMk cId="1886150181" sldId="345"/>
        </pc:sldMkLst>
        <pc:spChg chg="add mod">
          <ac:chgData name="Hello Hello" userId="6a828ef3d50ac5ac" providerId="LiveId" clId="{FEEF4180-5DDC-4E54-91FC-D139122C2D64}" dt="2025-01-26T23:35:58.055" v="824" actId="1037"/>
          <ac:spMkLst>
            <pc:docMk/>
            <pc:sldMk cId="1886150181" sldId="345"/>
            <ac:spMk id="9" creationId="{B173F66D-C279-AFD1-2358-49F9897D20A7}"/>
          </ac:spMkLst>
        </pc:spChg>
        <pc:spChg chg="add mod">
          <ac:chgData name="Hello Hello" userId="6a828ef3d50ac5ac" providerId="LiveId" clId="{FEEF4180-5DDC-4E54-91FC-D139122C2D64}" dt="2025-01-26T23:33:57.717" v="787"/>
          <ac:spMkLst>
            <pc:docMk/>
            <pc:sldMk cId="1886150181" sldId="345"/>
            <ac:spMk id="10" creationId="{C71657EC-31CC-D1BE-6925-D532E9877D24}"/>
          </ac:spMkLst>
        </pc:spChg>
        <pc:spChg chg="del">
          <ac:chgData name="Hello Hello" userId="6a828ef3d50ac5ac" providerId="LiveId" clId="{FEEF4180-5DDC-4E54-91FC-D139122C2D64}" dt="2025-01-26T23:33:57.278" v="786" actId="478"/>
          <ac:spMkLst>
            <pc:docMk/>
            <pc:sldMk cId="1886150181" sldId="345"/>
            <ac:spMk id="11" creationId="{40F9F5BF-D3CA-BA08-AAB8-C30D0C36AF79}"/>
          </ac:spMkLst>
        </pc:spChg>
        <pc:spChg chg="mod">
          <ac:chgData name="Hello Hello" userId="6a828ef3d50ac5ac" providerId="LiveId" clId="{FEEF4180-5DDC-4E54-91FC-D139122C2D64}" dt="2025-01-26T23:34:33.197" v="792" actId="14100"/>
          <ac:spMkLst>
            <pc:docMk/>
            <pc:sldMk cId="1886150181" sldId="345"/>
            <ac:spMk id="13" creationId="{AA791EA3-CE58-66D9-1DE4-F2C25D6ABD7A}"/>
          </ac:spMkLst>
        </pc:spChg>
        <pc:spChg chg="del">
          <ac:chgData name="Hello Hello" userId="6a828ef3d50ac5ac" providerId="LiveId" clId="{FEEF4180-5DDC-4E54-91FC-D139122C2D64}" dt="2025-01-26T23:33:57.278" v="786" actId="478"/>
          <ac:spMkLst>
            <pc:docMk/>
            <pc:sldMk cId="1886150181" sldId="345"/>
            <ac:spMk id="14" creationId="{A892D96F-5DB0-981D-21E2-53E58510D45F}"/>
          </ac:spMkLst>
        </pc:spChg>
        <pc:spChg chg="del">
          <ac:chgData name="Hello Hello" userId="6a828ef3d50ac5ac" providerId="LiveId" clId="{FEEF4180-5DDC-4E54-91FC-D139122C2D64}" dt="2025-01-26T23:33:57.278" v="786" actId="478"/>
          <ac:spMkLst>
            <pc:docMk/>
            <pc:sldMk cId="1886150181" sldId="345"/>
            <ac:spMk id="15" creationId="{3AE6CBC2-92AB-3620-B8CB-F0F6B4A4F096}"/>
          </ac:spMkLst>
        </pc:spChg>
        <pc:spChg chg="del">
          <ac:chgData name="Hello Hello" userId="6a828ef3d50ac5ac" providerId="LiveId" clId="{FEEF4180-5DDC-4E54-91FC-D139122C2D64}" dt="2025-01-26T23:33:57.278" v="786" actId="478"/>
          <ac:spMkLst>
            <pc:docMk/>
            <pc:sldMk cId="1886150181" sldId="345"/>
            <ac:spMk id="17" creationId="{87532D68-AC51-3BB5-755D-F1670D55F780}"/>
          </ac:spMkLst>
        </pc:spChg>
        <pc:spChg chg="del">
          <ac:chgData name="Hello Hello" userId="6a828ef3d50ac5ac" providerId="LiveId" clId="{FEEF4180-5DDC-4E54-91FC-D139122C2D64}" dt="2025-01-26T23:33:57.278" v="786" actId="478"/>
          <ac:spMkLst>
            <pc:docMk/>
            <pc:sldMk cId="1886150181" sldId="345"/>
            <ac:spMk id="18" creationId="{CD97CB28-A902-FE1E-622B-9FEB132A5DA9}"/>
          </ac:spMkLst>
        </pc:spChg>
        <pc:spChg chg="add mod">
          <ac:chgData name="Hello Hello" userId="6a828ef3d50ac5ac" providerId="LiveId" clId="{FEEF4180-5DDC-4E54-91FC-D139122C2D64}" dt="2025-01-26T23:36:32.058" v="832" actId="1076"/>
          <ac:spMkLst>
            <pc:docMk/>
            <pc:sldMk cId="1886150181" sldId="345"/>
            <ac:spMk id="19" creationId="{16317B82-8F6C-D0BE-EDCB-0D956944F3A5}"/>
          </ac:spMkLst>
        </pc:spChg>
        <pc:spChg chg="mod">
          <ac:chgData name="Hello Hello" userId="6a828ef3d50ac5ac" providerId="LiveId" clId="{FEEF4180-5DDC-4E54-91FC-D139122C2D64}" dt="2025-01-26T23:33:33.039" v="785" actId="20577"/>
          <ac:spMkLst>
            <pc:docMk/>
            <pc:sldMk cId="1886150181" sldId="345"/>
            <ac:spMk id="21" creationId="{A1393351-8CE2-A90C-1A1C-E8247F32B032}"/>
          </ac:spMkLst>
        </pc:spChg>
        <pc:spChg chg="add mod">
          <ac:chgData name="Hello Hello" userId="6a828ef3d50ac5ac" providerId="LiveId" clId="{FEEF4180-5DDC-4E54-91FC-D139122C2D64}" dt="2025-01-26T23:33:57.717" v="787"/>
          <ac:spMkLst>
            <pc:docMk/>
            <pc:sldMk cId="1886150181" sldId="345"/>
            <ac:spMk id="22" creationId="{0645F60F-5DA2-6F6F-3FA2-690861AEF527}"/>
          </ac:spMkLst>
        </pc:spChg>
        <pc:spChg chg="add mod">
          <ac:chgData name="Hello Hello" userId="6a828ef3d50ac5ac" providerId="LiveId" clId="{FEEF4180-5DDC-4E54-91FC-D139122C2D64}" dt="2025-01-26T23:36:35.317" v="833" actId="1076"/>
          <ac:spMkLst>
            <pc:docMk/>
            <pc:sldMk cId="1886150181" sldId="345"/>
            <ac:spMk id="23" creationId="{6A0DE8C4-F679-99AF-8D47-42DCC50D3F6A}"/>
          </ac:spMkLst>
        </pc:spChg>
        <pc:spChg chg="add mod">
          <ac:chgData name="Hello Hello" userId="6a828ef3d50ac5ac" providerId="LiveId" clId="{FEEF4180-5DDC-4E54-91FC-D139122C2D64}" dt="2025-01-26T23:35:58.055" v="824" actId="1037"/>
          <ac:spMkLst>
            <pc:docMk/>
            <pc:sldMk cId="1886150181" sldId="345"/>
            <ac:spMk id="24" creationId="{0CA0370C-199A-2C93-FB5B-4A13F86E9D44}"/>
          </ac:spMkLst>
        </pc:spChg>
        <pc:spChg chg="add mod">
          <ac:chgData name="Hello Hello" userId="6a828ef3d50ac5ac" providerId="LiveId" clId="{FEEF4180-5DDC-4E54-91FC-D139122C2D64}" dt="2025-01-26T23:36:21.843" v="829" actId="1076"/>
          <ac:spMkLst>
            <pc:docMk/>
            <pc:sldMk cId="1886150181" sldId="345"/>
            <ac:spMk id="25" creationId="{781618A5-2B7E-04EC-A3C0-6C9DD61796BD}"/>
          </ac:spMkLst>
        </pc:spChg>
        <pc:picChg chg="del">
          <ac:chgData name="Hello Hello" userId="6a828ef3d50ac5ac" providerId="LiveId" clId="{FEEF4180-5DDC-4E54-91FC-D139122C2D64}" dt="2025-01-26T23:34:07.778" v="788" actId="478"/>
          <ac:picMkLst>
            <pc:docMk/>
            <pc:sldMk cId="1886150181" sldId="345"/>
            <ac:picMk id="12" creationId="{9DE27A16-436B-287E-1672-CC84B391DECC}"/>
          </ac:picMkLst>
        </pc:picChg>
        <pc:picChg chg="del">
          <ac:chgData name="Hello Hello" userId="6a828ef3d50ac5ac" providerId="LiveId" clId="{FEEF4180-5DDC-4E54-91FC-D139122C2D64}" dt="2025-01-26T23:33:57.278" v="786" actId="478"/>
          <ac:picMkLst>
            <pc:docMk/>
            <pc:sldMk cId="1886150181" sldId="345"/>
            <ac:picMk id="16" creationId="{BA56C1B6-931C-42DA-40E3-2BACA49DFBB3}"/>
          </ac:picMkLst>
        </pc:picChg>
        <pc:picChg chg="add mod">
          <ac:chgData name="Hello Hello" userId="6a828ef3d50ac5ac" providerId="LiveId" clId="{FEEF4180-5DDC-4E54-91FC-D139122C2D64}" dt="2025-01-26T23:33:57.717" v="787"/>
          <ac:picMkLst>
            <pc:docMk/>
            <pc:sldMk cId="1886150181" sldId="345"/>
            <ac:picMk id="20" creationId="{1A9482A5-1EB9-54D3-1A2D-E8792A1DD690}"/>
          </ac:picMkLst>
        </pc:picChg>
        <pc:picChg chg="add mod">
          <ac:chgData name="Hello Hello" userId="6a828ef3d50ac5ac" providerId="LiveId" clId="{FEEF4180-5DDC-4E54-91FC-D139122C2D64}" dt="2025-01-26T23:34:12.485" v="790" actId="1076"/>
          <ac:picMkLst>
            <pc:docMk/>
            <pc:sldMk cId="1886150181" sldId="345"/>
            <ac:picMk id="26" creationId="{E3627488-2254-430D-84A0-4028B463640B}"/>
          </ac:picMkLst>
        </pc:picChg>
        <pc:cxnChg chg="add">
          <ac:chgData name="Hello Hello" userId="6a828ef3d50ac5ac" providerId="LiveId" clId="{FEEF4180-5DDC-4E54-91FC-D139122C2D64}" dt="2025-01-26T23:34:57.262" v="793" actId="11529"/>
          <ac:cxnSpMkLst>
            <pc:docMk/>
            <pc:sldMk cId="1886150181" sldId="345"/>
            <ac:cxnSpMk id="41" creationId="{5B15DF76-6EF3-B166-DF83-3A03A46F8D7B}"/>
          </ac:cxnSpMkLst>
        </pc:cxnChg>
        <pc:cxnChg chg="add mod">
          <ac:chgData name="Hello Hello" userId="6a828ef3d50ac5ac" providerId="LiveId" clId="{FEEF4180-5DDC-4E54-91FC-D139122C2D64}" dt="2025-01-26T23:35:40.381" v="803" actId="14100"/>
          <ac:cxnSpMkLst>
            <pc:docMk/>
            <pc:sldMk cId="1886150181" sldId="345"/>
            <ac:cxnSpMk id="42" creationId="{248CB2DD-16BC-D1C3-2100-6E57D270A590}"/>
          </ac:cxnSpMkLst>
        </pc:cxnChg>
        <pc:cxnChg chg="add mod">
          <ac:chgData name="Hello Hello" userId="6a828ef3d50ac5ac" providerId="LiveId" clId="{FEEF4180-5DDC-4E54-91FC-D139122C2D64}" dt="2025-01-26T23:35:30.291" v="802" actId="14100"/>
          <ac:cxnSpMkLst>
            <pc:docMk/>
            <pc:sldMk cId="1886150181" sldId="345"/>
            <ac:cxnSpMk id="69" creationId="{2526CD75-012B-A63D-9908-F9BD670B27EE}"/>
          </ac:cxnSpMkLst>
        </pc:cxnChg>
      </pc:sldChg>
      <pc:sldChg chg="add del">
        <pc:chgData name="Hello Hello" userId="6a828ef3d50ac5ac" providerId="LiveId" clId="{FEEF4180-5DDC-4E54-91FC-D139122C2D64}" dt="2025-01-26T23:04:29.604" v="198"/>
        <pc:sldMkLst>
          <pc:docMk/>
          <pc:sldMk cId="1612308450" sldId="443"/>
        </pc:sldMkLst>
      </pc:sldChg>
      <pc:sldChg chg="modSp add del mod">
        <pc:chgData name="Hello Hello" userId="6a828ef3d50ac5ac" providerId="LiveId" clId="{FEEF4180-5DDC-4E54-91FC-D139122C2D64}" dt="2025-01-26T23:04:29.604" v="198"/>
        <pc:sldMkLst>
          <pc:docMk/>
          <pc:sldMk cId="3470094725" sldId="456"/>
        </pc:sldMkLst>
        <pc:spChg chg="mod">
          <ac:chgData name="Hello Hello" userId="6a828ef3d50ac5ac" providerId="LiveId" clId="{FEEF4180-5DDC-4E54-91FC-D139122C2D64}" dt="2025-01-26T23:04:29.604" v="198"/>
          <ac:spMkLst>
            <pc:docMk/>
            <pc:sldMk cId="3470094725" sldId="456"/>
            <ac:spMk id="5" creationId="{0E5DC371-87E3-F41E-3039-CA0C46DE1502}"/>
          </ac:spMkLst>
        </pc:spChg>
      </pc:sldChg>
      <pc:sldChg chg="add del">
        <pc:chgData name="Hello Hello" userId="6a828ef3d50ac5ac" providerId="LiveId" clId="{FEEF4180-5DDC-4E54-91FC-D139122C2D64}" dt="2025-01-26T23:04:29.604" v="198"/>
        <pc:sldMkLst>
          <pc:docMk/>
          <pc:sldMk cId="4180798788" sldId="457"/>
        </pc:sldMkLst>
      </pc:sldChg>
    </pc:docChg>
  </pc:docChgLst>
  <pc:docChgLst>
    <pc:chgData name="Hello Hello" userId="6a828ef3d50ac5ac" providerId="LiveId" clId="{79B96D1A-59B8-453F-AD4A-816379E1044F}"/>
    <pc:docChg chg="undo redo custSel addSld delSld modSld">
      <pc:chgData name="Hello Hello" userId="6a828ef3d50ac5ac" providerId="LiveId" clId="{79B96D1A-59B8-453F-AD4A-816379E1044F}" dt="2025-02-05T21:18:10.138" v="2279" actId="1035"/>
      <pc:docMkLst>
        <pc:docMk/>
      </pc:docMkLst>
      <pc:sldChg chg="delSp modSp mod">
        <pc:chgData name="Hello Hello" userId="6a828ef3d50ac5ac" providerId="LiveId" clId="{79B96D1A-59B8-453F-AD4A-816379E1044F}" dt="2025-02-05T20:13:34.935" v="198" actId="478"/>
        <pc:sldMkLst>
          <pc:docMk/>
          <pc:sldMk cId="2027118340" sldId="256"/>
        </pc:sldMkLst>
        <pc:spChg chg="mod">
          <ac:chgData name="Hello Hello" userId="6a828ef3d50ac5ac" providerId="LiveId" clId="{79B96D1A-59B8-453F-AD4A-816379E1044F}" dt="2025-02-05T19:38:09.266" v="15" actId="20577"/>
          <ac:spMkLst>
            <pc:docMk/>
            <pc:sldMk cId="2027118340" sldId="256"/>
            <ac:spMk id="4" creationId="{F21CBD64-F29F-1333-7EDB-731B07C6DE1D}"/>
          </ac:spMkLst>
        </pc:spChg>
        <pc:grpChg chg="del">
          <ac:chgData name="Hello Hello" userId="6a828ef3d50ac5ac" providerId="LiveId" clId="{79B96D1A-59B8-453F-AD4A-816379E1044F}" dt="2025-02-05T20:13:34.935" v="198" actId="478"/>
          <ac:grpSpMkLst>
            <pc:docMk/>
            <pc:sldMk cId="2027118340" sldId="256"/>
            <ac:grpSpMk id="2" creationId="{CCAD7DD2-817E-4C08-B290-206E613CE1A8}"/>
          </ac:grpSpMkLst>
        </pc:grpChg>
      </pc:sldChg>
      <pc:sldChg chg="modSp del mod">
        <pc:chgData name="Hello Hello" userId="6a828ef3d50ac5ac" providerId="LiveId" clId="{79B96D1A-59B8-453F-AD4A-816379E1044F}" dt="2025-02-05T20:09:31.015" v="197" actId="47"/>
        <pc:sldMkLst>
          <pc:docMk/>
          <pc:sldMk cId="17585600" sldId="336"/>
        </pc:sldMkLst>
        <pc:spChg chg="mod">
          <ac:chgData name="Hello Hello" userId="6a828ef3d50ac5ac" providerId="LiveId" clId="{79B96D1A-59B8-453F-AD4A-816379E1044F}" dt="2025-02-05T20:04:21.328" v="27" actId="20577"/>
          <ac:spMkLst>
            <pc:docMk/>
            <pc:sldMk cId="17585600" sldId="336"/>
            <ac:spMk id="3" creationId="{6190C564-62EC-AC45-DC9A-3B1306A003B9}"/>
          </ac:spMkLst>
        </pc:spChg>
        <pc:spChg chg="mod">
          <ac:chgData name="Hello Hello" userId="6a828ef3d50ac5ac" providerId="LiveId" clId="{79B96D1A-59B8-453F-AD4A-816379E1044F}" dt="2025-02-05T19:38:16.093" v="17" actId="20577"/>
          <ac:spMkLst>
            <pc:docMk/>
            <pc:sldMk cId="17585600" sldId="336"/>
            <ac:spMk id="6" creationId="{6FE662ED-324E-6B78-4A96-84CC5A2D059F}"/>
          </ac:spMkLst>
        </pc:spChg>
      </pc:sldChg>
      <pc:sldChg chg="del">
        <pc:chgData name="Hello Hello" userId="6a828ef3d50ac5ac" providerId="LiveId" clId="{79B96D1A-59B8-453F-AD4A-816379E1044F}" dt="2025-02-05T20:06:51.950" v="101" actId="47"/>
        <pc:sldMkLst>
          <pc:docMk/>
          <pc:sldMk cId="1789343462" sldId="346"/>
        </pc:sldMkLst>
      </pc:sldChg>
      <pc:sldChg chg="addSp delSp modSp mod">
        <pc:chgData name="Hello Hello" userId="6a828ef3d50ac5ac" providerId="LiveId" clId="{79B96D1A-59B8-453F-AD4A-816379E1044F}" dt="2025-02-05T20:22:50.633" v="785" actId="20577"/>
        <pc:sldMkLst>
          <pc:docMk/>
          <pc:sldMk cId="3548704323" sldId="350"/>
        </pc:sldMkLst>
        <pc:spChg chg="mod">
          <ac:chgData name="Hello Hello" userId="6a828ef3d50ac5ac" providerId="LiveId" clId="{79B96D1A-59B8-453F-AD4A-816379E1044F}" dt="2025-02-05T20:22:50.633" v="785" actId="20577"/>
          <ac:spMkLst>
            <pc:docMk/>
            <pc:sldMk cId="3548704323" sldId="350"/>
            <ac:spMk id="3" creationId="{FB6A6C3D-8CDF-F45E-9E4C-DA04640B0642}"/>
          </ac:spMkLst>
        </pc:spChg>
        <pc:spChg chg="add del">
          <ac:chgData name="Hello Hello" userId="6a828ef3d50ac5ac" providerId="LiveId" clId="{79B96D1A-59B8-453F-AD4A-816379E1044F}" dt="2025-02-05T20:22:38.261" v="762" actId="22"/>
          <ac:spMkLst>
            <pc:docMk/>
            <pc:sldMk cId="3548704323" sldId="350"/>
            <ac:spMk id="4" creationId="{6689C4F4-0EDF-32C4-BCAF-AD756AE6663B}"/>
          </ac:spMkLst>
        </pc:spChg>
        <pc:spChg chg="mod">
          <ac:chgData name="Hello Hello" userId="6a828ef3d50ac5ac" providerId="LiveId" clId="{79B96D1A-59B8-453F-AD4A-816379E1044F}" dt="2025-02-05T20:22:32.965" v="760" actId="20577"/>
          <ac:spMkLst>
            <pc:docMk/>
            <pc:sldMk cId="3548704323" sldId="350"/>
            <ac:spMk id="9" creationId="{74A4AD23-5020-A66D-27B6-272D04CCB314}"/>
          </ac:spMkLst>
        </pc:spChg>
      </pc:sldChg>
      <pc:sldChg chg="delSp modSp mod">
        <pc:chgData name="Hello Hello" userId="6a828ef3d50ac5ac" providerId="LiveId" clId="{79B96D1A-59B8-453F-AD4A-816379E1044F}" dt="2025-02-05T20:48:30.050" v="1650" actId="20577"/>
        <pc:sldMkLst>
          <pc:docMk/>
          <pc:sldMk cId="598799285" sldId="353"/>
        </pc:sldMkLst>
        <pc:spChg chg="mod">
          <ac:chgData name="Hello Hello" userId="6a828ef3d50ac5ac" providerId="LiveId" clId="{79B96D1A-59B8-453F-AD4A-816379E1044F}" dt="2025-02-05T20:29:54.106" v="825" actId="20577"/>
          <ac:spMkLst>
            <pc:docMk/>
            <pc:sldMk cId="598799285" sldId="353"/>
            <ac:spMk id="3" creationId="{CDC566CC-45E0-762F-5F0E-DC6A08C26D2E}"/>
          </ac:spMkLst>
        </pc:spChg>
        <pc:spChg chg="mod">
          <ac:chgData name="Hello Hello" userId="6a828ef3d50ac5ac" providerId="LiveId" clId="{79B96D1A-59B8-453F-AD4A-816379E1044F}" dt="2025-02-05T20:46:59.032" v="1632" actId="20577"/>
          <ac:spMkLst>
            <pc:docMk/>
            <pc:sldMk cId="598799285" sldId="353"/>
            <ac:spMk id="9" creationId="{902FBD98-7A9D-D315-45AB-E05A2680542C}"/>
          </ac:spMkLst>
        </pc:spChg>
        <pc:spChg chg="del">
          <ac:chgData name="Hello Hello" userId="6a828ef3d50ac5ac" providerId="LiveId" clId="{79B96D1A-59B8-453F-AD4A-816379E1044F}" dt="2025-02-05T20:32:06.953" v="948" actId="478"/>
          <ac:spMkLst>
            <pc:docMk/>
            <pc:sldMk cId="598799285" sldId="353"/>
            <ac:spMk id="11" creationId="{8A1A2C62-1DB0-44F0-C2FD-9F6581440561}"/>
          </ac:spMkLst>
        </pc:spChg>
        <pc:graphicFrameChg chg="mod modGraphic">
          <ac:chgData name="Hello Hello" userId="6a828ef3d50ac5ac" providerId="LiveId" clId="{79B96D1A-59B8-453F-AD4A-816379E1044F}" dt="2025-02-05T20:48:30.050" v="1650" actId="20577"/>
          <ac:graphicFrameMkLst>
            <pc:docMk/>
            <pc:sldMk cId="598799285" sldId="353"/>
            <ac:graphicFrameMk id="10" creationId="{EA5BCD91-D9DA-F1C4-0901-1984FE2F6653}"/>
          </ac:graphicFrameMkLst>
        </pc:graphicFrameChg>
      </pc:sldChg>
      <pc:sldChg chg="del">
        <pc:chgData name="Hello Hello" userId="6a828ef3d50ac5ac" providerId="LiveId" clId="{79B96D1A-59B8-453F-AD4A-816379E1044F}" dt="2025-02-05T20:13:52.505" v="211" actId="47"/>
        <pc:sldMkLst>
          <pc:docMk/>
          <pc:sldMk cId="1256292713" sldId="366"/>
        </pc:sldMkLst>
      </pc:sldChg>
      <pc:sldChg chg="modSp mod">
        <pc:chgData name="Hello Hello" userId="6a828ef3d50ac5ac" providerId="LiveId" clId="{79B96D1A-59B8-453F-AD4A-816379E1044F}" dt="2025-02-05T20:09:00.844" v="195" actId="20577"/>
        <pc:sldMkLst>
          <pc:docMk/>
          <pc:sldMk cId="2289605971" sldId="367"/>
        </pc:sldMkLst>
        <pc:spChg chg="mod">
          <ac:chgData name="Hello Hello" userId="6a828ef3d50ac5ac" providerId="LiveId" clId="{79B96D1A-59B8-453F-AD4A-816379E1044F}" dt="2025-02-05T20:09:00.844" v="195" actId="20577"/>
          <ac:spMkLst>
            <pc:docMk/>
            <pc:sldMk cId="2289605971" sldId="367"/>
            <ac:spMk id="9" creationId="{AB02CAC4-3E9E-6143-B6DF-7473463F0D5E}"/>
          </ac:spMkLst>
        </pc:spChg>
      </pc:sldChg>
      <pc:sldChg chg="modSp add mod">
        <pc:chgData name="Hello Hello" userId="6a828ef3d50ac5ac" providerId="LiveId" clId="{79B96D1A-59B8-453F-AD4A-816379E1044F}" dt="2025-02-05T20:42:11.159" v="1281" actId="20577"/>
        <pc:sldMkLst>
          <pc:docMk/>
          <pc:sldMk cId="215505605" sldId="368"/>
        </pc:sldMkLst>
        <pc:spChg chg="mod">
          <ac:chgData name="Hello Hello" userId="6a828ef3d50ac5ac" providerId="LiveId" clId="{79B96D1A-59B8-453F-AD4A-816379E1044F}" dt="2025-02-05T20:04:36.861" v="30" actId="20577"/>
          <ac:spMkLst>
            <pc:docMk/>
            <pc:sldMk cId="215505605" sldId="368"/>
            <ac:spMk id="3" creationId="{D3F27E1D-2344-AC84-B8EB-F44ED477DA1F}"/>
          </ac:spMkLst>
        </pc:spChg>
        <pc:spChg chg="mod">
          <ac:chgData name="Hello Hello" userId="6a828ef3d50ac5ac" providerId="LiveId" clId="{79B96D1A-59B8-453F-AD4A-816379E1044F}" dt="2025-02-05T20:42:11.159" v="1281" actId="20577"/>
          <ac:spMkLst>
            <pc:docMk/>
            <pc:sldMk cId="215505605" sldId="368"/>
            <ac:spMk id="9" creationId="{81EE97DF-FA6A-C3DD-F5F9-1C4BC7DDD68A}"/>
          </ac:spMkLst>
        </pc:spChg>
      </pc:sldChg>
      <pc:sldChg chg="addSp delSp modSp add mod">
        <pc:chgData name="Hello Hello" userId="6a828ef3d50ac5ac" providerId="LiveId" clId="{79B96D1A-59B8-453F-AD4A-816379E1044F}" dt="2025-02-05T20:53:20.579" v="1658" actId="20577"/>
        <pc:sldMkLst>
          <pc:docMk/>
          <pc:sldMk cId="1090426411" sldId="369"/>
        </pc:sldMkLst>
        <pc:spChg chg="mod">
          <ac:chgData name="Hello Hello" userId="6a828ef3d50ac5ac" providerId="LiveId" clId="{79B96D1A-59B8-453F-AD4A-816379E1044F}" dt="2025-02-05T20:53:20.579" v="1658" actId="20577"/>
          <ac:spMkLst>
            <pc:docMk/>
            <pc:sldMk cId="1090426411" sldId="369"/>
            <ac:spMk id="3" creationId="{DC712248-8B6E-7CB7-F683-87C89E7A11CC}"/>
          </ac:spMkLst>
        </pc:spChg>
        <pc:spChg chg="add del mod">
          <ac:chgData name="Hello Hello" userId="6a828ef3d50ac5ac" providerId="LiveId" clId="{79B96D1A-59B8-453F-AD4A-816379E1044F}" dt="2025-02-05T20:23:15.848" v="787" actId="478"/>
          <ac:spMkLst>
            <pc:docMk/>
            <pc:sldMk cId="1090426411" sldId="369"/>
            <ac:spMk id="4" creationId="{02B05008-4639-317F-A7B9-F2E01EDBF40F}"/>
          </ac:spMkLst>
        </pc:spChg>
        <pc:spChg chg="add mod">
          <ac:chgData name="Hello Hello" userId="6a828ef3d50ac5ac" providerId="LiveId" clId="{79B96D1A-59B8-453F-AD4A-816379E1044F}" dt="2025-02-05T20:23:59.778" v="800" actId="14100"/>
          <ac:spMkLst>
            <pc:docMk/>
            <pc:sldMk cId="1090426411" sldId="369"/>
            <ac:spMk id="5" creationId="{9A913461-69B9-E2CB-13A9-3C3695BB2909}"/>
          </ac:spMkLst>
        </pc:spChg>
        <pc:spChg chg="mod">
          <ac:chgData name="Hello Hello" userId="6a828ef3d50ac5ac" providerId="LiveId" clId="{79B96D1A-59B8-453F-AD4A-816379E1044F}" dt="2025-02-05T20:38:58.086" v="1278" actId="20577"/>
          <ac:spMkLst>
            <pc:docMk/>
            <pc:sldMk cId="1090426411" sldId="369"/>
            <ac:spMk id="9" creationId="{5C23DED1-F1E4-75C1-AEDD-273696C1FD6A}"/>
          </ac:spMkLst>
        </pc:spChg>
        <pc:picChg chg="add mod">
          <ac:chgData name="Hello Hello" userId="6a828ef3d50ac5ac" providerId="LiveId" clId="{79B96D1A-59B8-453F-AD4A-816379E1044F}" dt="2025-02-05T20:23:33.624" v="792" actId="1076"/>
          <ac:picMkLst>
            <pc:docMk/>
            <pc:sldMk cId="1090426411" sldId="369"/>
            <ac:picMk id="2" creationId="{51EBC21E-ABB2-4F52-A89F-E711C52B7DF6}"/>
          </ac:picMkLst>
        </pc:picChg>
      </pc:sldChg>
      <pc:sldChg chg="modSp add del mod">
        <pc:chgData name="Hello Hello" userId="6a828ef3d50ac5ac" providerId="LiveId" clId="{79B96D1A-59B8-453F-AD4A-816379E1044F}" dt="2025-02-05T20:38:53.661" v="1275" actId="47"/>
        <pc:sldMkLst>
          <pc:docMk/>
          <pc:sldMk cId="2801560746" sldId="370"/>
        </pc:sldMkLst>
        <pc:spChg chg="mod">
          <ac:chgData name="Hello Hello" userId="6a828ef3d50ac5ac" providerId="LiveId" clId="{79B96D1A-59B8-453F-AD4A-816379E1044F}" dt="2025-02-05T20:37:59.280" v="1274" actId="20577"/>
          <ac:spMkLst>
            <pc:docMk/>
            <pc:sldMk cId="2801560746" sldId="370"/>
            <ac:spMk id="9" creationId="{AB02CAC4-3E9E-6143-B6DF-7473463F0D5E}"/>
          </ac:spMkLst>
        </pc:spChg>
      </pc:sldChg>
      <pc:sldChg chg="addSp delSp modSp add mod">
        <pc:chgData name="Hello Hello" userId="6a828ef3d50ac5ac" providerId="LiveId" clId="{79B96D1A-59B8-453F-AD4A-816379E1044F}" dt="2025-02-05T21:18:10.138" v="2279" actId="1035"/>
        <pc:sldMkLst>
          <pc:docMk/>
          <pc:sldMk cId="3240970954" sldId="370"/>
        </pc:sldMkLst>
        <pc:spChg chg="add mod">
          <ac:chgData name="Hello Hello" userId="6a828ef3d50ac5ac" providerId="LiveId" clId="{79B96D1A-59B8-453F-AD4A-816379E1044F}" dt="2025-02-05T21:12:01.250" v="2054" actId="1076"/>
          <ac:spMkLst>
            <pc:docMk/>
            <pc:sldMk cId="3240970954" sldId="370"/>
            <ac:spMk id="2" creationId="{740766B4-EF60-34BF-9B8A-6AA5ABCE7EAE}"/>
          </ac:spMkLst>
        </pc:spChg>
        <pc:spChg chg="mod">
          <ac:chgData name="Hello Hello" userId="6a828ef3d50ac5ac" providerId="LiveId" clId="{79B96D1A-59B8-453F-AD4A-816379E1044F}" dt="2025-02-05T20:53:30.414" v="1680" actId="20577"/>
          <ac:spMkLst>
            <pc:docMk/>
            <pc:sldMk cId="3240970954" sldId="370"/>
            <ac:spMk id="3" creationId="{79216030-636A-469F-554E-24880CAE2E4F}"/>
          </ac:spMkLst>
        </pc:spChg>
        <pc:spChg chg="add mod">
          <ac:chgData name="Hello Hello" userId="6a828ef3d50ac5ac" providerId="LiveId" clId="{79B96D1A-59B8-453F-AD4A-816379E1044F}" dt="2025-02-05T21:12:09.570" v="2057" actId="1076"/>
          <ac:spMkLst>
            <pc:docMk/>
            <pc:sldMk cId="3240970954" sldId="370"/>
            <ac:spMk id="4" creationId="{AAF9942A-49D6-2BBE-9253-0A160847D0CE}"/>
          </ac:spMkLst>
        </pc:spChg>
        <pc:spChg chg="add mod">
          <ac:chgData name="Hello Hello" userId="6a828ef3d50ac5ac" providerId="LiveId" clId="{79B96D1A-59B8-453F-AD4A-816379E1044F}" dt="2025-02-05T21:12:49.986" v="2080" actId="1076"/>
          <ac:spMkLst>
            <pc:docMk/>
            <pc:sldMk cId="3240970954" sldId="370"/>
            <ac:spMk id="5" creationId="{89B597AD-277E-7361-96BB-3C3493C09B18}"/>
          </ac:spMkLst>
        </pc:spChg>
        <pc:spChg chg="add mod">
          <ac:chgData name="Hello Hello" userId="6a828ef3d50ac5ac" providerId="LiveId" clId="{79B96D1A-59B8-453F-AD4A-816379E1044F}" dt="2025-02-05T21:13:27.308" v="2169" actId="1076"/>
          <ac:spMkLst>
            <pc:docMk/>
            <pc:sldMk cId="3240970954" sldId="370"/>
            <ac:spMk id="6" creationId="{A58DB4DD-5FA2-3EE3-6028-D57DCE37A8E7}"/>
          </ac:spMkLst>
        </pc:spChg>
        <pc:spChg chg="add mod">
          <ac:chgData name="Hello Hello" userId="6a828ef3d50ac5ac" providerId="LiveId" clId="{79B96D1A-59B8-453F-AD4A-816379E1044F}" dt="2025-02-05T21:13:42.300" v="2181" actId="1076"/>
          <ac:spMkLst>
            <pc:docMk/>
            <pc:sldMk cId="3240970954" sldId="370"/>
            <ac:spMk id="7" creationId="{02BC04E3-287B-2ADE-17FD-A33FC6663D31}"/>
          </ac:spMkLst>
        </pc:spChg>
        <pc:spChg chg="add mod">
          <ac:chgData name="Hello Hello" userId="6a828ef3d50ac5ac" providerId="LiveId" clId="{79B96D1A-59B8-453F-AD4A-816379E1044F}" dt="2025-02-05T21:16:23.011" v="2230" actId="1076"/>
          <ac:spMkLst>
            <pc:docMk/>
            <pc:sldMk cId="3240970954" sldId="370"/>
            <ac:spMk id="8" creationId="{88DEF7E9-7F6A-BAF4-2C9F-EFA406FC0D5E}"/>
          </ac:spMkLst>
        </pc:spChg>
        <pc:spChg chg="mod">
          <ac:chgData name="Hello Hello" userId="6a828ef3d50ac5ac" providerId="LiveId" clId="{79B96D1A-59B8-453F-AD4A-816379E1044F}" dt="2025-02-05T21:06:55.810" v="1865" actId="20577"/>
          <ac:spMkLst>
            <pc:docMk/>
            <pc:sldMk cId="3240970954" sldId="370"/>
            <ac:spMk id="9" creationId="{DAA6A4B9-740E-B2B0-3A3C-1A612D337CF2}"/>
          </ac:spMkLst>
        </pc:spChg>
        <pc:graphicFrameChg chg="del">
          <ac:chgData name="Hello Hello" userId="6a828ef3d50ac5ac" providerId="LiveId" clId="{79B96D1A-59B8-453F-AD4A-816379E1044F}" dt="2025-02-05T20:53:48.173" v="1681" actId="478"/>
          <ac:graphicFrameMkLst>
            <pc:docMk/>
            <pc:sldMk cId="3240970954" sldId="370"/>
            <ac:graphicFrameMk id="10" creationId="{2CCDFE45-EEC8-CF5C-0489-6660877A5453}"/>
          </ac:graphicFrameMkLst>
        </pc:graphicFrameChg>
        <pc:cxnChg chg="add mod">
          <ac:chgData name="Hello Hello" userId="6a828ef3d50ac5ac" providerId="LiveId" clId="{79B96D1A-59B8-453F-AD4A-816379E1044F}" dt="2025-02-05T21:18:10.138" v="2279" actId="1035"/>
          <ac:cxnSpMkLst>
            <pc:docMk/>
            <pc:sldMk cId="3240970954" sldId="370"/>
            <ac:cxnSpMk id="27" creationId="{1F540829-87D5-9583-1585-176F7028DC5C}"/>
          </ac:cxnSpMkLst>
        </pc:cxnChg>
        <pc:cxnChg chg="add mod">
          <ac:chgData name="Hello Hello" userId="6a828ef3d50ac5ac" providerId="LiveId" clId="{79B96D1A-59B8-453F-AD4A-816379E1044F}" dt="2025-02-05T21:17:09.612" v="2241" actId="1037"/>
          <ac:cxnSpMkLst>
            <pc:docMk/>
            <pc:sldMk cId="3240970954" sldId="370"/>
            <ac:cxnSpMk id="29" creationId="{4EE3FFB2-3ACC-EBA8-0D13-4448555E1D13}"/>
          </ac:cxnSpMkLst>
        </pc:cxnChg>
        <pc:cxnChg chg="add mod">
          <ac:chgData name="Hello Hello" userId="6a828ef3d50ac5ac" providerId="LiveId" clId="{79B96D1A-59B8-453F-AD4A-816379E1044F}" dt="2025-02-05T21:17:03.949" v="2235" actId="1037"/>
          <ac:cxnSpMkLst>
            <pc:docMk/>
            <pc:sldMk cId="3240970954" sldId="370"/>
            <ac:cxnSpMk id="32" creationId="{080988B6-6D54-3339-B26C-6DDC51205945}"/>
          </ac:cxnSpMkLst>
        </pc:cxnChg>
      </pc:sldChg>
    </pc:docChg>
  </pc:docChgLst>
  <pc:docChgLst>
    <pc:chgData name="Hello Hello" userId="6a828ef3d50ac5ac" providerId="LiveId" clId="{B835C23C-4F74-461E-BC38-B93DAE5ADA20}"/>
    <pc:docChg chg="undo redo custSel addSld delSld modSld sldOrd">
      <pc:chgData name="Hello Hello" userId="6a828ef3d50ac5ac" providerId="LiveId" clId="{B835C23C-4F74-461E-BC38-B93DAE5ADA20}" dt="2025-01-28T07:00:56.193" v="6331" actId="47"/>
      <pc:docMkLst>
        <pc:docMk/>
      </pc:docMkLst>
      <pc:sldChg chg="delSp modSp mod">
        <pc:chgData name="Hello Hello" userId="6a828ef3d50ac5ac" providerId="LiveId" clId="{B835C23C-4F74-461E-BC38-B93DAE5ADA20}" dt="2025-01-28T04:22:22.991" v="982" actId="478"/>
        <pc:sldMkLst>
          <pc:docMk/>
          <pc:sldMk cId="2027118340" sldId="256"/>
        </pc:sldMkLst>
        <pc:spChg chg="mod">
          <ac:chgData name="Hello Hello" userId="6a828ef3d50ac5ac" providerId="LiveId" clId="{B835C23C-4F74-461E-BC38-B93DAE5ADA20}" dt="2025-01-28T04:22:20.816" v="981" actId="20577"/>
          <ac:spMkLst>
            <pc:docMk/>
            <pc:sldMk cId="2027118340" sldId="256"/>
            <ac:spMk id="4" creationId="{F21CBD64-F29F-1333-7EDB-731B07C6DE1D}"/>
          </ac:spMkLst>
        </pc:spChg>
        <pc:picChg chg="del">
          <ac:chgData name="Hello Hello" userId="6a828ef3d50ac5ac" providerId="LiveId" clId="{B835C23C-4F74-461E-BC38-B93DAE5ADA20}" dt="2025-01-28T04:22:22.991" v="982" actId="478"/>
          <ac:picMkLst>
            <pc:docMk/>
            <pc:sldMk cId="2027118340" sldId="256"/>
            <ac:picMk id="3" creationId="{1C095956-0E4E-5A53-F4A8-60D4AE90416D}"/>
          </ac:picMkLst>
        </pc:picChg>
      </pc:sldChg>
      <pc:sldChg chg="modSp mod">
        <pc:chgData name="Hello Hello" userId="6a828ef3d50ac5ac" providerId="LiveId" clId="{B835C23C-4F74-461E-BC38-B93DAE5ADA20}" dt="2025-01-27T21:07:59.805" v="123" actId="20577"/>
        <pc:sldMkLst>
          <pc:docMk/>
          <pc:sldMk cId="608842916" sldId="290"/>
        </pc:sldMkLst>
        <pc:spChg chg="mod">
          <ac:chgData name="Hello Hello" userId="6a828ef3d50ac5ac" providerId="LiveId" clId="{B835C23C-4F74-461E-BC38-B93DAE5ADA20}" dt="2025-01-27T21:07:59.805" v="123" actId="20577"/>
          <ac:spMkLst>
            <pc:docMk/>
            <pc:sldMk cId="608842916" sldId="290"/>
            <ac:spMk id="9" creationId="{E4C98CC4-C6BA-B928-0A05-DD97CDD4B838}"/>
          </ac:spMkLst>
        </pc:spChg>
      </pc:sldChg>
      <pc:sldChg chg="del">
        <pc:chgData name="Hello Hello" userId="6a828ef3d50ac5ac" providerId="LiveId" clId="{B835C23C-4F74-461E-BC38-B93DAE5ADA20}" dt="2025-01-28T06:49:10.443" v="6163" actId="47"/>
        <pc:sldMkLst>
          <pc:docMk/>
          <pc:sldMk cId="546018510" sldId="318"/>
        </pc:sldMkLst>
      </pc:sldChg>
      <pc:sldChg chg="add del">
        <pc:chgData name="Hello Hello" userId="6a828ef3d50ac5ac" providerId="LiveId" clId="{B835C23C-4F74-461E-BC38-B93DAE5ADA20}" dt="2025-01-28T06:49:13.051" v="6165" actId="47"/>
        <pc:sldMkLst>
          <pc:docMk/>
          <pc:sldMk cId="3621660520" sldId="320"/>
        </pc:sldMkLst>
      </pc:sldChg>
      <pc:sldChg chg="addSp delSp modSp mod delAnim">
        <pc:chgData name="Hello Hello" userId="6a828ef3d50ac5ac" providerId="LiveId" clId="{B835C23C-4F74-461E-BC38-B93DAE5ADA20}" dt="2025-01-28T05:35:29.954" v="3160" actId="207"/>
        <pc:sldMkLst>
          <pc:docMk/>
          <pc:sldMk cId="528720344" sldId="324"/>
        </pc:sldMkLst>
        <pc:spChg chg="del">
          <ac:chgData name="Hello Hello" userId="6a828ef3d50ac5ac" providerId="LiveId" clId="{B835C23C-4F74-461E-BC38-B93DAE5ADA20}" dt="2025-01-28T04:35:56.453" v="1517" actId="478"/>
          <ac:spMkLst>
            <pc:docMk/>
            <pc:sldMk cId="528720344" sldId="324"/>
            <ac:spMk id="2" creationId="{6E8E7BB3-C158-6F86-697A-DB596715CDFA}"/>
          </ac:spMkLst>
        </pc:spChg>
        <pc:spChg chg="mod">
          <ac:chgData name="Hello Hello" userId="6a828ef3d50ac5ac" providerId="LiveId" clId="{B835C23C-4F74-461E-BC38-B93DAE5ADA20}" dt="2025-01-28T04:30:59.304" v="1064" actId="20577"/>
          <ac:spMkLst>
            <pc:docMk/>
            <pc:sldMk cId="528720344" sldId="324"/>
            <ac:spMk id="3" creationId="{F66BE8C7-FA82-6B8C-FCB7-15AC9764A846}"/>
          </ac:spMkLst>
        </pc:spChg>
        <pc:spChg chg="add mod">
          <ac:chgData name="Hello Hello" userId="6a828ef3d50ac5ac" providerId="LiveId" clId="{B835C23C-4F74-461E-BC38-B93DAE5ADA20}" dt="2025-01-28T04:47:56.096" v="1972" actId="1035"/>
          <ac:spMkLst>
            <pc:docMk/>
            <pc:sldMk cId="528720344" sldId="324"/>
            <ac:spMk id="5" creationId="{B54E63F8-FDEA-CE70-D1B1-0D4E2B0AAF92}"/>
          </ac:spMkLst>
        </pc:spChg>
        <pc:spChg chg="del">
          <ac:chgData name="Hello Hello" userId="6a828ef3d50ac5ac" providerId="LiveId" clId="{B835C23C-4F74-461E-BC38-B93DAE5ADA20}" dt="2025-01-28T04:36:00.015" v="1518" actId="478"/>
          <ac:spMkLst>
            <pc:docMk/>
            <pc:sldMk cId="528720344" sldId="324"/>
            <ac:spMk id="6" creationId="{88DF0865-BBAE-5351-40FD-8AC77AE0CACB}"/>
          </ac:spMkLst>
        </pc:spChg>
        <pc:spChg chg="mod">
          <ac:chgData name="Hello Hello" userId="6a828ef3d50ac5ac" providerId="LiveId" clId="{B835C23C-4F74-461E-BC38-B93DAE5ADA20}" dt="2025-01-28T05:35:29.954" v="3160" actId="207"/>
          <ac:spMkLst>
            <pc:docMk/>
            <pc:sldMk cId="528720344" sldId="324"/>
            <ac:spMk id="9" creationId="{FB19BA85-6859-F773-F575-2E4B53A2EF7D}"/>
          </ac:spMkLst>
        </pc:spChg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4268578267" sldId="325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2246400995" sldId="326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416302424" sldId="327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160899993" sldId="328"/>
        </pc:sldMkLst>
      </pc:sldChg>
      <pc:sldChg chg="del">
        <pc:chgData name="Hello Hello" userId="6a828ef3d50ac5ac" providerId="LiveId" clId="{B835C23C-4F74-461E-BC38-B93DAE5ADA20}" dt="2025-01-28T06:49:02.200" v="6161" actId="47"/>
        <pc:sldMkLst>
          <pc:docMk/>
          <pc:sldMk cId="1979261949" sldId="329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2110607516" sldId="330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4171786321" sldId="331"/>
        </pc:sldMkLst>
      </pc:sldChg>
      <pc:sldChg chg="del">
        <pc:chgData name="Hello Hello" userId="6a828ef3d50ac5ac" providerId="LiveId" clId="{B835C23C-4F74-461E-BC38-B93DAE5ADA20}" dt="2025-01-28T06:48:57.668" v="6158" actId="47"/>
        <pc:sldMkLst>
          <pc:docMk/>
          <pc:sldMk cId="1562042872" sldId="332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308309016" sldId="333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4270520071" sldId="334"/>
        </pc:sldMkLst>
      </pc:sldChg>
      <pc:sldChg chg="del">
        <pc:chgData name="Hello Hello" userId="6a828ef3d50ac5ac" providerId="LiveId" clId="{B835C23C-4F74-461E-BC38-B93DAE5ADA20}" dt="2025-01-28T07:00:56.193" v="6331" actId="47"/>
        <pc:sldMkLst>
          <pc:docMk/>
          <pc:sldMk cId="2851240601" sldId="335"/>
        </pc:sldMkLst>
      </pc:sldChg>
      <pc:sldChg chg="modSp mod">
        <pc:chgData name="Hello Hello" userId="6a828ef3d50ac5ac" providerId="LiveId" clId="{B835C23C-4F74-461E-BC38-B93DAE5ADA20}" dt="2025-01-28T04:23:45.735" v="1053" actId="20577"/>
        <pc:sldMkLst>
          <pc:docMk/>
          <pc:sldMk cId="17585600" sldId="336"/>
        </pc:sldMkLst>
        <pc:spChg chg="mod">
          <ac:chgData name="Hello Hello" userId="6a828ef3d50ac5ac" providerId="LiveId" clId="{B835C23C-4F74-461E-BC38-B93DAE5ADA20}" dt="2025-01-28T04:23:23.388" v="1013" actId="20577"/>
          <ac:spMkLst>
            <pc:docMk/>
            <pc:sldMk cId="17585600" sldId="336"/>
            <ac:spMk id="3" creationId="{6190C564-62EC-AC45-DC9A-3B1306A003B9}"/>
          </ac:spMkLst>
        </pc:spChg>
        <pc:spChg chg="mod">
          <ac:chgData name="Hello Hello" userId="6a828ef3d50ac5ac" providerId="LiveId" clId="{B835C23C-4F74-461E-BC38-B93DAE5ADA20}" dt="2025-01-28T04:23:45.735" v="1053" actId="20577"/>
          <ac:spMkLst>
            <pc:docMk/>
            <pc:sldMk cId="17585600" sldId="336"/>
            <ac:spMk id="5" creationId="{3BFCA033-81E3-D297-CDA9-B8EC5928DA3F}"/>
          </ac:spMkLst>
        </pc:spChg>
        <pc:spChg chg="mod">
          <ac:chgData name="Hello Hello" userId="6a828ef3d50ac5ac" providerId="LiveId" clId="{B835C23C-4F74-461E-BC38-B93DAE5ADA20}" dt="2025-01-27T21:06:40.355" v="7" actId="20577"/>
          <ac:spMkLst>
            <pc:docMk/>
            <pc:sldMk cId="17585600" sldId="336"/>
            <ac:spMk id="6" creationId="{6FE662ED-324E-6B78-4A96-84CC5A2D059F}"/>
          </ac:spMkLst>
        </pc:spChg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2071112897" sldId="339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2542228605" sldId="340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2002643055" sldId="341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1796473110" sldId="342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1889819203" sldId="343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2134716391" sldId="344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1886150181" sldId="345"/>
        </pc:sldMkLst>
      </pc:sldChg>
      <pc:sldChg chg="modSp add mod">
        <pc:chgData name="Hello Hello" userId="6a828ef3d50ac5ac" providerId="LiveId" clId="{B835C23C-4F74-461E-BC38-B93DAE5ADA20}" dt="2025-01-27T21:12:43.931" v="860" actId="20577"/>
        <pc:sldMkLst>
          <pc:docMk/>
          <pc:sldMk cId="1789343462" sldId="346"/>
        </pc:sldMkLst>
        <pc:spChg chg="mod">
          <ac:chgData name="Hello Hello" userId="6a828ef3d50ac5ac" providerId="LiveId" clId="{B835C23C-4F74-461E-BC38-B93DAE5ADA20}" dt="2025-01-27T21:08:29.493" v="151" actId="20577"/>
          <ac:spMkLst>
            <pc:docMk/>
            <pc:sldMk cId="1789343462" sldId="346"/>
            <ac:spMk id="3" creationId="{359749B6-EC7C-3A75-7AE6-5415C7FCFB38}"/>
          </ac:spMkLst>
        </pc:spChg>
        <pc:spChg chg="mod">
          <ac:chgData name="Hello Hello" userId="6a828ef3d50ac5ac" providerId="LiveId" clId="{B835C23C-4F74-461E-BC38-B93DAE5ADA20}" dt="2025-01-27T21:12:43.931" v="860" actId="20577"/>
          <ac:spMkLst>
            <pc:docMk/>
            <pc:sldMk cId="1789343462" sldId="346"/>
            <ac:spMk id="9" creationId="{276B556D-CA5E-F0C2-6178-DED2A846BA8B}"/>
          </ac:spMkLst>
        </pc:spChg>
      </pc:sldChg>
      <pc:sldChg chg="add del">
        <pc:chgData name="Hello Hello" userId="6a828ef3d50ac5ac" providerId="LiveId" clId="{B835C23C-4F74-461E-BC38-B93DAE5ADA20}" dt="2025-01-27T21:09:21.808" v="273"/>
        <pc:sldMkLst>
          <pc:docMk/>
          <pc:sldMk cId="3308804698" sldId="347"/>
        </pc:sldMkLst>
      </pc:sldChg>
      <pc:sldChg chg="modSp add mod">
        <pc:chgData name="Hello Hello" userId="6a828ef3d50ac5ac" providerId="LiveId" clId="{B835C23C-4F74-461E-BC38-B93DAE5ADA20}" dt="2025-01-27T22:26:33.290" v="904" actId="20577"/>
        <pc:sldMkLst>
          <pc:docMk/>
          <pc:sldMk cId="3982011526" sldId="347"/>
        </pc:sldMkLst>
        <pc:spChg chg="mod">
          <ac:chgData name="Hello Hello" userId="6a828ef3d50ac5ac" providerId="LiveId" clId="{B835C23C-4F74-461E-BC38-B93DAE5ADA20}" dt="2025-01-27T22:26:33.290" v="904" actId="20577"/>
          <ac:spMkLst>
            <pc:docMk/>
            <pc:sldMk cId="3982011526" sldId="347"/>
            <ac:spMk id="9" creationId="{1C3C95FB-D164-04D1-D2A6-DEC0F2C158DD}"/>
          </ac:spMkLst>
        </pc:spChg>
      </pc:sldChg>
      <pc:sldChg chg="addSp delSp modSp add mod modAnim">
        <pc:chgData name="Hello Hello" userId="6a828ef3d50ac5ac" providerId="LiveId" clId="{B835C23C-4F74-461E-BC38-B93DAE5ADA20}" dt="2025-01-28T04:57:52.127" v="2471" actId="1076"/>
        <pc:sldMkLst>
          <pc:docMk/>
          <pc:sldMk cId="3122764033" sldId="348"/>
        </pc:sldMkLst>
        <pc:spChg chg="add mod">
          <ac:chgData name="Hello Hello" userId="6a828ef3d50ac5ac" providerId="LiveId" clId="{B835C23C-4F74-461E-BC38-B93DAE5ADA20}" dt="2025-01-28T04:56:12.544" v="2438" actId="1076"/>
          <ac:spMkLst>
            <pc:docMk/>
            <pc:sldMk cId="3122764033" sldId="348"/>
            <ac:spMk id="2" creationId="{60404E71-E150-42FD-B163-07A0CA2CFC87}"/>
          </ac:spMkLst>
        </pc:spChg>
        <pc:spChg chg="mod">
          <ac:chgData name="Hello Hello" userId="6a828ef3d50ac5ac" providerId="LiveId" clId="{B835C23C-4F74-461E-BC38-B93DAE5ADA20}" dt="2025-01-28T04:48:28.935" v="1999" actId="20577"/>
          <ac:spMkLst>
            <pc:docMk/>
            <pc:sldMk cId="3122764033" sldId="348"/>
            <ac:spMk id="3" creationId="{47D9221B-B3F3-3054-7FA5-F4201B3F7FBC}"/>
          </ac:spMkLst>
        </pc:spChg>
        <pc:spChg chg="del">
          <ac:chgData name="Hello Hello" userId="6a828ef3d50ac5ac" providerId="LiveId" clId="{B835C23C-4F74-461E-BC38-B93DAE5ADA20}" dt="2025-01-28T04:55:25.398" v="2434" actId="478"/>
          <ac:spMkLst>
            <pc:docMk/>
            <pc:sldMk cId="3122764033" sldId="348"/>
            <ac:spMk id="5" creationId="{83C3BBE7-B4F6-DABA-0A59-BEBD1EFD49CA}"/>
          </ac:spMkLst>
        </pc:spChg>
        <pc:spChg chg="add mod">
          <ac:chgData name="Hello Hello" userId="6a828ef3d50ac5ac" providerId="LiveId" clId="{B835C23C-4F74-461E-BC38-B93DAE5ADA20}" dt="2025-01-28T04:56:59.212" v="2447" actId="14100"/>
          <ac:spMkLst>
            <pc:docMk/>
            <pc:sldMk cId="3122764033" sldId="348"/>
            <ac:spMk id="6" creationId="{628BD6A6-2F83-F638-2928-34193BE536DB}"/>
          </ac:spMkLst>
        </pc:spChg>
        <pc:spChg chg="mod">
          <ac:chgData name="Hello Hello" userId="6a828ef3d50ac5ac" providerId="LiveId" clId="{B835C23C-4F74-461E-BC38-B93DAE5ADA20}" dt="2025-01-28T04:53:02.362" v="2315" actId="20577"/>
          <ac:spMkLst>
            <pc:docMk/>
            <pc:sldMk cId="3122764033" sldId="348"/>
            <ac:spMk id="9" creationId="{58E66133-A525-7CB6-C720-2B3CF9759ED3}"/>
          </ac:spMkLst>
        </pc:spChg>
        <pc:spChg chg="add mod">
          <ac:chgData name="Hello Hello" userId="6a828ef3d50ac5ac" providerId="LiveId" clId="{B835C23C-4F74-461E-BC38-B93DAE5ADA20}" dt="2025-01-28T04:57:35.309" v="2468" actId="20577"/>
          <ac:spMkLst>
            <pc:docMk/>
            <pc:sldMk cId="3122764033" sldId="348"/>
            <ac:spMk id="10" creationId="{8CBB7C49-3A02-C298-ECA5-C6F2E50B0D19}"/>
          </ac:spMkLst>
        </pc:spChg>
        <pc:spChg chg="add mod">
          <ac:chgData name="Hello Hello" userId="6a828ef3d50ac5ac" providerId="LiveId" clId="{B835C23C-4F74-461E-BC38-B93DAE5ADA20}" dt="2025-01-28T04:57:52.127" v="2471" actId="1076"/>
          <ac:spMkLst>
            <pc:docMk/>
            <pc:sldMk cId="3122764033" sldId="348"/>
            <ac:spMk id="11" creationId="{02131C07-88C2-D483-5F9E-747A96884048}"/>
          </ac:spMkLst>
        </pc:spChg>
      </pc:sldChg>
      <pc:sldChg chg="addSp delSp modSp add del mod delAnim modAnim">
        <pc:chgData name="Hello Hello" userId="6a828ef3d50ac5ac" providerId="LiveId" clId="{B835C23C-4F74-461E-BC38-B93DAE5ADA20}" dt="2025-01-28T06:48:59.885" v="6160" actId="47"/>
        <pc:sldMkLst>
          <pc:docMk/>
          <pc:sldMk cId="1338109741" sldId="349"/>
        </pc:sldMkLst>
        <pc:spChg chg="mod">
          <ac:chgData name="Hello Hello" userId="6a828ef3d50ac5ac" providerId="LiveId" clId="{B835C23C-4F74-461E-BC38-B93DAE5ADA20}" dt="2025-01-28T05:17:42.403" v="2970" actId="1037"/>
          <ac:spMkLst>
            <pc:docMk/>
            <pc:sldMk cId="1338109741" sldId="349"/>
            <ac:spMk id="2" creationId="{8495C424-B6D3-06B8-C5C2-54F8427A3873}"/>
          </ac:spMkLst>
        </pc:spChg>
        <pc:spChg chg="mod">
          <ac:chgData name="Hello Hello" userId="6a828ef3d50ac5ac" providerId="LiveId" clId="{B835C23C-4F74-461E-BC38-B93DAE5ADA20}" dt="2025-01-28T04:58:34.275" v="2512" actId="313"/>
          <ac:spMkLst>
            <pc:docMk/>
            <pc:sldMk cId="1338109741" sldId="349"/>
            <ac:spMk id="3" creationId="{DBC38762-DD41-3B2B-8589-7177387C2C79}"/>
          </ac:spMkLst>
        </pc:spChg>
        <pc:spChg chg="del">
          <ac:chgData name="Hello Hello" userId="6a828ef3d50ac5ac" providerId="LiveId" clId="{B835C23C-4F74-461E-BC38-B93DAE5ADA20}" dt="2025-01-28T05:10:38.705" v="2862" actId="478"/>
          <ac:spMkLst>
            <pc:docMk/>
            <pc:sldMk cId="1338109741" sldId="349"/>
            <ac:spMk id="6" creationId="{1C1144CB-0F43-BB5F-1095-CFF8CB8E4083}"/>
          </ac:spMkLst>
        </pc:spChg>
        <pc:spChg chg="add del mod">
          <ac:chgData name="Hello Hello" userId="6a828ef3d50ac5ac" providerId="LiveId" clId="{B835C23C-4F74-461E-BC38-B93DAE5ADA20}" dt="2025-01-28T05:18:09.860" v="2983" actId="478"/>
          <ac:spMkLst>
            <pc:docMk/>
            <pc:sldMk cId="1338109741" sldId="349"/>
            <ac:spMk id="9" creationId="{959FFFBF-8E1A-CFD0-06A4-D465672CE60E}"/>
          </ac:spMkLst>
        </pc:spChg>
        <pc:spChg chg="del mod">
          <ac:chgData name="Hello Hello" userId="6a828ef3d50ac5ac" providerId="LiveId" clId="{B835C23C-4F74-461E-BC38-B93DAE5ADA20}" dt="2025-01-28T05:15:54.256" v="2914" actId="478"/>
          <ac:spMkLst>
            <pc:docMk/>
            <pc:sldMk cId="1338109741" sldId="349"/>
            <ac:spMk id="10" creationId="{7A98A578-7C58-234F-4B47-EF7E7ED8EAE7}"/>
          </ac:spMkLst>
        </pc:spChg>
        <pc:spChg chg="mod">
          <ac:chgData name="Hello Hello" userId="6a828ef3d50ac5ac" providerId="LiveId" clId="{B835C23C-4F74-461E-BC38-B93DAE5ADA20}" dt="2025-01-28T05:17:42.403" v="2970" actId="1037"/>
          <ac:spMkLst>
            <pc:docMk/>
            <pc:sldMk cId="1338109741" sldId="349"/>
            <ac:spMk id="11" creationId="{1A8F24C0-A4DB-A2E4-1B4C-5D0E78CB13DD}"/>
          </ac:spMkLst>
        </pc:spChg>
        <pc:spChg chg="add mod">
          <ac:chgData name="Hello Hello" userId="6a828ef3d50ac5ac" providerId="LiveId" clId="{B835C23C-4F74-461E-BC38-B93DAE5ADA20}" dt="2025-01-28T05:17:42.403" v="2970" actId="1037"/>
          <ac:spMkLst>
            <pc:docMk/>
            <pc:sldMk cId="1338109741" sldId="349"/>
            <ac:spMk id="21" creationId="{E5228E27-16D8-95DA-D343-D8B954F91E8D}"/>
          </ac:spMkLst>
        </pc:spChg>
        <pc:spChg chg="add del mod">
          <ac:chgData name="Hello Hello" userId="6a828ef3d50ac5ac" providerId="LiveId" clId="{B835C23C-4F74-461E-BC38-B93DAE5ADA20}" dt="2025-01-28T05:18:07.493" v="2982" actId="21"/>
          <ac:spMkLst>
            <pc:docMk/>
            <pc:sldMk cId="1338109741" sldId="349"/>
            <ac:spMk id="26" creationId="{17A14348-0C4E-8DB7-39C8-7E46D92CAE92}"/>
          </ac:spMkLst>
        </pc:spChg>
        <pc:spChg chg="add mod">
          <ac:chgData name="Hello Hello" userId="6a828ef3d50ac5ac" providerId="LiveId" clId="{B835C23C-4F74-461E-BC38-B93DAE5ADA20}" dt="2025-01-28T05:18:07.076" v="2981"/>
          <ac:spMkLst>
            <pc:docMk/>
            <pc:sldMk cId="1338109741" sldId="349"/>
            <ac:spMk id="30" creationId="{959FFFBF-8E1A-CFD0-06A4-D465672CE60E}"/>
          </ac:spMkLst>
        </pc:spChg>
        <pc:spChg chg="add del mod">
          <ac:chgData name="Hello Hello" userId="6a828ef3d50ac5ac" providerId="LiveId" clId="{B835C23C-4F74-461E-BC38-B93DAE5ADA20}" dt="2025-01-28T05:18:13.683" v="2984" actId="478"/>
          <ac:spMkLst>
            <pc:docMk/>
            <pc:sldMk cId="1338109741" sldId="349"/>
            <ac:spMk id="32" creationId="{6AF6F864-9B80-B572-638C-FA4A1B36650B}"/>
          </ac:spMkLst>
        </pc:spChg>
        <pc:spChg chg="add mod">
          <ac:chgData name="Hello Hello" userId="6a828ef3d50ac5ac" providerId="LiveId" clId="{B835C23C-4F74-461E-BC38-B93DAE5ADA20}" dt="2025-01-28T05:18:14.084" v="2985"/>
          <ac:spMkLst>
            <pc:docMk/>
            <pc:sldMk cId="1338109741" sldId="349"/>
            <ac:spMk id="42" creationId="{53D0C254-2A7C-008B-1BF3-AA1BAF09BE22}"/>
          </ac:spMkLst>
        </pc:spChg>
        <pc:picChg chg="add mod">
          <ac:chgData name="Hello Hello" userId="6a828ef3d50ac5ac" providerId="LiveId" clId="{B835C23C-4F74-461E-BC38-B93DAE5ADA20}" dt="2025-01-28T05:18:26.416" v="2989" actId="1076"/>
          <ac:picMkLst>
            <pc:docMk/>
            <pc:sldMk cId="1338109741" sldId="349"/>
            <ac:picMk id="20" creationId="{49258CB2-7A85-E0A4-B736-0945B2924127}"/>
          </ac:picMkLst>
        </pc:picChg>
        <pc:cxnChg chg="add del mod">
          <ac:chgData name="Hello Hello" userId="6a828ef3d50ac5ac" providerId="LiveId" clId="{B835C23C-4F74-461E-BC38-B93DAE5ADA20}" dt="2025-01-28T05:12:07.135" v="2898" actId="11529"/>
          <ac:cxnSpMkLst>
            <pc:docMk/>
            <pc:sldMk cId="1338109741" sldId="349"/>
            <ac:cxnSpMk id="12" creationId="{9F5FF23B-BDD7-2F78-0676-FCC20CB18D41}"/>
          </ac:cxnSpMkLst>
        </pc:cxnChg>
        <pc:cxnChg chg="add mod">
          <ac:chgData name="Hello Hello" userId="6a828ef3d50ac5ac" providerId="LiveId" clId="{B835C23C-4F74-461E-BC38-B93DAE5ADA20}" dt="2025-01-28T05:17:42.403" v="2970" actId="1037"/>
          <ac:cxnSpMkLst>
            <pc:docMk/>
            <pc:sldMk cId="1338109741" sldId="349"/>
            <ac:cxnSpMk id="15" creationId="{39A62A0B-5055-5181-8E47-6333BBEF0901}"/>
          </ac:cxnSpMkLst>
        </pc:cxnChg>
        <pc:cxnChg chg="add mod">
          <ac:chgData name="Hello Hello" userId="6a828ef3d50ac5ac" providerId="LiveId" clId="{B835C23C-4F74-461E-BC38-B93DAE5ADA20}" dt="2025-01-28T05:17:42.403" v="2970" actId="1037"/>
          <ac:cxnSpMkLst>
            <pc:docMk/>
            <pc:sldMk cId="1338109741" sldId="349"/>
            <ac:cxnSpMk id="16" creationId="{80DAF686-60D9-F932-A5D4-A9B20B3945AE}"/>
          </ac:cxnSpMkLst>
        </pc:cxnChg>
        <pc:cxnChg chg="add mod">
          <ac:chgData name="Hello Hello" userId="6a828ef3d50ac5ac" providerId="LiveId" clId="{B835C23C-4F74-461E-BC38-B93DAE5ADA20}" dt="2025-01-28T05:17:42.403" v="2970" actId="1037"/>
          <ac:cxnSpMkLst>
            <pc:docMk/>
            <pc:sldMk cId="1338109741" sldId="349"/>
            <ac:cxnSpMk id="18" creationId="{78A7FA06-FD97-DD26-187A-46805B9FE7CF}"/>
          </ac:cxnSpMkLst>
        </pc:cxnChg>
      </pc:sldChg>
      <pc:sldChg chg="addSp delSp modSp add mod">
        <pc:chgData name="Hello Hello" userId="6a828ef3d50ac5ac" providerId="LiveId" clId="{B835C23C-4F74-461E-BC38-B93DAE5ADA20}" dt="2025-01-28T06:29:56.917" v="5414" actId="20577"/>
        <pc:sldMkLst>
          <pc:docMk/>
          <pc:sldMk cId="3548704323" sldId="350"/>
        </pc:sldMkLst>
        <pc:spChg chg="mod">
          <ac:chgData name="Hello Hello" userId="6a828ef3d50ac5ac" providerId="LiveId" clId="{B835C23C-4F74-461E-BC38-B93DAE5ADA20}" dt="2025-01-28T05:33:15.166" v="2999" actId="20577"/>
          <ac:spMkLst>
            <pc:docMk/>
            <pc:sldMk cId="3548704323" sldId="350"/>
            <ac:spMk id="3" creationId="{FB6A6C3D-8CDF-F45E-9E4C-DA04640B0642}"/>
          </ac:spMkLst>
        </pc:spChg>
        <pc:spChg chg="mod">
          <ac:chgData name="Hello Hello" userId="6a828ef3d50ac5ac" providerId="LiveId" clId="{B835C23C-4F74-461E-BC38-B93DAE5ADA20}" dt="2025-01-28T06:29:56.917" v="5414" actId="20577"/>
          <ac:spMkLst>
            <pc:docMk/>
            <pc:sldMk cId="3548704323" sldId="350"/>
            <ac:spMk id="9" creationId="{74A4AD23-5020-A66D-27B6-272D04CCB314}"/>
          </ac:spMkLst>
        </pc:spChg>
        <pc:spChg chg="add del mod">
          <ac:chgData name="Hello Hello" userId="6a828ef3d50ac5ac" providerId="LiveId" clId="{B835C23C-4F74-461E-BC38-B93DAE5ADA20}" dt="2025-01-28T05:55:24.822" v="4288" actId="478"/>
          <ac:spMkLst>
            <pc:docMk/>
            <pc:sldMk cId="3548704323" sldId="350"/>
            <ac:spMk id="11" creationId="{83DF56CE-1384-9795-B4F3-B0477AAB130C}"/>
          </ac:spMkLst>
        </pc:spChg>
        <pc:spChg chg="add mod">
          <ac:chgData name="Hello Hello" userId="6a828ef3d50ac5ac" providerId="LiveId" clId="{B835C23C-4F74-461E-BC38-B93DAE5ADA20}" dt="2025-01-28T05:55:28.634" v="4291"/>
          <ac:spMkLst>
            <pc:docMk/>
            <pc:sldMk cId="3548704323" sldId="350"/>
            <ac:spMk id="12" creationId="{456C3EB0-59D3-C4BD-BA74-BC88DD84F775}"/>
          </ac:spMkLst>
        </pc:spChg>
        <pc:graphicFrameChg chg="add del mod modGraphic">
          <ac:chgData name="Hello Hello" userId="6a828ef3d50ac5ac" providerId="LiveId" clId="{B835C23C-4F74-461E-BC38-B93DAE5ADA20}" dt="2025-01-28T05:55:22.555" v="4287" actId="478"/>
          <ac:graphicFrameMkLst>
            <pc:docMk/>
            <pc:sldMk cId="3548704323" sldId="350"/>
            <ac:graphicFrameMk id="10" creationId="{BE2F0858-7869-F51C-E358-FB30FAF22AA6}"/>
          </ac:graphicFrameMkLst>
        </pc:graphicFrameChg>
        <pc:picChg chg="add del mod">
          <ac:chgData name="Hello Hello" userId="6a828ef3d50ac5ac" providerId="LiveId" clId="{B835C23C-4F74-461E-BC38-B93DAE5ADA20}" dt="2025-01-28T06:27:58.823" v="5160" actId="478"/>
          <ac:picMkLst>
            <pc:docMk/>
            <pc:sldMk cId="3548704323" sldId="350"/>
            <ac:picMk id="13" creationId="{0BCA8E01-0F88-ABCF-3CE9-7BCEA0FFB13F}"/>
          </ac:picMkLst>
        </pc:picChg>
      </pc:sldChg>
      <pc:sldChg chg="modSp add mod">
        <pc:chgData name="Hello Hello" userId="6a828ef3d50ac5ac" providerId="LiveId" clId="{B835C23C-4F74-461E-BC38-B93DAE5ADA20}" dt="2025-01-28T05:47:56.524" v="3897" actId="20577"/>
        <pc:sldMkLst>
          <pc:docMk/>
          <pc:sldMk cId="1445951096" sldId="351"/>
        </pc:sldMkLst>
        <pc:spChg chg="mod">
          <ac:chgData name="Hello Hello" userId="6a828ef3d50ac5ac" providerId="LiveId" clId="{B835C23C-4F74-461E-BC38-B93DAE5ADA20}" dt="2025-01-28T05:47:56.524" v="3897" actId="20577"/>
          <ac:spMkLst>
            <pc:docMk/>
            <pc:sldMk cId="1445951096" sldId="351"/>
            <ac:spMk id="9" creationId="{891A5702-EC6F-3244-F8D7-0031071F6BEA}"/>
          </ac:spMkLst>
        </pc:spChg>
        <pc:graphicFrameChg chg="mod modGraphic">
          <ac:chgData name="Hello Hello" userId="6a828ef3d50ac5ac" providerId="LiveId" clId="{B835C23C-4F74-461E-BC38-B93DAE5ADA20}" dt="2025-01-28T05:47:03.541" v="3818" actId="1076"/>
          <ac:graphicFrameMkLst>
            <pc:docMk/>
            <pc:sldMk cId="1445951096" sldId="351"/>
            <ac:graphicFrameMk id="10" creationId="{14256A46-4ECF-72E6-ED44-AF5F00961832}"/>
          </ac:graphicFrameMkLst>
        </pc:graphicFrameChg>
      </pc:sldChg>
      <pc:sldChg chg="addSp delSp modSp add mod">
        <pc:chgData name="Hello Hello" userId="6a828ef3d50ac5ac" providerId="LiveId" clId="{B835C23C-4F74-461E-BC38-B93DAE5ADA20}" dt="2025-01-28T05:52:16.987" v="4285" actId="1076"/>
        <pc:sldMkLst>
          <pc:docMk/>
          <pc:sldMk cId="2934741945" sldId="352"/>
        </pc:sldMkLst>
        <pc:spChg chg="mod">
          <ac:chgData name="Hello Hello" userId="6a828ef3d50ac5ac" providerId="LiveId" clId="{B835C23C-4F74-461E-BC38-B93DAE5ADA20}" dt="2025-01-28T05:48:57.469" v="4018" actId="20577"/>
          <ac:spMkLst>
            <pc:docMk/>
            <pc:sldMk cId="2934741945" sldId="352"/>
            <ac:spMk id="9" creationId="{D2586F54-49E3-44D1-04A2-E7D1569C25D7}"/>
          </ac:spMkLst>
        </pc:spChg>
        <pc:graphicFrameChg chg="del modGraphic">
          <ac:chgData name="Hello Hello" userId="6a828ef3d50ac5ac" providerId="LiveId" clId="{B835C23C-4F74-461E-BC38-B93DAE5ADA20}" dt="2025-01-28T05:49:09.074" v="4020" actId="478"/>
          <ac:graphicFrameMkLst>
            <pc:docMk/>
            <pc:sldMk cId="2934741945" sldId="352"/>
            <ac:graphicFrameMk id="10" creationId="{3F667366-125A-C354-883F-09D96AC1A014}"/>
          </ac:graphicFrameMkLst>
        </pc:graphicFrameChg>
        <pc:graphicFrameChg chg="add mod modGraphic">
          <ac:chgData name="Hello Hello" userId="6a828ef3d50ac5ac" providerId="LiveId" clId="{B835C23C-4F74-461E-BC38-B93DAE5ADA20}" dt="2025-01-28T05:52:16.987" v="4285" actId="1076"/>
          <ac:graphicFrameMkLst>
            <pc:docMk/>
            <pc:sldMk cId="2934741945" sldId="352"/>
            <ac:graphicFrameMk id="11" creationId="{B6D94C40-EC31-0630-92EB-88E12E1EBBCB}"/>
          </ac:graphicFrameMkLst>
        </pc:graphicFrameChg>
      </pc:sldChg>
      <pc:sldChg chg="modSp add mod">
        <pc:chgData name="Hello Hello" userId="6a828ef3d50ac5ac" providerId="LiveId" clId="{B835C23C-4F74-461E-BC38-B93DAE5ADA20}" dt="2025-01-28T05:56:50.683" v="4306" actId="1076"/>
        <pc:sldMkLst>
          <pc:docMk/>
          <pc:sldMk cId="598799285" sldId="353"/>
        </pc:sldMkLst>
        <pc:spChg chg="mod">
          <ac:chgData name="Hello Hello" userId="6a828ef3d50ac5ac" providerId="LiveId" clId="{B835C23C-4F74-461E-BC38-B93DAE5ADA20}" dt="2025-01-28T05:56:34.423" v="4302" actId="20577"/>
          <ac:spMkLst>
            <pc:docMk/>
            <pc:sldMk cId="598799285" sldId="353"/>
            <ac:spMk id="9" creationId="{902FBD98-7A9D-D315-45AB-E05A2680542C}"/>
          </ac:spMkLst>
        </pc:spChg>
        <pc:graphicFrameChg chg="mod modGraphic">
          <ac:chgData name="Hello Hello" userId="6a828ef3d50ac5ac" providerId="LiveId" clId="{B835C23C-4F74-461E-BC38-B93DAE5ADA20}" dt="2025-01-28T05:56:50.683" v="4306" actId="1076"/>
          <ac:graphicFrameMkLst>
            <pc:docMk/>
            <pc:sldMk cId="598799285" sldId="353"/>
            <ac:graphicFrameMk id="10" creationId="{EA5BCD91-D9DA-F1C4-0901-1984FE2F6653}"/>
          </ac:graphicFrameMkLst>
        </pc:graphicFrameChg>
      </pc:sldChg>
      <pc:sldChg chg="addSp delSp modSp add mod">
        <pc:chgData name="Hello Hello" userId="6a828ef3d50ac5ac" providerId="LiveId" clId="{B835C23C-4F74-461E-BC38-B93DAE5ADA20}" dt="2025-01-28T06:07:12.821" v="4777" actId="1076"/>
        <pc:sldMkLst>
          <pc:docMk/>
          <pc:sldMk cId="3691946931" sldId="354"/>
        </pc:sldMkLst>
        <pc:spChg chg="mod">
          <ac:chgData name="Hello Hello" userId="6a828ef3d50ac5ac" providerId="LiveId" clId="{B835C23C-4F74-461E-BC38-B93DAE5ADA20}" dt="2025-01-28T06:06:36.756" v="4730" actId="20577"/>
          <ac:spMkLst>
            <pc:docMk/>
            <pc:sldMk cId="3691946931" sldId="354"/>
            <ac:spMk id="9" creationId="{8146F49A-034E-FF78-2573-B4B3625A22FF}"/>
          </ac:spMkLst>
        </pc:spChg>
        <pc:spChg chg="add mod">
          <ac:chgData name="Hello Hello" userId="6a828ef3d50ac5ac" providerId="LiveId" clId="{B835C23C-4F74-461E-BC38-B93DAE5ADA20}" dt="2025-01-28T06:05:22.263" v="4634" actId="1076"/>
          <ac:spMkLst>
            <pc:docMk/>
            <pc:sldMk cId="3691946931" sldId="354"/>
            <ac:spMk id="10" creationId="{67917F08-0F59-DE5C-5D27-BDB54A2C41A5}"/>
          </ac:spMkLst>
        </pc:spChg>
        <pc:spChg chg="add mod">
          <ac:chgData name="Hello Hello" userId="6a828ef3d50ac5ac" providerId="LiveId" clId="{B835C23C-4F74-461E-BC38-B93DAE5ADA20}" dt="2025-01-28T06:06:37.456" v="4731"/>
          <ac:spMkLst>
            <pc:docMk/>
            <pc:sldMk cId="3691946931" sldId="354"/>
            <ac:spMk id="12" creationId="{42A028B7-2065-6067-D41A-D97ED1FC52DC}"/>
          </ac:spMkLst>
        </pc:spChg>
        <pc:spChg chg="add mod">
          <ac:chgData name="Hello Hello" userId="6a828ef3d50ac5ac" providerId="LiveId" clId="{B835C23C-4F74-461E-BC38-B93DAE5ADA20}" dt="2025-01-28T06:07:12.821" v="4777" actId="1076"/>
          <ac:spMkLst>
            <pc:docMk/>
            <pc:sldMk cId="3691946931" sldId="354"/>
            <ac:spMk id="13" creationId="{3AD57537-2305-A383-70F2-5F194B71D992}"/>
          </ac:spMkLst>
        </pc:spChg>
        <pc:graphicFrameChg chg="del modGraphic">
          <ac:chgData name="Hello Hello" userId="6a828ef3d50ac5ac" providerId="LiveId" clId="{B835C23C-4F74-461E-BC38-B93DAE5ADA20}" dt="2025-01-28T06:01:30.973" v="4379" actId="478"/>
          <ac:graphicFrameMkLst>
            <pc:docMk/>
            <pc:sldMk cId="3691946931" sldId="354"/>
            <ac:graphicFrameMk id="11" creationId="{60BEB9E9-C2B4-0A19-1FDC-B7535E0EB132}"/>
          </ac:graphicFrameMkLst>
        </pc:graphicFrameChg>
      </pc:sldChg>
      <pc:sldChg chg="modSp add del mod">
        <pc:chgData name="Hello Hello" userId="6a828ef3d50ac5ac" providerId="LiveId" clId="{B835C23C-4F74-461E-BC38-B93DAE5ADA20}" dt="2025-01-28T06:07:24.802" v="4778" actId="47"/>
        <pc:sldMkLst>
          <pc:docMk/>
          <pc:sldMk cId="1305358488" sldId="355"/>
        </pc:sldMkLst>
        <pc:spChg chg="mod">
          <ac:chgData name="Hello Hello" userId="6a828ef3d50ac5ac" providerId="LiveId" clId="{B835C23C-4F74-461E-BC38-B93DAE5ADA20}" dt="2025-01-28T06:06:26.960" v="4728" actId="20577"/>
          <ac:spMkLst>
            <pc:docMk/>
            <pc:sldMk cId="1305358488" sldId="355"/>
            <ac:spMk id="9" creationId="{8EB56377-2BBC-066B-D37B-053CCBE6EC8C}"/>
          </ac:spMkLst>
        </pc:spChg>
      </pc:sldChg>
      <pc:sldChg chg="addSp delSp modSp add mod modAnim">
        <pc:chgData name="Hello Hello" userId="6a828ef3d50ac5ac" providerId="LiveId" clId="{B835C23C-4F74-461E-BC38-B93DAE5ADA20}" dt="2025-01-28T06:26:33.419" v="5159" actId="478"/>
        <pc:sldMkLst>
          <pc:docMk/>
          <pc:sldMk cId="2532102966" sldId="355"/>
        </pc:sldMkLst>
        <pc:spChg chg="add del mod">
          <ac:chgData name="Hello Hello" userId="6a828ef3d50ac5ac" providerId="LiveId" clId="{B835C23C-4F74-461E-BC38-B93DAE5ADA20}" dt="2025-01-28T06:26:31.484" v="5158" actId="478"/>
          <ac:spMkLst>
            <pc:docMk/>
            <pc:sldMk cId="2532102966" sldId="355"/>
            <ac:spMk id="6" creationId="{0D31D6ED-20CC-E10A-D15E-ED1E74ED2962}"/>
          </ac:spMkLst>
        </pc:spChg>
        <pc:spChg chg="mod">
          <ac:chgData name="Hello Hello" userId="6a828ef3d50ac5ac" providerId="LiveId" clId="{B835C23C-4F74-461E-BC38-B93DAE5ADA20}" dt="2025-01-28T06:23:22.909" v="5095" actId="20577"/>
          <ac:spMkLst>
            <pc:docMk/>
            <pc:sldMk cId="2532102966" sldId="355"/>
            <ac:spMk id="9" creationId="{FE26B95D-BA5E-AFAB-6D96-4634796DA2C6}"/>
          </ac:spMkLst>
        </pc:spChg>
        <pc:spChg chg="add del mod">
          <ac:chgData name="Hello Hello" userId="6a828ef3d50ac5ac" providerId="LiveId" clId="{B835C23C-4F74-461E-BC38-B93DAE5ADA20}" dt="2025-01-28T06:26:33.419" v="5159" actId="478"/>
          <ac:spMkLst>
            <pc:docMk/>
            <pc:sldMk cId="2532102966" sldId="355"/>
            <ac:spMk id="10" creationId="{717101E6-5B6E-B464-8B69-C250712FFA77}"/>
          </ac:spMkLst>
        </pc:spChg>
        <pc:spChg chg="add del mod">
          <ac:chgData name="Hello Hello" userId="6a828ef3d50ac5ac" providerId="LiveId" clId="{B835C23C-4F74-461E-BC38-B93DAE5ADA20}" dt="2025-01-28T06:26:31.484" v="5158" actId="478"/>
          <ac:spMkLst>
            <pc:docMk/>
            <pc:sldMk cId="2532102966" sldId="355"/>
            <ac:spMk id="11" creationId="{85A7FF2F-010D-D262-D712-C56AA04128C7}"/>
          </ac:spMkLst>
        </pc:spChg>
        <pc:spChg chg="add del mod">
          <ac:chgData name="Hello Hello" userId="6a828ef3d50ac5ac" providerId="LiveId" clId="{B835C23C-4F74-461E-BC38-B93DAE5ADA20}" dt="2025-01-28T06:26:31.484" v="5158" actId="478"/>
          <ac:spMkLst>
            <pc:docMk/>
            <pc:sldMk cId="2532102966" sldId="355"/>
            <ac:spMk id="12" creationId="{2FBEC76C-B806-1963-376A-71348FFBBD86}"/>
          </ac:spMkLst>
        </pc:spChg>
        <pc:spChg chg="add del mod">
          <ac:chgData name="Hello Hello" userId="6a828ef3d50ac5ac" providerId="LiveId" clId="{B835C23C-4F74-461E-BC38-B93DAE5ADA20}" dt="2025-01-28T06:26:31.484" v="5158" actId="478"/>
          <ac:spMkLst>
            <pc:docMk/>
            <pc:sldMk cId="2532102966" sldId="355"/>
            <ac:spMk id="13" creationId="{A0796ED6-5B5B-0B39-9554-C47302462999}"/>
          </ac:spMkLst>
        </pc:spChg>
        <pc:spChg chg="add del mod">
          <ac:chgData name="Hello Hello" userId="6a828ef3d50ac5ac" providerId="LiveId" clId="{B835C23C-4F74-461E-BC38-B93DAE5ADA20}" dt="2025-01-28T06:26:31.484" v="5158" actId="478"/>
          <ac:spMkLst>
            <pc:docMk/>
            <pc:sldMk cId="2532102966" sldId="355"/>
            <ac:spMk id="14" creationId="{D7BC3549-C352-51BB-8718-3254A363E27F}"/>
          </ac:spMkLst>
        </pc:spChg>
        <pc:spChg chg="add mod">
          <ac:chgData name="Hello Hello" userId="6a828ef3d50ac5ac" providerId="LiveId" clId="{B835C23C-4F74-461E-BC38-B93DAE5ADA20}" dt="2025-01-28T06:26:14.265" v="5157" actId="14100"/>
          <ac:spMkLst>
            <pc:docMk/>
            <pc:sldMk cId="2532102966" sldId="355"/>
            <ac:spMk id="15" creationId="{26E6CE65-090F-38A6-B407-8887D9ED1088}"/>
          </ac:spMkLst>
        </pc:spChg>
        <pc:spChg chg="add del mod">
          <ac:chgData name="Hello Hello" userId="6a828ef3d50ac5ac" providerId="LiveId" clId="{B835C23C-4F74-461E-BC38-B93DAE5ADA20}" dt="2025-01-28T06:23:24.284" v="5096" actId="478"/>
          <ac:spMkLst>
            <pc:docMk/>
            <pc:sldMk cId="2532102966" sldId="355"/>
            <ac:spMk id="16" creationId="{D166ED25-2393-38B0-63CA-11E0CED33BA6}"/>
          </ac:spMkLst>
        </pc:spChg>
        <pc:spChg chg="add mod">
          <ac:chgData name="Hello Hello" userId="6a828ef3d50ac5ac" providerId="LiveId" clId="{B835C23C-4F74-461E-BC38-B93DAE5ADA20}" dt="2025-01-28T06:25:59.860" v="5147" actId="1076"/>
          <ac:spMkLst>
            <pc:docMk/>
            <pc:sldMk cId="2532102966" sldId="355"/>
            <ac:spMk id="17" creationId="{57E8EBBF-6281-6633-3989-DFD527BDCC4F}"/>
          </ac:spMkLst>
        </pc:spChg>
        <pc:spChg chg="add mod">
          <ac:chgData name="Hello Hello" userId="6a828ef3d50ac5ac" providerId="LiveId" clId="{B835C23C-4F74-461E-BC38-B93DAE5ADA20}" dt="2025-01-28T06:26:11.455" v="5156" actId="1076"/>
          <ac:spMkLst>
            <pc:docMk/>
            <pc:sldMk cId="2532102966" sldId="355"/>
            <ac:spMk id="18" creationId="{18F1E271-A06D-8F9D-36D4-ED2066A245B8}"/>
          </ac:spMkLst>
        </pc:spChg>
        <pc:picChg chg="add del mod">
          <ac:chgData name="Hello Hello" userId="6a828ef3d50ac5ac" providerId="LiveId" clId="{B835C23C-4F74-461E-BC38-B93DAE5ADA20}" dt="2025-01-28T06:16:25.472" v="4803" actId="478"/>
          <ac:picMkLst>
            <pc:docMk/>
            <pc:sldMk cId="2532102966" sldId="355"/>
            <ac:picMk id="2" creationId="{1C87949A-FEAE-4F36-D998-0862FFD0CAB5}"/>
          </ac:picMkLst>
        </pc:picChg>
      </pc:sldChg>
      <pc:sldChg chg="addSp delSp modSp add mod delAnim">
        <pc:chgData name="Hello Hello" userId="6a828ef3d50ac5ac" providerId="LiveId" clId="{B835C23C-4F74-461E-BC38-B93DAE5ADA20}" dt="2025-01-28T06:40:54.184" v="5873" actId="20577"/>
        <pc:sldMkLst>
          <pc:docMk/>
          <pc:sldMk cId="525423160" sldId="356"/>
        </pc:sldMkLst>
        <pc:spChg chg="add del">
          <ac:chgData name="Hello Hello" userId="6a828ef3d50ac5ac" providerId="LiveId" clId="{B835C23C-4F74-461E-BC38-B93DAE5ADA20}" dt="2025-01-28T06:32:50.743" v="5460" actId="478"/>
          <ac:spMkLst>
            <pc:docMk/>
            <pc:sldMk cId="525423160" sldId="356"/>
            <ac:spMk id="5" creationId="{65504A4D-2430-8F8A-3435-E13E63142DB3}"/>
          </ac:spMkLst>
        </pc:spChg>
        <pc:spChg chg="mod">
          <ac:chgData name="Hello Hello" userId="6a828ef3d50ac5ac" providerId="LiveId" clId="{B835C23C-4F74-461E-BC38-B93DAE5ADA20}" dt="2025-01-28T06:40:54.184" v="5873" actId="20577"/>
          <ac:spMkLst>
            <pc:docMk/>
            <pc:sldMk cId="525423160" sldId="356"/>
            <ac:spMk id="9" creationId="{063EB442-621D-4CAC-69D6-0647C29662AF}"/>
          </ac:spMkLst>
        </pc:spChg>
        <pc:spChg chg="mod">
          <ac:chgData name="Hello Hello" userId="6a828ef3d50ac5ac" providerId="LiveId" clId="{B835C23C-4F74-461E-BC38-B93DAE5ADA20}" dt="2025-01-28T06:40:37.306" v="5853" actId="1076"/>
          <ac:spMkLst>
            <pc:docMk/>
            <pc:sldMk cId="525423160" sldId="356"/>
            <ac:spMk id="15" creationId="{8D6B18B4-6DC1-5263-C1F6-90659A7712E6}"/>
          </ac:spMkLst>
        </pc:spChg>
        <pc:spChg chg="mod">
          <ac:chgData name="Hello Hello" userId="6a828ef3d50ac5ac" providerId="LiveId" clId="{B835C23C-4F74-461E-BC38-B93DAE5ADA20}" dt="2025-01-28T06:40:43.277" v="5855" actId="14100"/>
          <ac:spMkLst>
            <pc:docMk/>
            <pc:sldMk cId="525423160" sldId="356"/>
            <ac:spMk id="17" creationId="{A157BD90-E3FC-66F3-7C76-2C769C958454}"/>
          </ac:spMkLst>
        </pc:spChg>
        <pc:spChg chg="del">
          <ac:chgData name="Hello Hello" userId="6a828ef3d50ac5ac" providerId="LiveId" clId="{B835C23C-4F74-461E-BC38-B93DAE5ADA20}" dt="2025-01-28T06:32:03.429" v="5451" actId="478"/>
          <ac:spMkLst>
            <pc:docMk/>
            <pc:sldMk cId="525423160" sldId="356"/>
            <ac:spMk id="18" creationId="{88009B6A-FE4E-0933-9BCA-C8F905C5D6AB}"/>
          </ac:spMkLst>
        </pc:spChg>
        <pc:graphicFrameChg chg="add mod modGraphic">
          <ac:chgData name="Hello Hello" userId="6a828ef3d50ac5ac" providerId="LiveId" clId="{B835C23C-4F74-461E-BC38-B93DAE5ADA20}" dt="2025-01-28T06:40:27.918" v="5848" actId="1076"/>
          <ac:graphicFrameMkLst>
            <pc:docMk/>
            <pc:sldMk cId="525423160" sldId="356"/>
            <ac:graphicFrameMk id="2" creationId="{C356012A-E3E4-C9FA-0134-BDE34F9B3C9F}"/>
          </ac:graphicFrameMkLst>
        </pc:graphicFrameChg>
      </pc:sldChg>
      <pc:sldChg chg="delSp modSp add mod delAnim">
        <pc:chgData name="Hello Hello" userId="6a828ef3d50ac5ac" providerId="LiveId" clId="{B835C23C-4F74-461E-BC38-B93DAE5ADA20}" dt="2025-01-28T06:44:46.719" v="6033" actId="5793"/>
        <pc:sldMkLst>
          <pc:docMk/>
          <pc:sldMk cId="3204474693" sldId="357"/>
        </pc:sldMkLst>
        <pc:spChg chg="mod">
          <ac:chgData name="Hello Hello" userId="6a828ef3d50ac5ac" providerId="LiveId" clId="{B835C23C-4F74-461E-BC38-B93DAE5ADA20}" dt="2025-01-28T06:42:12.177" v="5892" actId="20577"/>
          <ac:spMkLst>
            <pc:docMk/>
            <pc:sldMk cId="3204474693" sldId="357"/>
            <ac:spMk id="3" creationId="{D17ABED9-D226-207D-A22C-A5DF6C37D443}"/>
          </ac:spMkLst>
        </pc:spChg>
        <pc:spChg chg="mod">
          <ac:chgData name="Hello Hello" userId="6a828ef3d50ac5ac" providerId="LiveId" clId="{B835C23C-4F74-461E-BC38-B93DAE5ADA20}" dt="2025-01-28T06:44:46.719" v="6033" actId="5793"/>
          <ac:spMkLst>
            <pc:docMk/>
            <pc:sldMk cId="3204474693" sldId="357"/>
            <ac:spMk id="9" creationId="{BE568C70-9658-8926-D740-5DA49A01BDAB}"/>
          </ac:spMkLst>
        </pc:spChg>
        <pc:spChg chg="del">
          <ac:chgData name="Hello Hello" userId="6a828ef3d50ac5ac" providerId="LiveId" clId="{B835C23C-4F74-461E-BC38-B93DAE5ADA20}" dt="2025-01-28T06:42:33.103" v="5941" actId="478"/>
          <ac:spMkLst>
            <pc:docMk/>
            <pc:sldMk cId="3204474693" sldId="357"/>
            <ac:spMk id="15" creationId="{BD482B5D-C063-6467-B25A-2EED99478D5E}"/>
          </ac:spMkLst>
        </pc:spChg>
        <pc:spChg chg="del">
          <ac:chgData name="Hello Hello" userId="6a828ef3d50ac5ac" providerId="LiveId" clId="{B835C23C-4F74-461E-BC38-B93DAE5ADA20}" dt="2025-01-28T06:42:34.991" v="5942" actId="478"/>
          <ac:spMkLst>
            <pc:docMk/>
            <pc:sldMk cId="3204474693" sldId="357"/>
            <ac:spMk id="17" creationId="{1F7CCCE5-FEB1-7536-0A6D-248263C7275D}"/>
          </ac:spMkLst>
        </pc:spChg>
        <pc:graphicFrameChg chg="del">
          <ac:chgData name="Hello Hello" userId="6a828ef3d50ac5ac" providerId="LiveId" clId="{B835C23C-4F74-461E-BC38-B93DAE5ADA20}" dt="2025-01-28T06:43:11.137" v="5985" actId="478"/>
          <ac:graphicFrameMkLst>
            <pc:docMk/>
            <pc:sldMk cId="3204474693" sldId="357"/>
            <ac:graphicFrameMk id="2" creationId="{1C658EEC-BD85-951E-7802-0284028D90DB}"/>
          </ac:graphicFrameMkLst>
        </pc:graphicFrameChg>
      </pc:sldChg>
      <pc:sldChg chg="modSp add del mod">
        <pc:chgData name="Hello Hello" userId="6a828ef3d50ac5ac" providerId="LiveId" clId="{B835C23C-4F74-461E-BC38-B93DAE5ADA20}" dt="2025-01-28T06:48:46.335" v="6157" actId="47"/>
        <pc:sldMkLst>
          <pc:docMk/>
          <pc:sldMk cId="3504821614" sldId="358"/>
        </pc:sldMkLst>
        <pc:spChg chg="mod">
          <ac:chgData name="Hello Hello" userId="6a828ef3d50ac5ac" providerId="LiveId" clId="{B835C23C-4F74-461E-BC38-B93DAE5ADA20}" dt="2025-01-28T06:45:18.714" v="6044" actId="20577"/>
          <ac:spMkLst>
            <pc:docMk/>
            <pc:sldMk cId="3504821614" sldId="358"/>
            <ac:spMk id="3" creationId="{382C18FD-BAA7-E81C-46F7-EA78D378972C}"/>
          </ac:spMkLst>
        </pc:spChg>
      </pc:sldChg>
      <pc:sldChg chg="addSp delSp modSp add mod ord modAnim">
        <pc:chgData name="Hello Hello" userId="6a828ef3d50ac5ac" providerId="LiveId" clId="{B835C23C-4F74-461E-BC38-B93DAE5ADA20}" dt="2025-01-28T06:53:49.071" v="6217" actId="113"/>
        <pc:sldMkLst>
          <pc:docMk/>
          <pc:sldMk cId="4224388329" sldId="359"/>
        </pc:sldMkLst>
        <pc:spChg chg="mod">
          <ac:chgData name="Hello Hello" userId="6a828ef3d50ac5ac" providerId="LiveId" clId="{B835C23C-4F74-461E-BC38-B93DAE5ADA20}" dt="2025-01-28T06:50:38.491" v="6179" actId="20577"/>
          <ac:spMkLst>
            <pc:docMk/>
            <pc:sldMk cId="4224388329" sldId="359"/>
            <ac:spMk id="3" creationId="{03A75A85-D073-146B-0926-6874450CBDBF}"/>
          </ac:spMkLst>
        </pc:spChg>
        <pc:spChg chg="mod">
          <ac:chgData name="Hello Hello" userId="6a828ef3d50ac5ac" providerId="LiveId" clId="{B835C23C-4F74-461E-BC38-B93DAE5ADA20}" dt="2025-01-28T06:53:49.071" v="6217" actId="113"/>
          <ac:spMkLst>
            <pc:docMk/>
            <pc:sldMk cId="4224388329" sldId="359"/>
            <ac:spMk id="9" creationId="{9065F40B-B9D2-8859-3E73-4B5ED03473E3}"/>
          </ac:spMkLst>
        </pc:spChg>
        <pc:spChg chg="del">
          <ac:chgData name="Hello Hello" userId="6a828ef3d50ac5ac" providerId="LiveId" clId="{B835C23C-4F74-461E-BC38-B93DAE5ADA20}" dt="2025-01-28T06:46:12.194" v="6121" actId="478"/>
          <ac:spMkLst>
            <pc:docMk/>
            <pc:sldMk cId="4224388329" sldId="359"/>
            <ac:spMk id="10" creationId="{86B271CC-CDFA-2E50-C24F-C0CF0DD07313}"/>
          </ac:spMkLst>
        </pc:spChg>
        <pc:spChg chg="add mod">
          <ac:chgData name="Hello Hello" userId="6a828ef3d50ac5ac" providerId="LiveId" clId="{B835C23C-4F74-461E-BC38-B93DAE5ADA20}" dt="2025-01-28T06:48:16.813" v="6156" actId="1076"/>
          <ac:spMkLst>
            <pc:docMk/>
            <pc:sldMk cId="4224388329" sldId="359"/>
            <ac:spMk id="12" creationId="{36A47961-3184-48E3-AA15-DF97A196A602}"/>
          </ac:spMkLst>
        </pc:spChg>
        <pc:spChg chg="del">
          <ac:chgData name="Hello Hello" userId="6a828ef3d50ac5ac" providerId="LiveId" clId="{B835C23C-4F74-461E-BC38-B93DAE5ADA20}" dt="2025-01-28T06:45:55.129" v="6119" actId="478"/>
          <ac:spMkLst>
            <pc:docMk/>
            <pc:sldMk cId="4224388329" sldId="359"/>
            <ac:spMk id="13" creationId="{148A43E2-C1FE-20C9-F556-9B36A2D2DF23}"/>
          </ac:spMkLst>
        </pc:spChg>
        <pc:spChg chg="add del mod">
          <ac:chgData name="Hello Hello" userId="6a828ef3d50ac5ac" providerId="LiveId" clId="{B835C23C-4F74-461E-BC38-B93DAE5ADA20}" dt="2025-01-28T06:51:37.655" v="6181" actId="478"/>
          <ac:spMkLst>
            <pc:docMk/>
            <pc:sldMk cId="4224388329" sldId="359"/>
            <ac:spMk id="14" creationId="{A362CDD5-53A9-D9A0-399D-5EE1C30B0EBE}"/>
          </ac:spMkLst>
        </pc:spChg>
        <pc:graphicFrameChg chg="add mod modGraphic">
          <ac:chgData name="Hello Hello" userId="6a828ef3d50ac5ac" providerId="LiveId" clId="{B835C23C-4F74-461E-BC38-B93DAE5ADA20}" dt="2025-01-28T06:47:53.356" v="6153" actId="1035"/>
          <ac:graphicFrameMkLst>
            <pc:docMk/>
            <pc:sldMk cId="4224388329" sldId="359"/>
            <ac:graphicFrameMk id="11" creationId="{8F473194-854A-F510-35CC-60E54FA4F658}"/>
          </ac:graphicFrameMkLst>
        </pc:graphicFrameChg>
      </pc:sldChg>
      <pc:sldChg chg="addSp delSp modSp add mod delAnim modAnim">
        <pc:chgData name="Hello Hello" userId="6a828ef3d50ac5ac" providerId="LiveId" clId="{B835C23C-4F74-461E-BC38-B93DAE5ADA20}" dt="2025-01-28T06:54:32.063" v="6229"/>
        <pc:sldMkLst>
          <pc:docMk/>
          <pc:sldMk cId="3138989345" sldId="360"/>
        </pc:sldMkLst>
        <pc:spChg chg="mod">
          <ac:chgData name="Hello Hello" userId="6a828ef3d50ac5ac" providerId="LiveId" clId="{B835C23C-4F74-461E-BC38-B93DAE5ADA20}" dt="2025-01-28T06:53:45.447" v="6215" actId="113"/>
          <ac:spMkLst>
            <pc:docMk/>
            <pc:sldMk cId="3138989345" sldId="360"/>
            <ac:spMk id="9" creationId="{02417CA6-A314-D696-A61B-AA8789CC2FCB}"/>
          </ac:spMkLst>
        </pc:spChg>
        <pc:spChg chg="add del mod">
          <ac:chgData name="Hello Hello" userId="6a828ef3d50ac5ac" providerId="LiveId" clId="{B835C23C-4F74-461E-BC38-B93DAE5ADA20}" dt="2025-01-28T06:53:39.609" v="6211" actId="478"/>
          <ac:spMkLst>
            <pc:docMk/>
            <pc:sldMk cId="3138989345" sldId="360"/>
            <ac:spMk id="10" creationId="{34532B5B-CC2D-4C6D-04E6-16A98AB8A892}"/>
          </ac:spMkLst>
        </pc:spChg>
        <pc:spChg chg="add del mod">
          <ac:chgData name="Hello Hello" userId="6a828ef3d50ac5ac" providerId="LiveId" clId="{B835C23C-4F74-461E-BC38-B93DAE5ADA20}" dt="2025-01-28T06:54:21.923" v="6225" actId="478"/>
          <ac:spMkLst>
            <pc:docMk/>
            <pc:sldMk cId="3138989345" sldId="360"/>
            <ac:spMk id="13" creationId="{7372AC9E-FBA2-65AC-9CB2-4F5F3FA361C5}"/>
          </ac:spMkLst>
        </pc:spChg>
        <pc:spChg chg="add mod">
          <ac:chgData name="Hello Hello" userId="6a828ef3d50ac5ac" providerId="LiveId" clId="{B835C23C-4F74-461E-BC38-B93DAE5ADA20}" dt="2025-01-28T06:54:12.611" v="6223" actId="20577"/>
          <ac:spMkLst>
            <pc:docMk/>
            <pc:sldMk cId="3138989345" sldId="360"/>
            <ac:spMk id="15" creationId="{48EB5929-1397-555E-CFD1-E448C67CE7D5}"/>
          </ac:spMkLst>
        </pc:spChg>
        <pc:spChg chg="add mod">
          <ac:chgData name="Hello Hello" userId="6a828ef3d50ac5ac" providerId="LiveId" clId="{B835C23C-4F74-461E-BC38-B93DAE5ADA20}" dt="2025-01-28T06:52:23.391" v="6189" actId="255"/>
          <ac:spMkLst>
            <pc:docMk/>
            <pc:sldMk cId="3138989345" sldId="360"/>
            <ac:spMk id="17" creationId="{F010836A-C8E8-E7A5-61B9-36836AACCDF0}"/>
          </ac:spMkLst>
        </pc:spChg>
        <pc:spChg chg="add mod">
          <ac:chgData name="Hello Hello" userId="6a828ef3d50ac5ac" providerId="LiveId" clId="{B835C23C-4F74-461E-BC38-B93DAE5ADA20}" dt="2025-01-28T06:54:32.063" v="6229"/>
          <ac:spMkLst>
            <pc:docMk/>
            <pc:sldMk cId="3138989345" sldId="360"/>
            <ac:spMk id="18" creationId="{2DA8CFC2-443D-3BC2-4DA0-2AB19CF69E7A}"/>
          </ac:spMkLst>
        </pc:spChg>
        <pc:spChg chg="add mod">
          <ac:chgData name="Hello Hello" userId="6a828ef3d50ac5ac" providerId="LiveId" clId="{B835C23C-4F74-461E-BC38-B93DAE5ADA20}" dt="2025-01-28T06:54:30.759" v="6228" actId="27636"/>
          <ac:spMkLst>
            <pc:docMk/>
            <pc:sldMk cId="3138989345" sldId="360"/>
            <ac:spMk id="19" creationId="{B6CA2BED-58ED-8514-97A3-A1A99B9A975F}"/>
          </ac:spMkLst>
        </pc:spChg>
        <pc:spChg chg="add mod">
          <ac:chgData name="Hello Hello" userId="6a828ef3d50ac5ac" providerId="LiveId" clId="{B835C23C-4F74-461E-BC38-B93DAE5ADA20}" dt="2025-01-28T06:54:30.759" v="6228" actId="27636"/>
          <ac:spMkLst>
            <pc:docMk/>
            <pc:sldMk cId="3138989345" sldId="360"/>
            <ac:spMk id="21" creationId="{21869512-D6D3-D6BB-AFA0-8B918E774A39}"/>
          </ac:spMkLst>
        </pc:spChg>
        <pc:spChg chg="add mod">
          <ac:chgData name="Hello Hello" userId="6a828ef3d50ac5ac" providerId="LiveId" clId="{B835C23C-4F74-461E-BC38-B93DAE5ADA20}" dt="2025-01-28T06:54:30.759" v="6228" actId="27636"/>
          <ac:spMkLst>
            <pc:docMk/>
            <pc:sldMk cId="3138989345" sldId="360"/>
            <ac:spMk id="23" creationId="{A320D3CC-D449-1768-8E5E-6A4625D276AF}"/>
          </ac:spMkLst>
        </pc:spChg>
        <pc:graphicFrameChg chg="del">
          <ac:chgData name="Hello Hello" userId="6a828ef3d50ac5ac" providerId="LiveId" clId="{B835C23C-4F74-461E-BC38-B93DAE5ADA20}" dt="2025-01-28T06:52:07.231" v="6184" actId="478"/>
          <ac:graphicFrameMkLst>
            <pc:docMk/>
            <pc:sldMk cId="3138989345" sldId="360"/>
            <ac:graphicFrameMk id="11" creationId="{ED059E77-ADE5-6BD2-1D22-9AA34860E30F}"/>
          </ac:graphicFrameMkLst>
        </pc:graphicFrameChg>
        <pc:graphicFrameChg chg="add mod modGraphic">
          <ac:chgData name="Hello Hello" userId="6a828ef3d50ac5ac" providerId="LiveId" clId="{B835C23C-4F74-461E-BC38-B93DAE5ADA20}" dt="2025-01-28T06:53:33.095" v="6207" actId="1076"/>
          <ac:graphicFrameMkLst>
            <pc:docMk/>
            <pc:sldMk cId="3138989345" sldId="360"/>
            <ac:graphicFrameMk id="14" creationId="{9B740A0D-3B69-220C-54F1-8AE1E7A2CD05}"/>
          </ac:graphicFrameMkLst>
        </pc:graphicFrameChg>
        <pc:graphicFrameChg chg="add mod">
          <ac:chgData name="Hello Hello" userId="6a828ef3d50ac5ac" providerId="LiveId" clId="{B835C23C-4F74-461E-BC38-B93DAE5ADA20}" dt="2025-01-28T06:54:30.759" v="6228" actId="27636"/>
          <ac:graphicFrameMkLst>
            <pc:docMk/>
            <pc:sldMk cId="3138989345" sldId="360"/>
            <ac:graphicFrameMk id="20" creationId="{AE301CCC-E4FC-5DCA-A3BD-471A4B915940}"/>
          </ac:graphicFrameMkLst>
        </pc:graphicFrameChg>
        <pc:picChg chg="add mod">
          <ac:chgData name="Hello Hello" userId="6a828ef3d50ac5ac" providerId="LiveId" clId="{B835C23C-4F74-461E-BC38-B93DAE5ADA20}" dt="2025-01-28T06:54:17.104" v="6224" actId="1076"/>
          <ac:picMkLst>
            <pc:docMk/>
            <pc:sldMk cId="3138989345" sldId="360"/>
            <ac:picMk id="16" creationId="{63322217-6904-5DD5-2D6E-B92146D0E294}"/>
          </ac:picMkLst>
        </pc:picChg>
        <pc:picChg chg="add mod">
          <ac:chgData name="Hello Hello" userId="6a828ef3d50ac5ac" providerId="LiveId" clId="{B835C23C-4F74-461E-BC38-B93DAE5ADA20}" dt="2025-01-28T06:54:30.759" v="6228" actId="27636"/>
          <ac:picMkLst>
            <pc:docMk/>
            <pc:sldMk cId="3138989345" sldId="360"/>
            <ac:picMk id="22" creationId="{5AC80310-C82E-471E-2585-E0E80250A412}"/>
          </ac:picMkLst>
        </pc:picChg>
      </pc:sldChg>
      <pc:sldChg chg="addSp delSp modSp add mod modAnim">
        <pc:chgData name="Hello Hello" userId="6a828ef3d50ac5ac" providerId="LiveId" clId="{B835C23C-4F74-461E-BC38-B93DAE5ADA20}" dt="2025-01-28T06:59:22.347" v="6329" actId="1035"/>
        <pc:sldMkLst>
          <pc:docMk/>
          <pc:sldMk cId="1695570852" sldId="361"/>
        </pc:sldMkLst>
        <pc:spChg chg="mod">
          <ac:chgData name="Hello Hello" userId="6a828ef3d50ac5ac" providerId="LiveId" clId="{B835C23C-4F74-461E-BC38-B93DAE5ADA20}" dt="2025-01-28T06:59:01.107" v="6319" actId="20577"/>
          <ac:spMkLst>
            <pc:docMk/>
            <pc:sldMk cId="1695570852" sldId="361"/>
            <ac:spMk id="9" creationId="{927558A5-9651-7299-CC16-9FFBEF35DCED}"/>
          </ac:spMkLst>
        </pc:spChg>
        <pc:spChg chg="add del mod">
          <ac:chgData name="Hello Hello" userId="6a828ef3d50ac5ac" providerId="LiveId" clId="{B835C23C-4F74-461E-BC38-B93DAE5ADA20}" dt="2025-01-28T06:56:57.675" v="6258" actId="21"/>
          <ac:spMkLst>
            <pc:docMk/>
            <pc:sldMk cId="1695570852" sldId="361"/>
            <ac:spMk id="11" creationId="{FE77A26E-77C9-25D8-9498-76204E9A4173}"/>
          </ac:spMkLst>
        </pc:spChg>
        <pc:spChg chg="add mod">
          <ac:chgData name="Hello Hello" userId="6a828ef3d50ac5ac" providerId="LiveId" clId="{B835C23C-4F74-461E-BC38-B93DAE5ADA20}" dt="2025-01-28T06:56:31.623" v="6254"/>
          <ac:spMkLst>
            <pc:docMk/>
            <pc:sldMk cId="1695570852" sldId="361"/>
            <ac:spMk id="13" creationId="{6EED77A1-7B9D-4820-71B7-98F346B38087}"/>
          </ac:spMkLst>
        </pc:spChg>
        <pc:spChg chg="del mod">
          <ac:chgData name="Hello Hello" userId="6a828ef3d50ac5ac" providerId="LiveId" clId="{B835C23C-4F74-461E-BC38-B93DAE5ADA20}" dt="2025-01-28T06:55:06.306" v="6236" actId="478"/>
          <ac:spMkLst>
            <pc:docMk/>
            <pc:sldMk cId="1695570852" sldId="361"/>
            <ac:spMk id="15" creationId="{99EAA588-3ADB-4C17-61D8-D3D649E2CF5B}"/>
          </ac:spMkLst>
        </pc:spChg>
        <pc:spChg chg="mod">
          <ac:chgData name="Hello Hello" userId="6a828ef3d50ac5ac" providerId="LiveId" clId="{B835C23C-4F74-461E-BC38-B93DAE5ADA20}" dt="2025-01-28T06:54:54.269" v="6233" actId="20577"/>
          <ac:spMkLst>
            <pc:docMk/>
            <pc:sldMk cId="1695570852" sldId="361"/>
            <ac:spMk id="17" creationId="{AFC5FB15-9EA2-3360-8B3D-B348A60D77D2}"/>
          </ac:spMkLst>
        </pc:spChg>
        <pc:spChg chg="add mod">
          <ac:chgData name="Hello Hello" userId="6a828ef3d50ac5ac" providerId="LiveId" clId="{B835C23C-4F74-461E-BC38-B93DAE5ADA20}" dt="2025-01-28T06:59:22.347" v="6329" actId="1035"/>
          <ac:spMkLst>
            <pc:docMk/>
            <pc:sldMk cId="1695570852" sldId="361"/>
            <ac:spMk id="18" creationId="{D142205C-71BF-0CAD-1831-A19C791AFE6E}"/>
          </ac:spMkLst>
        </pc:spChg>
        <pc:spChg chg="add mod">
          <ac:chgData name="Hello Hello" userId="6a828ef3d50ac5ac" providerId="LiveId" clId="{B835C23C-4F74-461E-BC38-B93DAE5ADA20}" dt="2025-01-28T06:59:22.347" v="6329" actId="1035"/>
          <ac:spMkLst>
            <pc:docMk/>
            <pc:sldMk cId="1695570852" sldId="361"/>
            <ac:spMk id="19" creationId="{74A19D44-3C87-12D6-542F-61210163B074}"/>
          </ac:spMkLst>
        </pc:spChg>
        <pc:spChg chg="add mod">
          <ac:chgData name="Hello Hello" userId="6a828ef3d50ac5ac" providerId="LiveId" clId="{B835C23C-4F74-461E-BC38-B93DAE5ADA20}" dt="2025-01-28T06:59:22.347" v="6329" actId="1035"/>
          <ac:spMkLst>
            <pc:docMk/>
            <pc:sldMk cId="1695570852" sldId="361"/>
            <ac:spMk id="20" creationId="{376819BD-7354-90B2-7EA6-C9D9498B3F48}"/>
          </ac:spMkLst>
        </pc:spChg>
        <pc:spChg chg="add mod">
          <ac:chgData name="Hello Hello" userId="6a828ef3d50ac5ac" providerId="LiveId" clId="{B835C23C-4F74-461E-BC38-B93DAE5ADA20}" dt="2025-01-28T06:59:22.347" v="6329" actId="1035"/>
          <ac:spMkLst>
            <pc:docMk/>
            <pc:sldMk cId="1695570852" sldId="361"/>
            <ac:spMk id="21" creationId="{5FF9C085-8AE1-CA46-5928-52463AFF4729}"/>
          </ac:spMkLst>
        </pc:spChg>
        <pc:spChg chg="add mod">
          <ac:chgData name="Hello Hello" userId="6a828ef3d50ac5ac" providerId="LiveId" clId="{B835C23C-4F74-461E-BC38-B93DAE5ADA20}" dt="2025-01-28T06:59:22.347" v="6329" actId="1035"/>
          <ac:spMkLst>
            <pc:docMk/>
            <pc:sldMk cId="1695570852" sldId="361"/>
            <ac:spMk id="22" creationId="{C3E81050-74DF-2D95-CAFF-F9702CB917FA}"/>
          </ac:spMkLst>
        </pc:spChg>
        <pc:spChg chg="add mod">
          <ac:chgData name="Hello Hello" userId="6a828ef3d50ac5ac" providerId="LiveId" clId="{B835C23C-4F74-461E-BC38-B93DAE5ADA20}" dt="2025-01-28T06:59:15.402" v="6324" actId="1076"/>
          <ac:spMkLst>
            <pc:docMk/>
            <pc:sldMk cId="1695570852" sldId="361"/>
            <ac:spMk id="23" creationId="{FE77A26E-77C9-25D8-9498-76204E9A4173}"/>
          </ac:spMkLst>
        </pc:spChg>
        <pc:graphicFrameChg chg="add mod modGraphic">
          <ac:chgData name="Hello Hello" userId="6a828ef3d50ac5ac" providerId="LiveId" clId="{B835C23C-4F74-461E-BC38-B93DAE5ADA20}" dt="2025-01-28T06:56:01.777" v="6250" actId="1076"/>
          <ac:graphicFrameMkLst>
            <pc:docMk/>
            <pc:sldMk cId="1695570852" sldId="361"/>
            <ac:graphicFrameMk id="10" creationId="{4608BBB4-3AB5-2F66-835B-79626B659E21}"/>
          </ac:graphicFrameMkLst>
        </pc:graphicFrameChg>
        <pc:graphicFrameChg chg="del">
          <ac:chgData name="Hello Hello" userId="6a828ef3d50ac5ac" providerId="LiveId" clId="{B835C23C-4F74-461E-BC38-B93DAE5ADA20}" dt="2025-01-28T06:54:48.743" v="6231" actId="478"/>
          <ac:graphicFrameMkLst>
            <pc:docMk/>
            <pc:sldMk cId="1695570852" sldId="361"/>
            <ac:graphicFrameMk id="14" creationId="{6FBD238C-1F56-B8F6-D38A-36B4875B4599}"/>
          </ac:graphicFrameMkLst>
        </pc:graphicFrameChg>
        <pc:picChg chg="del">
          <ac:chgData name="Hello Hello" userId="6a828ef3d50ac5ac" providerId="LiveId" clId="{B835C23C-4F74-461E-BC38-B93DAE5ADA20}" dt="2025-01-28T06:54:55.145" v="6234" actId="478"/>
          <ac:picMkLst>
            <pc:docMk/>
            <pc:sldMk cId="1695570852" sldId="361"/>
            <ac:picMk id="16" creationId="{4AA3722B-FC94-2F45-1D81-5D9E5E5F6904}"/>
          </ac:picMkLst>
        </pc:picChg>
      </pc:sldChg>
    </pc:docChg>
  </pc:docChgLst>
  <pc:docChgLst>
    <pc:chgData name="Hello Hello" userId="6a828ef3d50ac5ac" providerId="LiveId" clId="{9564799A-40FD-4AC7-83EA-26D4DF50E8AE}"/>
    <pc:docChg chg="undo redo custSel addSld delSld modSld sldOrd addSection delSection modSection">
      <pc:chgData name="Hello Hello" userId="6a828ef3d50ac5ac" providerId="LiveId" clId="{9564799A-40FD-4AC7-83EA-26D4DF50E8AE}" dt="2025-02-27T21:31:54.649" v="14216" actId="20577"/>
      <pc:docMkLst>
        <pc:docMk/>
      </pc:docMkLst>
      <pc:sldChg chg="addSp delSp modSp mod">
        <pc:chgData name="Hello Hello" userId="6a828ef3d50ac5ac" providerId="LiveId" clId="{9564799A-40FD-4AC7-83EA-26D4DF50E8AE}" dt="2025-02-21T06:05:33.353" v="972" actId="20577"/>
        <pc:sldMkLst>
          <pc:docMk/>
          <pc:sldMk cId="2027118340" sldId="256"/>
        </pc:sldMkLst>
        <pc:spChg chg="mod">
          <ac:chgData name="Hello Hello" userId="6a828ef3d50ac5ac" providerId="LiveId" clId="{9564799A-40FD-4AC7-83EA-26D4DF50E8AE}" dt="2025-02-21T06:05:33.353" v="972" actId="20577"/>
          <ac:spMkLst>
            <pc:docMk/>
            <pc:sldMk cId="2027118340" sldId="256"/>
            <ac:spMk id="4" creationId="{F21CBD64-F29F-1333-7EDB-731B07C6DE1D}"/>
          </ac:spMkLst>
        </pc:spChg>
        <pc:picChg chg="add mod">
          <ac:chgData name="Hello Hello" userId="6a828ef3d50ac5ac" providerId="LiveId" clId="{9564799A-40FD-4AC7-83EA-26D4DF50E8AE}" dt="2025-02-21T06:05:05.970" v="955" actId="1076"/>
          <ac:picMkLst>
            <pc:docMk/>
            <pc:sldMk cId="2027118340" sldId="256"/>
            <ac:picMk id="3" creationId="{CEB6E079-8F08-F146-9B77-B0AFDE157E9C}"/>
          </ac:picMkLst>
        </pc:picChg>
        <pc:picChg chg="add del mod">
          <ac:chgData name="Hello Hello" userId="6a828ef3d50ac5ac" providerId="LiveId" clId="{9564799A-40FD-4AC7-83EA-26D4DF50E8AE}" dt="2025-02-21T06:05:22.541" v="960" actId="478"/>
          <ac:picMkLst>
            <pc:docMk/>
            <pc:sldMk cId="2027118340" sldId="256"/>
            <ac:picMk id="6" creationId="{C4A1F750-99CC-0531-90E8-DE066AC9A564}"/>
          </ac:picMkLst>
        </pc:picChg>
      </pc:sldChg>
      <pc:sldChg chg="addSp delSp modSp add del mod">
        <pc:chgData name="Hello Hello" userId="6a828ef3d50ac5ac" providerId="LiveId" clId="{9564799A-40FD-4AC7-83EA-26D4DF50E8AE}" dt="2025-02-24T22:33:52.034" v="13951" actId="47"/>
        <pc:sldMkLst>
          <pc:docMk/>
          <pc:sldMk cId="772625906" sldId="316"/>
        </pc:sldMkLst>
        <pc:spChg chg="del">
          <ac:chgData name="Hello Hello" userId="6a828ef3d50ac5ac" providerId="LiveId" clId="{9564799A-40FD-4AC7-83EA-26D4DF50E8AE}" dt="2025-02-22T01:12:39.820" v="7240" actId="478"/>
          <ac:spMkLst>
            <pc:docMk/>
            <pc:sldMk cId="772625906" sldId="316"/>
            <ac:spMk id="2" creationId="{3A493E8A-5B3F-4711-5870-0ADCE62306F4}"/>
          </ac:spMkLst>
        </pc:spChg>
        <pc:spChg chg="add mod">
          <ac:chgData name="Hello Hello" userId="6a828ef3d50ac5ac" providerId="LiveId" clId="{9564799A-40FD-4AC7-83EA-26D4DF50E8AE}" dt="2025-02-24T06:51:00.278" v="13104" actId="1036"/>
          <ac:spMkLst>
            <pc:docMk/>
            <pc:sldMk cId="772625906" sldId="316"/>
            <ac:spMk id="2" creationId="{62CBC0DE-9880-8264-7413-12332442B4C0}"/>
          </ac:spMkLst>
        </pc:spChg>
        <pc:spChg chg="del">
          <ac:chgData name="Hello Hello" userId="6a828ef3d50ac5ac" providerId="LiveId" clId="{9564799A-40FD-4AC7-83EA-26D4DF50E8AE}" dt="2025-02-22T07:09:29.669" v="12740" actId="478"/>
          <ac:spMkLst>
            <pc:docMk/>
            <pc:sldMk cId="772625906" sldId="316"/>
            <ac:spMk id="4" creationId="{04FB87EF-1297-6B9C-2E84-9A3057489E81}"/>
          </ac:spMkLst>
        </pc:spChg>
        <pc:spChg chg="add mod">
          <ac:chgData name="Hello Hello" userId="6a828ef3d50ac5ac" providerId="LiveId" clId="{9564799A-40FD-4AC7-83EA-26D4DF50E8AE}" dt="2025-02-24T06:51:00.278" v="13104" actId="1036"/>
          <ac:spMkLst>
            <pc:docMk/>
            <pc:sldMk cId="772625906" sldId="316"/>
            <ac:spMk id="4" creationId="{1EB9CCE9-8E27-A680-0725-EAEEE59E0D43}"/>
          </ac:spMkLst>
        </pc:spChg>
        <pc:spChg chg="mod">
          <ac:chgData name="Hello Hello" userId="6a828ef3d50ac5ac" providerId="LiveId" clId="{9564799A-40FD-4AC7-83EA-26D4DF50E8AE}" dt="2025-02-22T06:08:01.938" v="10799" actId="1037"/>
          <ac:spMkLst>
            <pc:docMk/>
            <pc:sldMk cId="772625906" sldId="316"/>
            <ac:spMk id="7" creationId="{5F946CE5-90C0-8EAD-C2B1-9A65C9FBC448}"/>
          </ac:spMkLst>
        </pc:spChg>
        <pc:spChg chg="mod">
          <ac:chgData name="Hello Hello" userId="6a828ef3d50ac5ac" providerId="LiveId" clId="{9564799A-40FD-4AC7-83EA-26D4DF50E8AE}" dt="2025-02-22T06:08:01.938" v="10799" actId="1037"/>
          <ac:spMkLst>
            <pc:docMk/>
            <pc:sldMk cId="772625906" sldId="316"/>
            <ac:spMk id="9" creationId="{CB9A321B-E201-9570-E9FB-DEE1208A3D94}"/>
          </ac:spMkLst>
        </pc:spChg>
        <pc:spChg chg="add mod">
          <ac:chgData name="Hello Hello" userId="6a828ef3d50ac5ac" providerId="LiveId" clId="{9564799A-40FD-4AC7-83EA-26D4DF50E8AE}" dt="2025-02-22T07:09:30.281" v="12741"/>
          <ac:spMkLst>
            <pc:docMk/>
            <pc:sldMk cId="772625906" sldId="316"/>
            <ac:spMk id="17" creationId="{7CF9B050-3B63-82BD-8A30-9F5FE618AF9F}"/>
          </ac:spMkLst>
        </pc:spChg>
        <pc:spChg chg="add mod">
          <ac:chgData name="Hello Hello" userId="6a828ef3d50ac5ac" providerId="LiveId" clId="{9564799A-40FD-4AC7-83EA-26D4DF50E8AE}" dt="2025-02-22T07:09:30.281" v="12741"/>
          <ac:spMkLst>
            <pc:docMk/>
            <pc:sldMk cId="772625906" sldId="316"/>
            <ac:spMk id="18" creationId="{141D8E2C-F7DA-FD6C-FA0C-D9A2A98EA176}"/>
          </ac:spMkLst>
        </pc:spChg>
        <pc:spChg chg="add mod">
          <ac:chgData name="Hello Hello" userId="6a828ef3d50ac5ac" providerId="LiveId" clId="{9564799A-40FD-4AC7-83EA-26D4DF50E8AE}" dt="2025-02-22T07:09:30.281" v="12741"/>
          <ac:spMkLst>
            <pc:docMk/>
            <pc:sldMk cId="772625906" sldId="316"/>
            <ac:spMk id="21" creationId="{1DD1FD62-F932-2B8B-6452-BFEB1121A44D}"/>
          </ac:spMkLst>
        </pc:spChg>
        <pc:spChg chg="add mod">
          <ac:chgData name="Hello Hello" userId="6a828ef3d50ac5ac" providerId="LiveId" clId="{9564799A-40FD-4AC7-83EA-26D4DF50E8AE}" dt="2025-02-22T07:09:30.281" v="12741"/>
          <ac:spMkLst>
            <pc:docMk/>
            <pc:sldMk cId="772625906" sldId="316"/>
            <ac:spMk id="23" creationId="{DF82FA89-A934-B1A9-CCB0-F28619FD0543}"/>
          </ac:spMkLst>
        </pc:spChg>
        <pc:spChg chg="add mod">
          <ac:chgData name="Hello Hello" userId="6a828ef3d50ac5ac" providerId="LiveId" clId="{9564799A-40FD-4AC7-83EA-26D4DF50E8AE}" dt="2025-02-22T07:09:30.281" v="12741"/>
          <ac:spMkLst>
            <pc:docMk/>
            <pc:sldMk cId="772625906" sldId="316"/>
            <ac:spMk id="26" creationId="{985201FF-16DC-0195-A00C-89E743467E04}"/>
          </ac:spMkLst>
        </pc:spChg>
        <pc:spChg chg="del">
          <ac:chgData name="Hello Hello" userId="6a828ef3d50ac5ac" providerId="LiveId" clId="{9564799A-40FD-4AC7-83EA-26D4DF50E8AE}" dt="2025-02-22T07:09:29.669" v="12740" actId="478"/>
          <ac:spMkLst>
            <pc:docMk/>
            <pc:sldMk cId="772625906" sldId="316"/>
            <ac:spMk id="31" creationId="{34E8A24D-F9E0-F7E5-4378-DD889FD55268}"/>
          </ac:spMkLst>
        </pc:spChg>
        <pc:spChg chg="del">
          <ac:chgData name="Hello Hello" userId="6a828ef3d50ac5ac" providerId="LiveId" clId="{9564799A-40FD-4AC7-83EA-26D4DF50E8AE}" dt="2025-02-22T07:09:29.669" v="12740" actId="478"/>
          <ac:spMkLst>
            <pc:docMk/>
            <pc:sldMk cId="772625906" sldId="316"/>
            <ac:spMk id="36" creationId="{CD7FD472-6E8B-2D52-749A-BC758FD44854}"/>
          </ac:spMkLst>
        </pc:spChg>
        <pc:spChg chg="del">
          <ac:chgData name="Hello Hello" userId="6a828ef3d50ac5ac" providerId="LiveId" clId="{9564799A-40FD-4AC7-83EA-26D4DF50E8AE}" dt="2025-02-22T07:09:29.669" v="12740" actId="478"/>
          <ac:spMkLst>
            <pc:docMk/>
            <pc:sldMk cId="772625906" sldId="316"/>
            <ac:spMk id="44" creationId="{1828FF38-69A5-9C2B-5DCC-C898D96C6B80}"/>
          </ac:spMkLst>
        </pc:spChg>
        <pc:spChg chg="del">
          <ac:chgData name="Hello Hello" userId="6a828ef3d50ac5ac" providerId="LiveId" clId="{9564799A-40FD-4AC7-83EA-26D4DF50E8AE}" dt="2025-02-22T07:09:29.669" v="12740" actId="478"/>
          <ac:spMkLst>
            <pc:docMk/>
            <pc:sldMk cId="772625906" sldId="316"/>
            <ac:spMk id="46" creationId="{427F3FF4-386A-C429-BB3B-12842FC9DD7C}"/>
          </ac:spMkLst>
        </pc:spChg>
        <pc:spChg chg="del">
          <ac:chgData name="Hello Hello" userId="6a828ef3d50ac5ac" providerId="LiveId" clId="{9564799A-40FD-4AC7-83EA-26D4DF50E8AE}" dt="2025-02-22T07:09:29.669" v="12740" actId="478"/>
          <ac:spMkLst>
            <pc:docMk/>
            <pc:sldMk cId="772625906" sldId="316"/>
            <ac:spMk id="52" creationId="{3671B052-0F33-9B74-4EAC-631D8539EF3C}"/>
          </ac:spMkLst>
        </pc:spChg>
        <pc:spChg chg="del">
          <ac:chgData name="Hello Hello" userId="6a828ef3d50ac5ac" providerId="LiveId" clId="{9564799A-40FD-4AC7-83EA-26D4DF50E8AE}" dt="2025-02-22T07:09:29.669" v="12740" actId="478"/>
          <ac:spMkLst>
            <pc:docMk/>
            <pc:sldMk cId="772625906" sldId="316"/>
            <ac:spMk id="57" creationId="{4F494AD5-4ADE-99E1-5BA1-21FFB8C0C242}"/>
          </ac:spMkLst>
        </pc:spChg>
        <pc:spChg chg="del">
          <ac:chgData name="Hello Hello" userId="6a828ef3d50ac5ac" providerId="LiveId" clId="{9564799A-40FD-4AC7-83EA-26D4DF50E8AE}" dt="2025-02-22T07:09:29.669" v="12740" actId="478"/>
          <ac:spMkLst>
            <pc:docMk/>
            <pc:sldMk cId="772625906" sldId="316"/>
            <ac:spMk id="58" creationId="{9555F751-22E8-B877-BD8A-81AF7B7113C0}"/>
          </ac:spMkLst>
        </pc:spChg>
        <pc:spChg chg="del">
          <ac:chgData name="Hello Hello" userId="6a828ef3d50ac5ac" providerId="LiveId" clId="{9564799A-40FD-4AC7-83EA-26D4DF50E8AE}" dt="2025-02-22T07:09:29.669" v="12740" actId="478"/>
          <ac:spMkLst>
            <pc:docMk/>
            <pc:sldMk cId="772625906" sldId="316"/>
            <ac:spMk id="60" creationId="{07E9CD91-698D-F7E8-82A4-2C8B8068BF8A}"/>
          </ac:spMkLst>
        </pc:spChg>
        <pc:spChg chg="del">
          <ac:chgData name="Hello Hello" userId="6a828ef3d50ac5ac" providerId="LiveId" clId="{9564799A-40FD-4AC7-83EA-26D4DF50E8AE}" dt="2025-02-22T07:09:29.669" v="12740" actId="478"/>
          <ac:spMkLst>
            <pc:docMk/>
            <pc:sldMk cId="772625906" sldId="316"/>
            <ac:spMk id="70" creationId="{CE0CA2F2-D2CE-C77A-2E23-73CC392614F0}"/>
          </ac:spMkLst>
        </pc:spChg>
        <pc:spChg chg="add mod">
          <ac:chgData name="Hello Hello" userId="6a828ef3d50ac5ac" providerId="LiveId" clId="{9564799A-40FD-4AC7-83EA-26D4DF50E8AE}" dt="2025-02-22T07:09:30.281" v="12741"/>
          <ac:spMkLst>
            <pc:docMk/>
            <pc:sldMk cId="772625906" sldId="316"/>
            <ac:spMk id="77" creationId="{7C083DD8-E4F2-CDBA-172C-85F6C3864BDF}"/>
          </ac:spMkLst>
        </pc:spChg>
        <pc:spChg chg="add mod">
          <ac:chgData name="Hello Hello" userId="6a828ef3d50ac5ac" providerId="LiveId" clId="{9564799A-40FD-4AC7-83EA-26D4DF50E8AE}" dt="2025-02-22T07:09:30.281" v="12741"/>
          <ac:spMkLst>
            <pc:docMk/>
            <pc:sldMk cId="772625906" sldId="316"/>
            <ac:spMk id="82" creationId="{7DD2A867-229D-9E2A-3E3C-8D2743D0B6FF}"/>
          </ac:spMkLst>
        </pc:spChg>
        <pc:spChg chg="add mod">
          <ac:chgData name="Hello Hello" userId="6a828ef3d50ac5ac" providerId="LiveId" clId="{9564799A-40FD-4AC7-83EA-26D4DF50E8AE}" dt="2025-02-22T07:09:30.281" v="12741"/>
          <ac:spMkLst>
            <pc:docMk/>
            <pc:sldMk cId="772625906" sldId="316"/>
            <ac:spMk id="88" creationId="{0448A439-ECF9-A5F4-F72E-E1EBB1671FD6}"/>
          </ac:spMkLst>
        </pc:spChg>
        <pc:spChg chg="add mod">
          <ac:chgData name="Hello Hello" userId="6a828ef3d50ac5ac" providerId="LiveId" clId="{9564799A-40FD-4AC7-83EA-26D4DF50E8AE}" dt="2025-02-22T07:09:30.281" v="12741"/>
          <ac:spMkLst>
            <pc:docMk/>
            <pc:sldMk cId="772625906" sldId="316"/>
            <ac:spMk id="103" creationId="{909E40A5-080B-6B92-179D-A3B74841F8E9}"/>
          </ac:spMkLst>
        </pc:spChg>
        <pc:spChg chg="add mod">
          <ac:chgData name="Hello Hello" userId="6a828ef3d50ac5ac" providerId="LiveId" clId="{9564799A-40FD-4AC7-83EA-26D4DF50E8AE}" dt="2025-02-22T07:09:30.281" v="12741"/>
          <ac:spMkLst>
            <pc:docMk/>
            <pc:sldMk cId="772625906" sldId="316"/>
            <ac:spMk id="105" creationId="{621BAA76-76BB-3E61-45BC-05E20F4F0AA5}"/>
          </ac:spMkLst>
        </pc:spChg>
        <pc:graphicFrameChg chg="mod modGraphic">
          <ac:chgData name="Hello Hello" userId="6a828ef3d50ac5ac" providerId="LiveId" clId="{9564799A-40FD-4AC7-83EA-26D4DF50E8AE}" dt="2025-02-22T06:08:04.041" v="10801" actId="14734"/>
          <ac:graphicFrameMkLst>
            <pc:docMk/>
            <pc:sldMk cId="772625906" sldId="316"/>
            <ac:graphicFrameMk id="10" creationId="{7A3CD571-BA13-1165-55B6-18221AC9E192}"/>
          </ac:graphicFrameMkLst>
        </pc:graphicFrameChg>
        <pc:graphicFrameChg chg="del">
          <ac:chgData name="Hello Hello" userId="6a828ef3d50ac5ac" providerId="LiveId" clId="{9564799A-40FD-4AC7-83EA-26D4DF50E8AE}" dt="2025-02-22T01:12:37.183" v="7239" actId="478"/>
          <ac:graphicFrameMkLst>
            <pc:docMk/>
            <pc:sldMk cId="772625906" sldId="316"/>
            <ac:graphicFrameMk id="11" creationId="{B6D644BF-0C3D-A671-78C4-CA495FCABFA4}"/>
          </ac:graphicFrameMkLst>
        </pc:graphicFrameChg>
      </pc:sldChg>
      <pc:sldChg chg="modSp del mod">
        <pc:chgData name="Hello Hello" userId="6a828ef3d50ac5ac" providerId="LiveId" clId="{9564799A-40FD-4AC7-83EA-26D4DF50E8AE}" dt="2025-02-22T01:38:24.517" v="8352" actId="47"/>
        <pc:sldMkLst>
          <pc:docMk/>
          <pc:sldMk cId="3548704323" sldId="350"/>
        </pc:sldMkLst>
        <pc:spChg chg="mod">
          <ac:chgData name="Hello Hello" userId="6a828ef3d50ac5ac" providerId="LiveId" clId="{9564799A-40FD-4AC7-83EA-26D4DF50E8AE}" dt="2025-02-19T23:21:59.355" v="690" actId="20577"/>
          <ac:spMkLst>
            <pc:docMk/>
            <pc:sldMk cId="3548704323" sldId="350"/>
            <ac:spMk id="3" creationId="{FB6A6C3D-8CDF-F45E-9E4C-DA04640B0642}"/>
          </ac:spMkLst>
        </pc:spChg>
        <pc:spChg chg="mod">
          <ac:chgData name="Hello Hello" userId="6a828ef3d50ac5ac" providerId="LiveId" clId="{9564799A-40FD-4AC7-83EA-26D4DF50E8AE}" dt="2025-02-20T03:02:52.421" v="730" actId="20577"/>
          <ac:spMkLst>
            <pc:docMk/>
            <pc:sldMk cId="3548704323" sldId="350"/>
            <ac:spMk id="9" creationId="{74A4AD23-5020-A66D-27B6-272D04CCB314}"/>
          </ac:spMkLst>
        </pc:spChg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598799285" sldId="353"/>
        </pc:sldMkLst>
      </pc:sldChg>
      <pc:sldChg chg="addSp delSp modSp mod">
        <pc:chgData name="Hello Hello" userId="6a828ef3d50ac5ac" providerId="LiveId" clId="{9564799A-40FD-4AC7-83EA-26D4DF50E8AE}" dt="2025-02-24T06:51:11.526" v="13109" actId="478"/>
        <pc:sldMkLst>
          <pc:docMk/>
          <pc:sldMk cId="215505605" sldId="368"/>
        </pc:sldMkLst>
        <pc:spChg chg="mod">
          <ac:chgData name="Hello Hello" userId="6a828ef3d50ac5ac" providerId="LiveId" clId="{9564799A-40FD-4AC7-83EA-26D4DF50E8AE}" dt="2025-02-19T20:36:02.523" v="1" actId="20577"/>
          <ac:spMkLst>
            <pc:docMk/>
            <pc:sldMk cId="215505605" sldId="368"/>
            <ac:spMk id="3" creationId="{D3F27E1D-2344-AC84-B8EB-F44ED477DA1F}"/>
          </ac:spMkLst>
        </pc:spChg>
        <pc:spChg chg="mod">
          <ac:chgData name="Hello Hello" userId="6a828ef3d50ac5ac" providerId="LiveId" clId="{9564799A-40FD-4AC7-83EA-26D4DF50E8AE}" dt="2025-02-22T06:47:38.002" v="12422" actId="1037"/>
          <ac:spMkLst>
            <pc:docMk/>
            <pc:sldMk cId="215505605" sldId="368"/>
            <ac:spMk id="4" creationId="{EF40F61C-0DF0-1F4B-0529-9BE2CF4A60FF}"/>
          </ac:spMkLst>
        </pc:spChg>
        <pc:spChg chg="mod">
          <ac:chgData name="Hello Hello" userId="6a828ef3d50ac5ac" providerId="LiveId" clId="{9564799A-40FD-4AC7-83EA-26D4DF50E8AE}" dt="2025-02-22T06:47:38.002" v="12422" actId="1037"/>
          <ac:spMkLst>
            <pc:docMk/>
            <pc:sldMk cId="215505605" sldId="368"/>
            <ac:spMk id="5" creationId="{6FFDF882-45D5-16C9-2BE5-490ADE6DB21C}"/>
          </ac:spMkLst>
        </pc:spChg>
        <pc:spChg chg="mod">
          <ac:chgData name="Hello Hello" userId="6a828ef3d50ac5ac" providerId="LiveId" clId="{9564799A-40FD-4AC7-83EA-26D4DF50E8AE}" dt="2025-02-22T06:47:38.002" v="12422" actId="1037"/>
          <ac:spMkLst>
            <pc:docMk/>
            <pc:sldMk cId="215505605" sldId="368"/>
            <ac:spMk id="6" creationId="{1E6A2C2C-ABDA-0E59-B1F9-5A4F8C4C5758}"/>
          </ac:spMkLst>
        </pc:spChg>
        <pc:spChg chg="mod">
          <ac:chgData name="Hello Hello" userId="6a828ef3d50ac5ac" providerId="LiveId" clId="{9564799A-40FD-4AC7-83EA-26D4DF50E8AE}" dt="2025-02-22T06:47:38.002" v="12422" actId="1037"/>
          <ac:spMkLst>
            <pc:docMk/>
            <pc:sldMk cId="215505605" sldId="368"/>
            <ac:spMk id="7" creationId="{2114E746-5649-FE7E-27D8-42128908DE20}"/>
          </ac:spMkLst>
        </pc:spChg>
        <pc:spChg chg="mod">
          <ac:chgData name="Hello Hello" userId="6a828ef3d50ac5ac" providerId="LiveId" clId="{9564799A-40FD-4AC7-83EA-26D4DF50E8AE}" dt="2025-02-22T06:47:38.002" v="12422" actId="1037"/>
          <ac:spMkLst>
            <pc:docMk/>
            <pc:sldMk cId="215505605" sldId="368"/>
            <ac:spMk id="8" creationId="{1B9BF7F9-00BD-BEC9-1268-086138087A1A}"/>
          </ac:spMkLst>
        </pc:spChg>
        <pc:spChg chg="mod">
          <ac:chgData name="Hello Hello" userId="6a828ef3d50ac5ac" providerId="LiveId" clId="{9564799A-40FD-4AC7-83EA-26D4DF50E8AE}" dt="2025-02-22T06:11:00.515" v="10845" actId="27636"/>
          <ac:spMkLst>
            <pc:docMk/>
            <pc:sldMk cId="215505605" sldId="368"/>
            <ac:spMk id="9" creationId="{81EE97DF-FA6A-C3DD-F5F9-1C4BC7DDD68A}"/>
          </ac:spMkLst>
        </pc:spChg>
        <pc:spChg chg="mod">
          <ac:chgData name="Hello Hello" userId="6a828ef3d50ac5ac" providerId="LiveId" clId="{9564799A-40FD-4AC7-83EA-26D4DF50E8AE}" dt="2025-02-22T07:09:54.725" v="12746" actId="207"/>
          <ac:spMkLst>
            <pc:docMk/>
            <pc:sldMk cId="215505605" sldId="368"/>
            <ac:spMk id="10" creationId="{01A94477-259A-C3C5-19A5-B43F735D692C}"/>
          </ac:spMkLst>
        </pc:spChg>
        <pc:spChg chg="add mod">
          <ac:chgData name="Hello Hello" userId="6a828ef3d50ac5ac" providerId="LiveId" clId="{9564799A-40FD-4AC7-83EA-26D4DF50E8AE}" dt="2025-02-24T06:51:04.321" v="13105"/>
          <ac:spMkLst>
            <pc:docMk/>
            <pc:sldMk cId="215505605" sldId="368"/>
            <ac:spMk id="12" creationId="{301EF951-0E1B-1DEE-75C2-E0E505733A5E}"/>
          </ac:spMkLst>
        </pc:spChg>
        <pc:spChg chg="del">
          <ac:chgData name="Hello Hello" userId="6a828ef3d50ac5ac" providerId="LiveId" clId="{9564799A-40FD-4AC7-83EA-26D4DF50E8AE}" dt="2025-02-22T06:40:50.663" v="11965" actId="478"/>
          <ac:spMkLst>
            <pc:docMk/>
            <pc:sldMk cId="215505605" sldId="368"/>
            <ac:spMk id="12" creationId="{FEC12293-5A64-B76D-8C7C-75103798359B}"/>
          </ac:spMkLst>
        </pc:spChg>
        <pc:spChg chg="add mod">
          <ac:chgData name="Hello Hello" userId="6a828ef3d50ac5ac" providerId="LiveId" clId="{9564799A-40FD-4AC7-83EA-26D4DF50E8AE}" dt="2025-02-24T06:51:04.321" v="13105"/>
          <ac:spMkLst>
            <pc:docMk/>
            <pc:sldMk cId="215505605" sldId="368"/>
            <ac:spMk id="14" creationId="{945AB86C-80EB-DD2E-9CF3-8A32CEE12D75}"/>
          </ac:spMkLst>
        </pc:spChg>
        <pc:spChg chg="del">
          <ac:chgData name="Hello Hello" userId="6a828ef3d50ac5ac" providerId="LiveId" clId="{9564799A-40FD-4AC7-83EA-26D4DF50E8AE}" dt="2025-02-22T06:40:50.663" v="11965" actId="478"/>
          <ac:spMkLst>
            <pc:docMk/>
            <pc:sldMk cId="215505605" sldId="368"/>
            <ac:spMk id="14" creationId="{FE4E7C8B-5F3A-CBF7-B257-8F5952AB7FF3}"/>
          </ac:spMkLst>
        </pc:spChg>
        <pc:spChg chg="mod">
          <ac:chgData name="Hello Hello" userId="6a828ef3d50ac5ac" providerId="LiveId" clId="{9564799A-40FD-4AC7-83EA-26D4DF50E8AE}" dt="2025-02-22T06:47:42.683" v="12450" actId="1037"/>
          <ac:spMkLst>
            <pc:docMk/>
            <pc:sldMk cId="215505605" sldId="368"/>
            <ac:spMk id="15" creationId="{4528057F-A26A-98F5-0199-F389823B620F}"/>
          </ac:spMkLst>
        </pc:spChg>
        <pc:spChg chg="mod">
          <ac:chgData name="Hello Hello" userId="6a828ef3d50ac5ac" providerId="LiveId" clId="{9564799A-40FD-4AC7-83EA-26D4DF50E8AE}" dt="2025-02-22T06:47:42.683" v="12450" actId="1037"/>
          <ac:spMkLst>
            <pc:docMk/>
            <pc:sldMk cId="215505605" sldId="368"/>
            <ac:spMk id="16" creationId="{5EF5EFDF-276A-3C1A-A953-392A7FB8DC7F}"/>
          </ac:spMkLst>
        </pc:spChg>
        <pc:spChg chg="mod">
          <ac:chgData name="Hello Hello" userId="6a828ef3d50ac5ac" providerId="LiveId" clId="{9564799A-40FD-4AC7-83EA-26D4DF50E8AE}" dt="2025-02-22T06:47:42.683" v="12450" actId="1037"/>
          <ac:spMkLst>
            <pc:docMk/>
            <pc:sldMk cId="215505605" sldId="368"/>
            <ac:spMk id="17" creationId="{2C4DE265-D317-3411-943A-551ABEF96744}"/>
          </ac:spMkLst>
        </pc:spChg>
        <pc:spChg chg="mod">
          <ac:chgData name="Hello Hello" userId="6a828ef3d50ac5ac" providerId="LiveId" clId="{9564799A-40FD-4AC7-83EA-26D4DF50E8AE}" dt="2025-02-22T06:47:42.683" v="12450" actId="1037"/>
          <ac:spMkLst>
            <pc:docMk/>
            <pc:sldMk cId="215505605" sldId="368"/>
            <ac:spMk id="18" creationId="{0821B42C-E045-7D1A-7DD4-528442EEBB53}"/>
          </ac:spMkLst>
        </pc:spChg>
        <pc:spChg chg="mod">
          <ac:chgData name="Hello Hello" userId="6a828ef3d50ac5ac" providerId="LiveId" clId="{9564799A-40FD-4AC7-83EA-26D4DF50E8AE}" dt="2025-02-22T06:47:42.683" v="12450" actId="1037"/>
          <ac:spMkLst>
            <pc:docMk/>
            <pc:sldMk cId="215505605" sldId="368"/>
            <ac:spMk id="19" creationId="{83A79562-36CB-F276-BC12-585F4FBC6731}"/>
          </ac:spMkLst>
        </pc:spChg>
        <pc:spChg chg="mod">
          <ac:chgData name="Hello Hello" userId="6a828ef3d50ac5ac" providerId="LiveId" clId="{9564799A-40FD-4AC7-83EA-26D4DF50E8AE}" dt="2025-02-22T06:47:42.683" v="12450" actId="1037"/>
          <ac:spMkLst>
            <pc:docMk/>
            <pc:sldMk cId="215505605" sldId="368"/>
            <ac:spMk id="20" creationId="{2779A87F-16B7-B9CF-DEFA-0AA4231D3DFC}"/>
          </ac:spMkLst>
        </pc:spChg>
        <pc:spChg chg="mod">
          <ac:chgData name="Hello Hello" userId="6a828ef3d50ac5ac" providerId="LiveId" clId="{9564799A-40FD-4AC7-83EA-26D4DF50E8AE}" dt="2025-02-22T06:47:42.683" v="12450" actId="1037"/>
          <ac:spMkLst>
            <pc:docMk/>
            <pc:sldMk cId="215505605" sldId="368"/>
            <ac:spMk id="21" creationId="{42C48B91-927C-8DD9-F0EC-57E7C81EE5E0}"/>
          </ac:spMkLst>
        </pc:spChg>
        <pc:spChg chg="mod">
          <ac:chgData name="Hello Hello" userId="6a828ef3d50ac5ac" providerId="LiveId" clId="{9564799A-40FD-4AC7-83EA-26D4DF50E8AE}" dt="2025-02-22T07:05:43.413" v="12644" actId="20577"/>
          <ac:spMkLst>
            <pc:docMk/>
            <pc:sldMk cId="215505605" sldId="368"/>
            <ac:spMk id="22" creationId="{17C1753D-E57E-BC6E-E0A3-70BDB4CD486A}"/>
          </ac:spMkLst>
        </pc:spChg>
        <pc:spChg chg="mod">
          <ac:chgData name="Hello Hello" userId="6a828ef3d50ac5ac" providerId="LiveId" clId="{9564799A-40FD-4AC7-83EA-26D4DF50E8AE}" dt="2025-02-22T06:47:42.683" v="12450" actId="1037"/>
          <ac:spMkLst>
            <pc:docMk/>
            <pc:sldMk cId="215505605" sldId="368"/>
            <ac:spMk id="23" creationId="{DD3A4E4E-C540-A9D6-89FF-7C4ED2C5A30D}"/>
          </ac:spMkLst>
        </pc:spChg>
        <pc:spChg chg="mod">
          <ac:chgData name="Hello Hello" userId="6a828ef3d50ac5ac" providerId="LiveId" clId="{9564799A-40FD-4AC7-83EA-26D4DF50E8AE}" dt="2025-02-22T06:49:26.769" v="12578" actId="1037"/>
          <ac:spMkLst>
            <pc:docMk/>
            <pc:sldMk cId="215505605" sldId="368"/>
            <ac:spMk id="24" creationId="{0904318D-9208-7DDB-CB0C-B0C0B32AF7A6}"/>
          </ac:spMkLst>
        </pc:spChg>
        <pc:spChg chg="del mod">
          <ac:chgData name="Hello Hello" userId="6a828ef3d50ac5ac" providerId="LiveId" clId="{9564799A-40FD-4AC7-83EA-26D4DF50E8AE}" dt="2025-02-24T06:51:07.702" v="13106" actId="478"/>
          <ac:spMkLst>
            <pc:docMk/>
            <pc:sldMk cId="215505605" sldId="368"/>
            <ac:spMk id="25" creationId="{FF314431-3237-CA41-C021-330EDF1E13AF}"/>
          </ac:spMkLst>
        </pc:spChg>
        <pc:spChg chg="del mod">
          <ac:chgData name="Hello Hello" userId="6a828ef3d50ac5ac" providerId="LiveId" clId="{9564799A-40FD-4AC7-83EA-26D4DF50E8AE}" dt="2025-02-24T06:51:07.702" v="13106" actId="478"/>
          <ac:spMkLst>
            <pc:docMk/>
            <pc:sldMk cId="215505605" sldId="368"/>
            <ac:spMk id="26" creationId="{251955B8-584D-985A-7A91-12A0F5BC8CFB}"/>
          </ac:spMkLst>
        </pc:spChg>
        <pc:spChg chg="mod">
          <ac:chgData name="Hello Hello" userId="6a828ef3d50ac5ac" providerId="LiveId" clId="{9564799A-40FD-4AC7-83EA-26D4DF50E8AE}" dt="2025-02-22T06:47:38.002" v="12422" actId="1037"/>
          <ac:spMkLst>
            <pc:docMk/>
            <pc:sldMk cId="215505605" sldId="368"/>
            <ac:spMk id="27" creationId="{A2749D93-1D01-8677-A913-87CE92B02648}"/>
          </ac:spMkLst>
        </pc:spChg>
        <pc:spChg chg="mod">
          <ac:chgData name="Hello Hello" userId="6a828ef3d50ac5ac" providerId="LiveId" clId="{9564799A-40FD-4AC7-83EA-26D4DF50E8AE}" dt="2025-02-22T06:47:38.002" v="12422" actId="1037"/>
          <ac:spMkLst>
            <pc:docMk/>
            <pc:sldMk cId="215505605" sldId="368"/>
            <ac:spMk id="28" creationId="{456B3390-5F08-C510-BB9A-A6CA0437D12E}"/>
          </ac:spMkLst>
        </pc:spChg>
        <pc:spChg chg="mod">
          <ac:chgData name="Hello Hello" userId="6a828ef3d50ac5ac" providerId="LiveId" clId="{9564799A-40FD-4AC7-83EA-26D4DF50E8AE}" dt="2025-02-22T06:47:42.683" v="12450" actId="1037"/>
          <ac:spMkLst>
            <pc:docMk/>
            <pc:sldMk cId="215505605" sldId="368"/>
            <ac:spMk id="29" creationId="{9C454952-60C9-F4D7-1639-5BD3EC8BB502}"/>
          </ac:spMkLst>
        </pc:spChg>
        <pc:spChg chg="del mod">
          <ac:chgData name="Hello Hello" userId="6a828ef3d50ac5ac" providerId="LiveId" clId="{9564799A-40FD-4AC7-83EA-26D4DF50E8AE}" dt="2025-02-24T06:51:07.702" v="13106" actId="478"/>
          <ac:spMkLst>
            <pc:docMk/>
            <pc:sldMk cId="215505605" sldId="368"/>
            <ac:spMk id="30" creationId="{9AFAC859-0DBE-EC5D-C6B0-C4FBEFAB3E81}"/>
          </ac:spMkLst>
        </pc:spChg>
        <pc:spChg chg="mod">
          <ac:chgData name="Hello Hello" userId="6a828ef3d50ac5ac" providerId="LiveId" clId="{9564799A-40FD-4AC7-83EA-26D4DF50E8AE}" dt="2025-02-22T06:48:12.545" v="12528" actId="1037"/>
          <ac:spMkLst>
            <pc:docMk/>
            <pc:sldMk cId="215505605" sldId="368"/>
            <ac:spMk id="31" creationId="{57FB015A-9F5C-839E-EB9A-5E4BC1E3450E}"/>
          </ac:spMkLst>
        </pc:spChg>
        <pc:spChg chg="del mod">
          <ac:chgData name="Hello Hello" userId="6a828ef3d50ac5ac" providerId="LiveId" clId="{9564799A-40FD-4AC7-83EA-26D4DF50E8AE}" dt="2025-02-24T06:51:07.702" v="13106" actId="478"/>
          <ac:spMkLst>
            <pc:docMk/>
            <pc:sldMk cId="215505605" sldId="368"/>
            <ac:spMk id="32" creationId="{E0DB4240-F7AA-F4C2-909B-C83B0E467928}"/>
          </ac:spMkLst>
        </pc:spChg>
        <pc:spChg chg="del mod">
          <ac:chgData name="Hello Hello" userId="6a828ef3d50ac5ac" providerId="LiveId" clId="{9564799A-40FD-4AC7-83EA-26D4DF50E8AE}" dt="2025-02-24T06:51:07.702" v="13106" actId="478"/>
          <ac:spMkLst>
            <pc:docMk/>
            <pc:sldMk cId="215505605" sldId="368"/>
            <ac:spMk id="33" creationId="{68F6410F-CDCC-A77A-E6F5-37E98A90CF4A}"/>
          </ac:spMkLst>
        </pc:spChg>
        <pc:spChg chg="del mod">
          <ac:chgData name="Hello Hello" userId="6a828ef3d50ac5ac" providerId="LiveId" clId="{9564799A-40FD-4AC7-83EA-26D4DF50E8AE}" dt="2025-02-24T06:51:11.526" v="13109" actId="478"/>
          <ac:spMkLst>
            <pc:docMk/>
            <pc:sldMk cId="215505605" sldId="368"/>
            <ac:spMk id="34" creationId="{5FF35361-1CFC-28E1-A2B1-9FFEE376CF9B}"/>
          </ac:spMkLst>
        </pc:spChg>
        <pc:spChg chg="add mod">
          <ac:chgData name="Hello Hello" userId="6a828ef3d50ac5ac" providerId="LiveId" clId="{9564799A-40FD-4AC7-83EA-26D4DF50E8AE}" dt="2025-02-22T06:12:57.626" v="10941" actId="20577"/>
          <ac:spMkLst>
            <pc:docMk/>
            <pc:sldMk cId="215505605" sldId="368"/>
            <ac:spMk id="35" creationId="{C9B75ACA-8DF6-8C67-02D8-704A8DA6C83A}"/>
          </ac:spMkLst>
        </pc:spChg>
        <pc:spChg chg="add mod">
          <ac:chgData name="Hello Hello" userId="6a828ef3d50ac5ac" providerId="LiveId" clId="{9564799A-40FD-4AC7-83EA-26D4DF50E8AE}" dt="2025-02-22T06:40:42.218" v="11964" actId="1076"/>
          <ac:spMkLst>
            <pc:docMk/>
            <pc:sldMk cId="215505605" sldId="368"/>
            <ac:spMk id="36" creationId="{CEA8B456-9C03-E8F0-9F3C-70EC12EE0005}"/>
          </ac:spMkLst>
        </pc:spChg>
        <pc:spChg chg="add mod">
          <ac:chgData name="Hello Hello" userId="6a828ef3d50ac5ac" providerId="LiveId" clId="{9564799A-40FD-4AC7-83EA-26D4DF50E8AE}" dt="2025-02-22T06:40:42.218" v="11964" actId="1076"/>
          <ac:spMkLst>
            <pc:docMk/>
            <pc:sldMk cId="215505605" sldId="368"/>
            <ac:spMk id="37" creationId="{FF5727EA-6877-AB7B-94D9-A908F4F281CA}"/>
          </ac:spMkLst>
        </pc:spChg>
        <pc:spChg chg="add mod">
          <ac:chgData name="Hello Hello" userId="6a828ef3d50ac5ac" providerId="LiveId" clId="{9564799A-40FD-4AC7-83EA-26D4DF50E8AE}" dt="2025-02-22T06:48:12.545" v="12528" actId="1037"/>
          <ac:spMkLst>
            <pc:docMk/>
            <pc:sldMk cId="215505605" sldId="368"/>
            <ac:spMk id="38" creationId="{4A600C57-4B51-EAD6-965F-57BDA1A44EBD}"/>
          </ac:spMkLst>
        </pc:spChg>
        <pc:spChg chg="add mod">
          <ac:chgData name="Hello Hello" userId="6a828ef3d50ac5ac" providerId="LiveId" clId="{9564799A-40FD-4AC7-83EA-26D4DF50E8AE}" dt="2025-02-22T06:48:12.545" v="12528" actId="1037"/>
          <ac:spMkLst>
            <pc:docMk/>
            <pc:sldMk cId="215505605" sldId="368"/>
            <ac:spMk id="39" creationId="{8A990B63-E3AE-576A-5ACC-161C10949CEC}"/>
          </ac:spMkLst>
        </pc:spChg>
        <pc:spChg chg="add del mod">
          <ac:chgData name="Hello Hello" userId="6a828ef3d50ac5ac" providerId="LiveId" clId="{9564799A-40FD-4AC7-83EA-26D4DF50E8AE}" dt="2025-02-22T06:44:42.115" v="12279" actId="478"/>
          <ac:spMkLst>
            <pc:docMk/>
            <pc:sldMk cId="215505605" sldId="368"/>
            <ac:spMk id="40" creationId="{034CA0C5-9A08-60EE-5627-3EF7313EAC32}"/>
          </ac:spMkLst>
        </pc:spChg>
        <pc:spChg chg="add mod">
          <ac:chgData name="Hello Hello" userId="6a828ef3d50ac5ac" providerId="LiveId" clId="{9564799A-40FD-4AC7-83EA-26D4DF50E8AE}" dt="2025-02-22T06:44:32.298" v="12278" actId="1076"/>
          <ac:spMkLst>
            <pc:docMk/>
            <pc:sldMk cId="215505605" sldId="368"/>
            <ac:spMk id="41" creationId="{BE9B043C-3F0F-982A-6565-183C792823BC}"/>
          </ac:spMkLst>
        </pc:spChg>
        <pc:spChg chg="mod">
          <ac:chgData name="Hello Hello" userId="6a828ef3d50ac5ac" providerId="LiveId" clId="{9564799A-40FD-4AC7-83EA-26D4DF50E8AE}" dt="2025-02-22T06:44:48.311" v="12280" actId="1037"/>
          <ac:spMkLst>
            <pc:docMk/>
            <pc:sldMk cId="215505605" sldId="368"/>
            <ac:spMk id="42" creationId="{6B15FA8E-70C4-6665-E5CB-83878AA3BFB9}"/>
          </ac:spMkLst>
        </pc:spChg>
        <pc:spChg chg="add mod">
          <ac:chgData name="Hello Hello" userId="6a828ef3d50ac5ac" providerId="LiveId" clId="{9564799A-40FD-4AC7-83EA-26D4DF50E8AE}" dt="2025-02-22T06:44:32.298" v="12278" actId="1076"/>
          <ac:spMkLst>
            <pc:docMk/>
            <pc:sldMk cId="215505605" sldId="368"/>
            <ac:spMk id="43" creationId="{A7A83DB3-04C6-0C64-DC64-77E0676D5AD0}"/>
          </ac:spMkLst>
        </pc:spChg>
        <pc:spChg chg="add mod">
          <ac:chgData name="Hello Hello" userId="6a828ef3d50ac5ac" providerId="LiveId" clId="{9564799A-40FD-4AC7-83EA-26D4DF50E8AE}" dt="2025-02-22T06:48:12.545" v="12528" actId="1037"/>
          <ac:spMkLst>
            <pc:docMk/>
            <pc:sldMk cId="215505605" sldId="368"/>
            <ac:spMk id="44" creationId="{7848BF5B-B278-BC82-A8E8-98D2BC2E5FC8}"/>
          </ac:spMkLst>
        </pc:spChg>
        <pc:spChg chg="add mod">
          <ac:chgData name="Hello Hello" userId="6a828ef3d50ac5ac" providerId="LiveId" clId="{9564799A-40FD-4AC7-83EA-26D4DF50E8AE}" dt="2025-02-22T06:48:07.932" v="12502" actId="1037"/>
          <ac:spMkLst>
            <pc:docMk/>
            <pc:sldMk cId="215505605" sldId="368"/>
            <ac:spMk id="45" creationId="{09110F9A-CC27-D452-8FB0-1A90636AD59F}"/>
          </ac:spMkLst>
        </pc:spChg>
        <pc:spChg chg="add mod">
          <ac:chgData name="Hello Hello" userId="6a828ef3d50ac5ac" providerId="LiveId" clId="{9564799A-40FD-4AC7-83EA-26D4DF50E8AE}" dt="2025-02-22T06:44:32.298" v="12278" actId="1076"/>
          <ac:spMkLst>
            <pc:docMk/>
            <pc:sldMk cId="215505605" sldId="368"/>
            <ac:spMk id="46" creationId="{A02FBB2D-B539-71DD-066F-B0DA2C6A1333}"/>
          </ac:spMkLst>
        </pc:spChg>
        <pc:spChg chg="add mod">
          <ac:chgData name="Hello Hello" userId="6a828ef3d50ac5ac" providerId="LiveId" clId="{9564799A-40FD-4AC7-83EA-26D4DF50E8AE}" dt="2025-02-22T06:48:12.545" v="12528" actId="1037"/>
          <ac:spMkLst>
            <pc:docMk/>
            <pc:sldMk cId="215505605" sldId="368"/>
            <ac:spMk id="47" creationId="{2F790647-FF82-C939-95EB-A156BDAC3A8F}"/>
          </ac:spMkLst>
        </pc:spChg>
        <pc:spChg chg="add mod">
          <ac:chgData name="Hello Hello" userId="6a828ef3d50ac5ac" providerId="LiveId" clId="{9564799A-40FD-4AC7-83EA-26D4DF50E8AE}" dt="2025-02-22T06:48:12.545" v="12528" actId="1037"/>
          <ac:spMkLst>
            <pc:docMk/>
            <pc:sldMk cId="215505605" sldId="368"/>
            <ac:spMk id="48" creationId="{624B1D53-51F7-A9BC-28F4-0807BDC6276D}"/>
          </ac:spMkLst>
        </pc:spChg>
        <pc:spChg chg="add mod">
          <ac:chgData name="Hello Hello" userId="6a828ef3d50ac5ac" providerId="LiveId" clId="{9564799A-40FD-4AC7-83EA-26D4DF50E8AE}" dt="2025-02-22T06:45:15.333" v="12283" actId="1036"/>
          <ac:spMkLst>
            <pc:docMk/>
            <pc:sldMk cId="215505605" sldId="368"/>
            <ac:spMk id="49" creationId="{773ECD96-8B68-B319-64B0-A5D589B92599}"/>
          </ac:spMkLst>
        </pc:spChg>
        <pc:spChg chg="add mod">
          <ac:chgData name="Hello Hello" userId="6a828ef3d50ac5ac" providerId="LiveId" clId="{9564799A-40FD-4AC7-83EA-26D4DF50E8AE}" dt="2025-02-22T06:48:12.545" v="12528" actId="1037"/>
          <ac:spMkLst>
            <pc:docMk/>
            <pc:sldMk cId="215505605" sldId="368"/>
            <ac:spMk id="50" creationId="{A98E7D1E-081F-5443-85B3-57EB33567FF4}"/>
          </ac:spMkLst>
        </pc:spChg>
        <pc:spChg chg="add mod">
          <ac:chgData name="Hello Hello" userId="6a828ef3d50ac5ac" providerId="LiveId" clId="{9564799A-40FD-4AC7-83EA-26D4DF50E8AE}" dt="2025-02-22T06:45:15.333" v="12283" actId="1036"/>
          <ac:spMkLst>
            <pc:docMk/>
            <pc:sldMk cId="215505605" sldId="368"/>
            <ac:spMk id="51" creationId="{2E09535E-FB90-8803-6D55-A6CBF005479B}"/>
          </ac:spMkLst>
        </pc:spChg>
        <pc:spChg chg="add mod">
          <ac:chgData name="Hello Hello" userId="6a828ef3d50ac5ac" providerId="LiveId" clId="{9564799A-40FD-4AC7-83EA-26D4DF50E8AE}" dt="2025-02-22T06:48:12.545" v="12528" actId="1037"/>
          <ac:spMkLst>
            <pc:docMk/>
            <pc:sldMk cId="215505605" sldId="368"/>
            <ac:spMk id="52" creationId="{26182D14-9C23-AFB9-9924-48AE742154A4}"/>
          </ac:spMkLst>
        </pc:spChg>
        <pc:spChg chg="add mod">
          <ac:chgData name="Hello Hello" userId="6a828ef3d50ac5ac" providerId="LiveId" clId="{9564799A-40FD-4AC7-83EA-26D4DF50E8AE}" dt="2025-02-22T06:45:15.333" v="12283" actId="1036"/>
          <ac:spMkLst>
            <pc:docMk/>
            <pc:sldMk cId="215505605" sldId="368"/>
            <ac:spMk id="53" creationId="{651A2EF2-AA58-A67E-F505-0751A9F0A428}"/>
          </ac:spMkLst>
        </pc:spChg>
        <pc:spChg chg="add mod">
          <ac:chgData name="Hello Hello" userId="6a828ef3d50ac5ac" providerId="LiveId" clId="{9564799A-40FD-4AC7-83EA-26D4DF50E8AE}" dt="2025-02-22T06:45:15.333" v="12283" actId="1036"/>
          <ac:spMkLst>
            <pc:docMk/>
            <pc:sldMk cId="215505605" sldId="368"/>
            <ac:spMk id="54" creationId="{8512ADA0-2249-58E9-B9CC-4DE0A7EFFECE}"/>
          </ac:spMkLst>
        </pc:spChg>
        <pc:spChg chg="add mod">
          <ac:chgData name="Hello Hello" userId="6a828ef3d50ac5ac" providerId="LiveId" clId="{9564799A-40FD-4AC7-83EA-26D4DF50E8AE}" dt="2025-02-22T06:49:59.657" v="12582" actId="1076"/>
          <ac:spMkLst>
            <pc:docMk/>
            <pc:sldMk cId="215505605" sldId="368"/>
            <ac:spMk id="55" creationId="{A5C65597-4A84-BFA6-F9FB-8C9FD2426436}"/>
          </ac:spMkLst>
        </pc:spChg>
        <pc:spChg chg="add mod">
          <ac:chgData name="Hello Hello" userId="6a828ef3d50ac5ac" providerId="LiveId" clId="{9564799A-40FD-4AC7-83EA-26D4DF50E8AE}" dt="2025-02-22T06:49:59.657" v="12582" actId="1076"/>
          <ac:spMkLst>
            <pc:docMk/>
            <pc:sldMk cId="215505605" sldId="368"/>
            <ac:spMk id="56" creationId="{F23F9AB5-6FD2-646E-D1DB-0C65200D4627}"/>
          </ac:spMkLst>
        </pc:spChg>
        <pc:spChg chg="add mod">
          <ac:chgData name="Hello Hello" userId="6a828ef3d50ac5ac" providerId="LiveId" clId="{9564799A-40FD-4AC7-83EA-26D4DF50E8AE}" dt="2025-02-22T06:49:59.657" v="12582" actId="1076"/>
          <ac:spMkLst>
            <pc:docMk/>
            <pc:sldMk cId="215505605" sldId="368"/>
            <ac:spMk id="57" creationId="{12F5D4A8-AE6F-4714-4FBA-B2F355484263}"/>
          </ac:spMkLst>
        </pc:spChg>
        <pc:spChg chg="add mod">
          <ac:chgData name="Hello Hello" userId="6a828ef3d50ac5ac" providerId="LiveId" clId="{9564799A-40FD-4AC7-83EA-26D4DF50E8AE}" dt="2025-02-22T06:49:59.657" v="12582" actId="1076"/>
          <ac:spMkLst>
            <pc:docMk/>
            <pc:sldMk cId="215505605" sldId="368"/>
            <ac:spMk id="58" creationId="{97AF8BD1-EA43-6BF5-E956-B21FBFDB6491}"/>
          </ac:spMkLst>
        </pc:spChg>
        <pc:spChg chg="add mod">
          <ac:chgData name="Hello Hello" userId="6a828ef3d50ac5ac" providerId="LiveId" clId="{9564799A-40FD-4AC7-83EA-26D4DF50E8AE}" dt="2025-02-22T06:49:59.657" v="12582" actId="1076"/>
          <ac:spMkLst>
            <pc:docMk/>
            <pc:sldMk cId="215505605" sldId="368"/>
            <ac:spMk id="59" creationId="{0B2BC1EA-7182-6B2F-59E2-4ED02D0DDBF1}"/>
          </ac:spMkLst>
        </pc:spChg>
        <pc:spChg chg="add mod">
          <ac:chgData name="Hello Hello" userId="6a828ef3d50ac5ac" providerId="LiveId" clId="{9564799A-40FD-4AC7-83EA-26D4DF50E8AE}" dt="2025-02-22T06:49:59.657" v="12582" actId="1076"/>
          <ac:spMkLst>
            <pc:docMk/>
            <pc:sldMk cId="215505605" sldId="368"/>
            <ac:spMk id="60" creationId="{3F13A951-91BE-A0C3-54CC-49C3B1A5ED31}"/>
          </ac:spMkLst>
        </pc:spChg>
        <pc:spChg chg="add mod">
          <ac:chgData name="Hello Hello" userId="6a828ef3d50ac5ac" providerId="LiveId" clId="{9564799A-40FD-4AC7-83EA-26D4DF50E8AE}" dt="2025-02-22T06:49:59.657" v="12582" actId="1076"/>
          <ac:spMkLst>
            <pc:docMk/>
            <pc:sldMk cId="215505605" sldId="368"/>
            <ac:spMk id="61" creationId="{2F77A5E8-1DC9-4458-2229-14178C13587D}"/>
          </ac:spMkLst>
        </pc:spChg>
        <pc:spChg chg="add mod">
          <ac:chgData name="Hello Hello" userId="6a828ef3d50ac5ac" providerId="LiveId" clId="{9564799A-40FD-4AC7-83EA-26D4DF50E8AE}" dt="2025-02-22T06:49:59.657" v="12582" actId="1076"/>
          <ac:spMkLst>
            <pc:docMk/>
            <pc:sldMk cId="215505605" sldId="368"/>
            <ac:spMk id="62" creationId="{28203153-167A-4C4E-4940-71987AAD6507}"/>
          </ac:spMkLst>
        </pc:spChg>
        <pc:spChg chg="add mod">
          <ac:chgData name="Hello Hello" userId="6a828ef3d50ac5ac" providerId="LiveId" clId="{9564799A-40FD-4AC7-83EA-26D4DF50E8AE}" dt="2025-02-22T06:49:59.657" v="12582" actId="1076"/>
          <ac:spMkLst>
            <pc:docMk/>
            <pc:sldMk cId="215505605" sldId="368"/>
            <ac:spMk id="63" creationId="{93CBC79A-ECBA-50EF-BD5E-FA0D72A37671}"/>
          </ac:spMkLst>
        </pc:spChg>
        <pc:spChg chg="mod">
          <ac:chgData name="Hello Hello" userId="6a828ef3d50ac5ac" providerId="LiveId" clId="{9564799A-40FD-4AC7-83EA-26D4DF50E8AE}" dt="2025-02-22T06:48:12.545" v="12528" actId="1037"/>
          <ac:spMkLst>
            <pc:docMk/>
            <pc:sldMk cId="215505605" sldId="368"/>
            <ac:spMk id="67" creationId="{C479A40C-3E90-5A36-0639-C49556D4789D}"/>
          </ac:spMkLst>
        </pc:spChg>
        <pc:spChg chg="mod">
          <ac:chgData name="Hello Hello" userId="6a828ef3d50ac5ac" providerId="LiveId" clId="{9564799A-40FD-4AC7-83EA-26D4DF50E8AE}" dt="2025-02-22T06:49:26.769" v="12578" actId="1037"/>
          <ac:spMkLst>
            <pc:docMk/>
            <pc:sldMk cId="215505605" sldId="368"/>
            <ac:spMk id="68" creationId="{B05CFA9E-AEE4-6651-0321-C09EBB7DEDEE}"/>
          </ac:spMkLst>
        </pc:spChg>
        <pc:spChg chg="mod">
          <ac:chgData name="Hello Hello" userId="6a828ef3d50ac5ac" providerId="LiveId" clId="{9564799A-40FD-4AC7-83EA-26D4DF50E8AE}" dt="2025-02-22T06:49:22.436" v="12574" actId="1037"/>
          <ac:spMkLst>
            <pc:docMk/>
            <pc:sldMk cId="215505605" sldId="368"/>
            <ac:spMk id="70" creationId="{39586D53-69B5-837B-0A7C-17BF03506C8A}"/>
          </ac:spMkLst>
        </pc:spChg>
        <pc:spChg chg="mod">
          <ac:chgData name="Hello Hello" userId="6a828ef3d50ac5ac" providerId="LiveId" clId="{9564799A-40FD-4AC7-83EA-26D4DF50E8AE}" dt="2025-02-22T06:49:26.769" v="12578" actId="1037"/>
          <ac:spMkLst>
            <pc:docMk/>
            <pc:sldMk cId="215505605" sldId="368"/>
            <ac:spMk id="72" creationId="{FA200EA0-9266-A7E8-0250-C02E173C2536}"/>
          </ac:spMkLst>
        </pc:spChg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3240970954" sldId="370"/>
        </pc:sldMkLst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3016968020" sldId="371"/>
        </pc:sldMkLst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817891884" sldId="375"/>
        </pc:sldMkLst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1381215737" sldId="376"/>
        </pc:sldMkLst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3172243111" sldId="385"/>
        </pc:sldMkLst>
      </pc:sldChg>
      <pc:sldChg chg="addSp delSp modSp add del mod">
        <pc:chgData name="Hello Hello" userId="6a828ef3d50ac5ac" providerId="LiveId" clId="{9564799A-40FD-4AC7-83EA-26D4DF50E8AE}" dt="2025-02-24T06:44:14.784" v="13033" actId="47"/>
        <pc:sldMkLst>
          <pc:docMk/>
          <pc:sldMk cId="2104730799" sldId="389"/>
        </pc:sldMkLst>
        <pc:spChg chg="del">
          <ac:chgData name="Hello Hello" userId="6a828ef3d50ac5ac" providerId="LiveId" clId="{9564799A-40FD-4AC7-83EA-26D4DF50E8AE}" dt="2025-02-22T07:07:14.443" v="12680" actId="478"/>
          <ac:spMkLst>
            <pc:docMk/>
            <pc:sldMk cId="2104730799" sldId="389"/>
            <ac:spMk id="4" creationId="{1C8B116F-2466-2578-5EC1-F16D1F0A5321}"/>
          </ac:spMkLst>
        </pc:spChg>
        <pc:spChg chg="del">
          <ac:chgData name="Hello Hello" userId="6a828ef3d50ac5ac" providerId="LiveId" clId="{9564799A-40FD-4AC7-83EA-26D4DF50E8AE}" dt="2025-02-22T07:07:14.443" v="12680" actId="478"/>
          <ac:spMkLst>
            <pc:docMk/>
            <pc:sldMk cId="2104730799" sldId="389"/>
            <ac:spMk id="6" creationId="{96C06586-0D46-FEE7-A69F-9B0C3D5FAF6F}"/>
          </ac:spMkLst>
        </pc:spChg>
        <pc:spChg chg="del">
          <ac:chgData name="Hello Hello" userId="6a828ef3d50ac5ac" providerId="LiveId" clId="{9564799A-40FD-4AC7-83EA-26D4DF50E8AE}" dt="2025-02-22T07:07:14.443" v="12680" actId="478"/>
          <ac:spMkLst>
            <pc:docMk/>
            <pc:sldMk cId="2104730799" sldId="389"/>
            <ac:spMk id="12" creationId="{E7385B23-22DB-DD7F-98EF-C7DAD654F3DC}"/>
          </ac:spMkLst>
        </pc:spChg>
        <pc:spChg chg="del">
          <ac:chgData name="Hello Hello" userId="6a828ef3d50ac5ac" providerId="LiveId" clId="{9564799A-40FD-4AC7-83EA-26D4DF50E8AE}" dt="2025-02-22T07:07:14.443" v="12680" actId="478"/>
          <ac:spMkLst>
            <pc:docMk/>
            <pc:sldMk cId="2104730799" sldId="389"/>
            <ac:spMk id="15" creationId="{4D067401-ACFA-617F-E356-5A479969B1B3}"/>
          </ac:spMkLst>
        </pc:spChg>
        <pc:spChg chg="del">
          <ac:chgData name="Hello Hello" userId="6a828ef3d50ac5ac" providerId="LiveId" clId="{9564799A-40FD-4AC7-83EA-26D4DF50E8AE}" dt="2025-02-22T07:07:14.443" v="12680" actId="478"/>
          <ac:spMkLst>
            <pc:docMk/>
            <pc:sldMk cId="2104730799" sldId="389"/>
            <ac:spMk id="28" creationId="{13A4BF83-BF60-B14F-83FE-B04B40F20E0C}"/>
          </ac:spMkLst>
        </pc:spChg>
        <pc:spChg chg="del">
          <ac:chgData name="Hello Hello" userId="6a828ef3d50ac5ac" providerId="LiveId" clId="{9564799A-40FD-4AC7-83EA-26D4DF50E8AE}" dt="2025-02-22T07:07:14.443" v="12680" actId="478"/>
          <ac:spMkLst>
            <pc:docMk/>
            <pc:sldMk cId="2104730799" sldId="389"/>
            <ac:spMk id="31" creationId="{13E80BCB-76CD-11DB-5825-D2A535D60116}"/>
          </ac:spMkLst>
        </pc:spChg>
        <pc:spChg chg="del">
          <ac:chgData name="Hello Hello" userId="6a828ef3d50ac5ac" providerId="LiveId" clId="{9564799A-40FD-4AC7-83EA-26D4DF50E8AE}" dt="2025-02-22T07:07:14.443" v="12680" actId="478"/>
          <ac:spMkLst>
            <pc:docMk/>
            <pc:sldMk cId="2104730799" sldId="389"/>
            <ac:spMk id="33" creationId="{9F4C0C22-75D9-B408-3081-BEC6A378B7A4}"/>
          </ac:spMkLst>
        </pc:spChg>
        <pc:spChg chg="del">
          <ac:chgData name="Hello Hello" userId="6a828ef3d50ac5ac" providerId="LiveId" clId="{9564799A-40FD-4AC7-83EA-26D4DF50E8AE}" dt="2025-02-22T07:07:14.443" v="12680" actId="478"/>
          <ac:spMkLst>
            <pc:docMk/>
            <pc:sldMk cId="2104730799" sldId="389"/>
            <ac:spMk id="40" creationId="{078AFAB3-5228-C69B-C866-E2EF7C0BE062}"/>
          </ac:spMkLst>
        </pc:spChg>
        <pc:spChg chg="add mod">
          <ac:chgData name="Hello Hello" userId="6a828ef3d50ac5ac" providerId="LiveId" clId="{9564799A-40FD-4AC7-83EA-26D4DF50E8AE}" dt="2025-02-22T07:07:14.943" v="12681"/>
          <ac:spMkLst>
            <pc:docMk/>
            <pc:sldMk cId="2104730799" sldId="389"/>
            <ac:spMk id="42" creationId="{25D7F930-3688-553A-F462-03FD71E56992}"/>
          </ac:spMkLst>
        </pc:spChg>
        <pc:spChg chg="del">
          <ac:chgData name="Hello Hello" userId="6a828ef3d50ac5ac" providerId="LiveId" clId="{9564799A-40FD-4AC7-83EA-26D4DF50E8AE}" dt="2025-02-22T07:07:14.443" v="12680" actId="478"/>
          <ac:spMkLst>
            <pc:docMk/>
            <pc:sldMk cId="2104730799" sldId="389"/>
            <ac:spMk id="43" creationId="{3A60B4EB-96BB-C812-248E-1CE9773269D3}"/>
          </ac:spMkLst>
        </pc:spChg>
        <pc:spChg chg="del">
          <ac:chgData name="Hello Hello" userId="6a828ef3d50ac5ac" providerId="LiveId" clId="{9564799A-40FD-4AC7-83EA-26D4DF50E8AE}" dt="2025-02-22T07:07:14.443" v="12680" actId="478"/>
          <ac:spMkLst>
            <pc:docMk/>
            <pc:sldMk cId="2104730799" sldId="389"/>
            <ac:spMk id="49" creationId="{56E22A88-21F1-08EF-4B5C-A8BD2797FEF4}"/>
          </ac:spMkLst>
        </pc:spChg>
        <pc:spChg chg="add mod">
          <ac:chgData name="Hello Hello" userId="6a828ef3d50ac5ac" providerId="LiveId" clId="{9564799A-40FD-4AC7-83EA-26D4DF50E8AE}" dt="2025-02-22T07:07:14.943" v="12681"/>
          <ac:spMkLst>
            <pc:docMk/>
            <pc:sldMk cId="2104730799" sldId="389"/>
            <ac:spMk id="56" creationId="{D473659C-170A-4916-8643-77B7E27C9C01}"/>
          </ac:spMkLst>
        </pc:spChg>
        <pc:spChg chg="add mod">
          <ac:chgData name="Hello Hello" userId="6a828ef3d50ac5ac" providerId="LiveId" clId="{9564799A-40FD-4AC7-83EA-26D4DF50E8AE}" dt="2025-02-22T07:07:14.943" v="12681"/>
          <ac:spMkLst>
            <pc:docMk/>
            <pc:sldMk cId="2104730799" sldId="389"/>
            <ac:spMk id="63" creationId="{04359656-F4A8-A23C-30CD-92DC89DCF5DB}"/>
          </ac:spMkLst>
        </pc:spChg>
        <pc:spChg chg="add mod">
          <ac:chgData name="Hello Hello" userId="6a828ef3d50ac5ac" providerId="LiveId" clId="{9564799A-40FD-4AC7-83EA-26D4DF50E8AE}" dt="2025-02-22T07:07:14.943" v="12681"/>
          <ac:spMkLst>
            <pc:docMk/>
            <pc:sldMk cId="2104730799" sldId="389"/>
            <ac:spMk id="72" creationId="{C94A1206-B1C5-9B7A-69C3-A6040B45B978}"/>
          </ac:spMkLst>
        </pc:spChg>
        <pc:spChg chg="add mod">
          <ac:chgData name="Hello Hello" userId="6a828ef3d50ac5ac" providerId="LiveId" clId="{9564799A-40FD-4AC7-83EA-26D4DF50E8AE}" dt="2025-02-22T07:07:14.943" v="12681"/>
          <ac:spMkLst>
            <pc:docMk/>
            <pc:sldMk cId="2104730799" sldId="389"/>
            <ac:spMk id="76" creationId="{AD51CF05-2368-7E88-E25D-33215F164F8F}"/>
          </ac:spMkLst>
        </pc:spChg>
        <pc:spChg chg="add mod">
          <ac:chgData name="Hello Hello" userId="6a828ef3d50ac5ac" providerId="LiveId" clId="{9564799A-40FD-4AC7-83EA-26D4DF50E8AE}" dt="2025-02-22T07:07:14.943" v="12681"/>
          <ac:spMkLst>
            <pc:docMk/>
            <pc:sldMk cId="2104730799" sldId="389"/>
            <ac:spMk id="81" creationId="{613240DD-D155-D1A1-4107-9C88069BF656}"/>
          </ac:spMkLst>
        </pc:spChg>
        <pc:spChg chg="add mod">
          <ac:chgData name="Hello Hello" userId="6a828ef3d50ac5ac" providerId="LiveId" clId="{9564799A-40FD-4AC7-83EA-26D4DF50E8AE}" dt="2025-02-22T07:07:14.943" v="12681"/>
          <ac:spMkLst>
            <pc:docMk/>
            <pc:sldMk cId="2104730799" sldId="389"/>
            <ac:spMk id="83" creationId="{9669AA88-E6DE-5766-BFCE-D6B9FB84A83C}"/>
          </ac:spMkLst>
        </pc:spChg>
        <pc:spChg chg="add mod">
          <ac:chgData name="Hello Hello" userId="6a828ef3d50ac5ac" providerId="LiveId" clId="{9564799A-40FD-4AC7-83EA-26D4DF50E8AE}" dt="2025-02-22T07:07:14.943" v="12681"/>
          <ac:spMkLst>
            <pc:docMk/>
            <pc:sldMk cId="2104730799" sldId="389"/>
            <ac:spMk id="88" creationId="{BB30591A-FDFF-8570-892E-6A6954355635}"/>
          </ac:spMkLst>
        </pc:spChg>
        <pc:spChg chg="add mod">
          <ac:chgData name="Hello Hello" userId="6a828ef3d50ac5ac" providerId="LiveId" clId="{9564799A-40FD-4AC7-83EA-26D4DF50E8AE}" dt="2025-02-22T07:07:14.943" v="12681"/>
          <ac:spMkLst>
            <pc:docMk/>
            <pc:sldMk cId="2104730799" sldId="389"/>
            <ac:spMk id="89" creationId="{90C16930-B160-6873-C7BF-6039CA34CD1C}"/>
          </ac:spMkLst>
        </pc:spChg>
        <pc:spChg chg="add mod">
          <ac:chgData name="Hello Hello" userId="6a828ef3d50ac5ac" providerId="LiveId" clId="{9564799A-40FD-4AC7-83EA-26D4DF50E8AE}" dt="2025-02-22T07:07:14.943" v="12681"/>
          <ac:spMkLst>
            <pc:docMk/>
            <pc:sldMk cId="2104730799" sldId="389"/>
            <ac:spMk id="92" creationId="{751A824E-3E66-7887-3DA7-55289B9A6678}"/>
          </ac:spMkLst>
        </pc:spChg>
      </pc:sldChg>
      <pc:sldChg chg="modSp del mod">
        <pc:chgData name="Hello Hello" userId="6a828ef3d50ac5ac" providerId="LiveId" clId="{9564799A-40FD-4AC7-83EA-26D4DF50E8AE}" dt="2025-02-21T08:28:31.008" v="5657" actId="2696"/>
        <pc:sldMkLst>
          <pc:docMk/>
          <pc:sldMk cId="2654543829" sldId="389"/>
        </pc:sldMkLst>
        <pc:spChg chg="mod">
          <ac:chgData name="Hello Hello" userId="6a828ef3d50ac5ac" providerId="LiveId" clId="{9564799A-40FD-4AC7-83EA-26D4DF50E8AE}" dt="2025-02-21T04:50:19.093" v="944" actId="20577"/>
          <ac:spMkLst>
            <pc:docMk/>
            <pc:sldMk cId="2654543829" sldId="389"/>
            <ac:spMk id="3" creationId="{3E527428-EBFB-DC36-969C-E18724C6B7C6}"/>
          </ac:spMkLst>
        </pc:spChg>
      </pc:sldChg>
      <pc:sldChg chg="addSp delSp modSp add del mod">
        <pc:chgData name="Hello Hello" userId="6a828ef3d50ac5ac" providerId="LiveId" clId="{9564799A-40FD-4AC7-83EA-26D4DF50E8AE}" dt="2025-02-25T20:59:50.293" v="14202" actId="20577"/>
        <pc:sldMkLst>
          <pc:docMk/>
          <pc:sldMk cId="1929710826" sldId="390"/>
        </pc:sldMkLst>
        <pc:spChg chg="mod">
          <ac:chgData name="Hello Hello" userId="6a828ef3d50ac5ac" providerId="LiveId" clId="{9564799A-40FD-4AC7-83EA-26D4DF50E8AE}" dt="2025-02-22T06:39:03.463" v="11900" actId="20577"/>
          <ac:spMkLst>
            <pc:docMk/>
            <pc:sldMk cId="1929710826" sldId="390"/>
            <ac:spMk id="3" creationId="{7DE4433E-1824-97DD-7E41-4EBD79129701}"/>
          </ac:spMkLst>
        </pc:spChg>
        <pc:spChg chg="add mod">
          <ac:chgData name="Hello Hello" userId="6a828ef3d50ac5ac" providerId="LiveId" clId="{9564799A-40FD-4AC7-83EA-26D4DF50E8AE}" dt="2025-02-24T06:51:32.778" v="13117"/>
          <ac:spMkLst>
            <pc:docMk/>
            <pc:sldMk cId="1929710826" sldId="390"/>
            <ac:spMk id="6" creationId="{607CD49D-2CEE-19CF-4D6A-AEFB8D1F18D8}"/>
          </ac:spMkLst>
        </pc:spChg>
        <pc:spChg chg="del mod">
          <ac:chgData name="Hello Hello" userId="6a828ef3d50ac5ac" providerId="LiveId" clId="{9564799A-40FD-4AC7-83EA-26D4DF50E8AE}" dt="2025-02-22T05:29:23.590" v="10235" actId="478"/>
          <ac:spMkLst>
            <pc:docMk/>
            <pc:sldMk cId="1929710826" sldId="390"/>
            <ac:spMk id="6" creationId="{75344148-DB12-659A-9044-F8BA4A98EE36}"/>
          </ac:spMkLst>
        </pc:spChg>
        <pc:spChg chg="add mod">
          <ac:chgData name="Hello Hello" userId="6a828ef3d50ac5ac" providerId="LiveId" clId="{9564799A-40FD-4AC7-83EA-26D4DF50E8AE}" dt="2025-02-22T05:29:23.842" v="10236"/>
          <ac:spMkLst>
            <pc:docMk/>
            <pc:sldMk cId="1929710826" sldId="390"/>
            <ac:spMk id="9" creationId="{646E0325-A521-0309-FC99-D9660D80362D}"/>
          </ac:spMkLst>
        </pc:spChg>
        <pc:spChg chg="mod">
          <ac:chgData name="Hello Hello" userId="6a828ef3d50ac5ac" providerId="LiveId" clId="{9564799A-40FD-4AC7-83EA-26D4DF50E8AE}" dt="2025-02-25T20:59:50.293" v="14202" actId="20577"/>
          <ac:spMkLst>
            <pc:docMk/>
            <pc:sldMk cId="1929710826" sldId="390"/>
            <ac:spMk id="12" creationId="{14BF8E99-9B7E-D6E8-00E3-ABBE738C77EB}"/>
          </ac:spMkLst>
        </pc:spChg>
        <pc:spChg chg="add mod">
          <ac:chgData name="Hello Hello" userId="6a828ef3d50ac5ac" providerId="LiveId" clId="{9564799A-40FD-4AC7-83EA-26D4DF50E8AE}" dt="2025-02-24T06:51:32.778" v="13117"/>
          <ac:spMkLst>
            <pc:docMk/>
            <pc:sldMk cId="1929710826" sldId="390"/>
            <ac:spMk id="13" creationId="{04D30BC0-0B7C-1854-C9EF-DB3F143BFA63}"/>
          </ac:spMkLst>
        </pc:spChg>
        <pc:spChg chg="del">
          <ac:chgData name="Hello Hello" userId="6a828ef3d50ac5ac" providerId="LiveId" clId="{9564799A-40FD-4AC7-83EA-26D4DF50E8AE}" dt="2025-02-22T07:06:25.236" v="12656" actId="478"/>
          <ac:spMkLst>
            <pc:docMk/>
            <pc:sldMk cId="1929710826" sldId="390"/>
            <ac:spMk id="14" creationId="{9DE17EFC-2877-64D5-8E44-3900E5926CC9}"/>
          </ac:spMkLst>
        </pc:spChg>
        <pc:spChg chg="del">
          <ac:chgData name="Hello Hello" userId="6a828ef3d50ac5ac" providerId="LiveId" clId="{9564799A-40FD-4AC7-83EA-26D4DF50E8AE}" dt="2025-02-22T07:06:25.236" v="12656" actId="478"/>
          <ac:spMkLst>
            <pc:docMk/>
            <pc:sldMk cId="1929710826" sldId="390"/>
            <ac:spMk id="15" creationId="{0DB4C0F5-A740-751C-C4E8-391BC31FAA73}"/>
          </ac:spMkLst>
        </pc:spChg>
        <pc:spChg chg="del">
          <ac:chgData name="Hello Hello" userId="6a828ef3d50ac5ac" providerId="LiveId" clId="{9564799A-40FD-4AC7-83EA-26D4DF50E8AE}" dt="2025-02-22T07:06:25.236" v="12656" actId="478"/>
          <ac:spMkLst>
            <pc:docMk/>
            <pc:sldMk cId="1929710826" sldId="390"/>
            <ac:spMk id="19" creationId="{F845DD21-94E4-A1C7-0A48-625B1576F5D6}"/>
          </ac:spMkLst>
        </pc:spChg>
        <pc:spChg chg="del">
          <ac:chgData name="Hello Hello" userId="6a828ef3d50ac5ac" providerId="LiveId" clId="{9564799A-40FD-4AC7-83EA-26D4DF50E8AE}" dt="2025-02-22T07:06:25.236" v="12656" actId="478"/>
          <ac:spMkLst>
            <pc:docMk/>
            <pc:sldMk cId="1929710826" sldId="390"/>
            <ac:spMk id="22" creationId="{9983CD31-4D4D-0D07-3BE8-AEE3743335EE}"/>
          </ac:spMkLst>
        </pc:spChg>
        <pc:spChg chg="del">
          <ac:chgData name="Hello Hello" userId="6a828ef3d50ac5ac" providerId="LiveId" clId="{9564799A-40FD-4AC7-83EA-26D4DF50E8AE}" dt="2025-02-22T07:06:25.236" v="12656" actId="478"/>
          <ac:spMkLst>
            <pc:docMk/>
            <pc:sldMk cId="1929710826" sldId="390"/>
            <ac:spMk id="35" creationId="{591C6EA9-678D-E7C5-02AD-3446D23A34F8}"/>
          </ac:spMkLst>
        </pc:spChg>
        <pc:spChg chg="del">
          <ac:chgData name="Hello Hello" userId="6a828ef3d50ac5ac" providerId="LiveId" clId="{9564799A-40FD-4AC7-83EA-26D4DF50E8AE}" dt="2025-02-22T07:06:25.236" v="12656" actId="478"/>
          <ac:spMkLst>
            <pc:docMk/>
            <pc:sldMk cId="1929710826" sldId="390"/>
            <ac:spMk id="40" creationId="{095B25BE-2830-A81D-2CC1-935A064F6F99}"/>
          </ac:spMkLst>
        </pc:spChg>
        <pc:spChg chg="del">
          <ac:chgData name="Hello Hello" userId="6a828ef3d50ac5ac" providerId="LiveId" clId="{9564799A-40FD-4AC7-83EA-26D4DF50E8AE}" dt="2025-02-22T07:06:25.236" v="12656" actId="478"/>
          <ac:spMkLst>
            <pc:docMk/>
            <pc:sldMk cId="1929710826" sldId="390"/>
            <ac:spMk id="45" creationId="{DCECDE5D-7F61-70DC-AEAA-234AD0AB8DF8}"/>
          </ac:spMkLst>
        </pc:spChg>
        <pc:spChg chg="del">
          <ac:chgData name="Hello Hello" userId="6a828ef3d50ac5ac" providerId="LiveId" clId="{9564799A-40FD-4AC7-83EA-26D4DF50E8AE}" dt="2025-02-22T07:06:25.236" v="12656" actId="478"/>
          <ac:spMkLst>
            <pc:docMk/>
            <pc:sldMk cId="1929710826" sldId="390"/>
            <ac:spMk id="51" creationId="{7E8E9654-E1CC-B04B-8797-F439CD30E123}"/>
          </ac:spMkLst>
        </pc:spChg>
        <pc:spChg chg="del">
          <ac:chgData name="Hello Hello" userId="6a828ef3d50ac5ac" providerId="LiveId" clId="{9564799A-40FD-4AC7-83EA-26D4DF50E8AE}" dt="2025-02-22T07:06:25.236" v="12656" actId="478"/>
          <ac:spMkLst>
            <pc:docMk/>
            <pc:sldMk cId="1929710826" sldId="390"/>
            <ac:spMk id="53" creationId="{B7E29621-528B-31DD-E9B3-C30DDF45696D}"/>
          </ac:spMkLst>
        </pc:spChg>
        <pc:spChg chg="del">
          <ac:chgData name="Hello Hello" userId="6a828ef3d50ac5ac" providerId="LiveId" clId="{9564799A-40FD-4AC7-83EA-26D4DF50E8AE}" dt="2025-02-22T07:06:25.236" v="12656" actId="478"/>
          <ac:spMkLst>
            <pc:docMk/>
            <pc:sldMk cId="1929710826" sldId="390"/>
            <ac:spMk id="62" creationId="{CFCF8AEB-01EF-351A-F484-10F72E850E7C}"/>
          </ac:spMkLst>
        </pc:spChg>
        <pc:spChg chg="add mod">
          <ac:chgData name="Hello Hello" userId="6a828ef3d50ac5ac" providerId="LiveId" clId="{9564799A-40FD-4AC7-83EA-26D4DF50E8AE}" dt="2025-02-22T07:06:25.791" v="12657"/>
          <ac:spMkLst>
            <pc:docMk/>
            <pc:sldMk cId="1929710826" sldId="390"/>
            <ac:spMk id="73" creationId="{9F41E9E0-6D0F-9C2D-0FE6-5794C32ADB0C}"/>
          </ac:spMkLst>
        </pc:spChg>
        <pc:spChg chg="mod">
          <ac:chgData name="Hello Hello" userId="6a828ef3d50ac5ac" providerId="LiveId" clId="{9564799A-40FD-4AC7-83EA-26D4DF50E8AE}" dt="2025-02-24T06:45:19.023" v="13037" actId="207"/>
          <ac:spMkLst>
            <pc:docMk/>
            <pc:sldMk cId="1929710826" sldId="390"/>
            <ac:spMk id="75" creationId="{715A3314-56BE-8273-BD31-0A79FCB407D3}"/>
          </ac:spMkLst>
        </pc:spChg>
        <pc:spChg chg="add mod">
          <ac:chgData name="Hello Hello" userId="6a828ef3d50ac5ac" providerId="LiveId" clId="{9564799A-40FD-4AC7-83EA-26D4DF50E8AE}" dt="2025-02-22T07:06:25.791" v="12657"/>
          <ac:spMkLst>
            <pc:docMk/>
            <pc:sldMk cId="1929710826" sldId="390"/>
            <ac:spMk id="76" creationId="{34AA9B3D-81CB-CF0E-F586-F8FE42FEA79A}"/>
          </ac:spMkLst>
        </pc:spChg>
        <pc:spChg chg="add mod">
          <ac:chgData name="Hello Hello" userId="6a828ef3d50ac5ac" providerId="LiveId" clId="{9564799A-40FD-4AC7-83EA-26D4DF50E8AE}" dt="2025-02-22T07:06:25.791" v="12657"/>
          <ac:spMkLst>
            <pc:docMk/>
            <pc:sldMk cId="1929710826" sldId="390"/>
            <ac:spMk id="78" creationId="{13DD43D6-A843-D8B2-8C93-BCE30AF28CD6}"/>
          </ac:spMkLst>
        </pc:spChg>
        <pc:spChg chg="add mod">
          <ac:chgData name="Hello Hello" userId="6a828ef3d50ac5ac" providerId="LiveId" clId="{9564799A-40FD-4AC7-83EA-26D4DF50E8AE}" dt="2025-02-22T07:06:25.791" v="12657"/>
          <ac:spMkLst>
            <pc:docMk/>
            <pc:sldMk cId="1929710826" sldId="390"/>
            <ac:spMk id="81" creationId="{6FE601A9-C67A-E00A-53EC-0941549812D1}"/>
          </ac:spMkLst>
        </pc:spChg>
        <pc:spChg chg="add mod">
          <ac:chgData name="Hello Hello" userId="6a828ef3d50ac5ac" providerId="LiveId" clId="{9564799A-40FD-4AC7-83EA-26D4DF50E8AE}" dt="2025-02-22T07:06:25.791" v="12657"/>
          <ac:spMkLst>
            <pc:docMk/>
            <pc:sldMk cId="1929710826" sldId="390"/>
            <ac:spMk id="87" creationId="{4B5802A1-503A-B68B-A47C-7B8E8C7ED48C}"/>
          </ac:spMkLst>
        </pc:spChg>
        <pc:spChg chg="add mod">
          <ac:chgData name="Hello Hello" userId="6a828ef3d50ac5ac" providerId="LiveId" clId="{9564799A-40FD-4AC7-83EA-26D4DF50E8AE}" dt="2025-02-22T07:06:25.791" v="12657"/>
          <ac:spMkLst>
            <pc:docMk/>
            <pc:sldMk cId="1929710826" sldId="390"/>
            <ac:spMk id="88" creationId="{A0554A88-1009-9E13-A47E-B337EE37ACA5}"/>
          </ac:spMkLst>
        </pc:spChg>
        <pc:spChg chg="add mod">
          <ac:chgData name="Hello Hello" userId="6a828ef3d50ac5ac" providerId="LiveId" clId="{9564799A-40FD-4AC7-83EA-26D4DF50E8AE}" dt="2025-02-22T07:06:25.791" v="12657"/>
          <ac:spMkLst>
            <pc:docMk/>
            <pc:sldMk cId="1929710826" sldId="390"/>
            <ac:spMk id="90" creationId="{1F10BE2C-2652-198A-25E2-E9DAF4109AB5}"/>
          </ac:spMkLst>
        </pc:spChg>
        <pc:spChg chg="add mod">
          <ac:chgData name="Hello Hello" userId="6a828ef3d50ac5ac" providerId="LiveId" clId="{9564799A-40FD-4AC7-83EA-26D4DF50E8AE}" dt="2025-02-22T07:06:25.791" v="12657"/>
          <ac:spMkLst>
            <pc:docMk/>
            <pc:sldMk cId="1929710826" sldId="390"/>
            <ac:spMk id="96" creationId="{23B510D8-0030-D6E6-A3E9-292F86FABDC6}"/>
          </ac:spMkLst>
        </pc:spChg>
        <pc:spChg chg="add mod">
          <ac:chgData name="Hello Hello" userId="6a828ef3d50ac5ac" providerId="LiveId" clId="{9564799A-40FD-4AC7-83EA-26D4DF50E8AE}" dt="2025-02-22T07:06:25.791" v="12657"/>
          <ac:spMkLst>
            <pc:docMk/>
            <pc:sldMk cId="1929710826" sldId="390"/>
            <ac:spMk id="99" creationId="{E7CB9E12-9B48-9C9A-D076-66D28C267EB4}"/>
          </ac:spMkLst>
        </pc:spChg>
        <pc:spChg chg="add mod">
          <ac:chgData name="Hello Hello" userId="6a828ef3d50ac5ac" providerId="LiveId" clId="{9564799A-40FD-4AC7-83EA-26D4DF50E8AE}" dt="2025-02-22T07:06:25.791" v="12657"/>
          <ac:spMkLst>
            <pc:docMk/>
            <pc:sldMk cId="1929710826" sldId="390"/>
            <ac:spMk id="104" creationId="{FCCC25BA-E4C9-BC10-B767-15700A77146E}"/>
          </ac:spMkLst>
        </pc:spChg>
      </pc:sldChg>
      <pc:sldChg chg="addSp delSp modSp add del mod">
        <pc:chgData name="Hello Hello" userId="6a828ef3d50ac5ac" providerId="LiveId" clId="{9564799A-40FD-4AC7-83EA-26D4DF50E8AE}" dt="2025-02-24T22:33:52.034" v="13951" actId="47"/>
        <pc:sldMkLst>
          <pc:docMk/>
          <pc:sldMk cId="3543658123" sldId="391"/>
        </pc:sldMkLst>
        <pc:spChg chg="mod">
          <ac:chgData name="Hello Hello" userId="6a828ef3d50ac5ac" providerId="LiveId" clId="{9564799A-40FD-4AC7-83EA-26D4DF50E8AE}" dt="2025-02-22T06:38:11.720" v="11769" actId="20577"/>
          <ac:spMkLst>
            <pc:docMk/>
            <pc:sldMk cId="3543658123" sldId="391"/>
            <ac:spMk id="3" creationId="{088BC7DD-A3D4-8800-0F4F-013ECC4E9ECE}"/>
          </ac:spMkLst>
        </pc:spChg>
        <pc:spChg chg="mod">
          <ac:chgData name="Hello Hello" userId="6a828ef3d50ac5ac" providerId="LiveId" clId="{9564799A-40FD-4AC7-83EA-26D4DF50E8AE}" dt="2025-02-21T04:49:59.266" v="939" actId="20577"/>
          <ac:spMkLst>
            <pc:docMk/>
            <pc:sldMk cId="3543658123" sldId="391"/>
            <ac:spMk id="4" creationId="{EDC00C2B-9A80-C34A-4A59-CB987E3AA7CE}"/>
          </ac:spMkLst>
        </pc:spChg>
        <pc:spChg chg="add mod">
          <ac:chgData name="Hello Hello" userId="6a828ef3d50ac5ac" providerId="LiveId" clId="{9564799A-40FD-4AC7-83EA-26D4DF50E8AE}" dt="2025-02-24T06:51:32.034" v="13116"/>
          <ac:spMkLst>
            <pc:docMk/>
            <pc:sldMk cId="3543658123" sldId="391"/>
            <ac:spMk id="5" creationId="{234E3058-2114-42BE-FABB-0940970AF4BD}"/>
          </ac:spMkLst>
        </pc:spChg>
        <pc:spChg chg="del">
          <ac:chgData name="Hello Hello" userId="6a828ef3d50ac5ac" providerId="LiveId" clId="{9564799A-40FD-4AC7-83EA-26D4DF50E8AE}" dt="2025-02-22T07:06:19.992" v="12654" actId="478"/>
          <ac:spMkLst>
            <pc:docMk/>
            <pc:sldMk cId="3543658123" sldId="391"/>
            <ac:spMk id="6" creationId="{2C4F3DD0-1BBF-C78C-A092-F89A9ACD6213}"/>
          </ac:spMkLst>
        </pc:spChg>
        <pc:spChg chg="add mod">
          <ac:chgData name="Hello Hello" userId="6a828ef3d50ac5ac" providerId="LiveId" clId="{9564799A-40FD-4AC7-83EA-26D4DF50E8AE}" dt="2025-02-24T06:51:32.034" v="13116"/>
          <ac:spMkLst>
            <pc:docMk/>
            <pc:sldMk cId="3543658123" sldId="391"/>
            <ac:spMk id="6" creationId="{70EB1359-FBD9-4767-DA1B-96AD9E079C7C}"/>
          </ac:spMkLst>
        </pc:spChg>
        <pc:spChg chg="del">
          <ac:chgData name="Hello Hello" userId="6a828ef3d50ac5ac" providerId="LiveId" clId="{9564799A-40FD-4AC7-83EA-26D4DF50E8AE}" dt="2025-02-22T07:06:19.992" v="12654" actId="478"/>
          <ac:spMkLst>
            <pc:docMk/>
            <pc:sldMk cId="3543658123" sldId="391"/>
            <ac:spMk id="13" creationId="{A925C617-DEB2-FC37-1D1F-60CD0A25B0FA}"/>
          </ac:spMkLst>
        </pc:spChg>
        <pc:spChg chg="del">
          <ac:chgData name="Hello Hello" userId="6a828ef3d50ac5ac" providerId="LiveId" clId="{9564799A-40FD-4AC7-83EA-26D4DF50E8AE}" dt="2025-02-22T07:06:19.992" v="12654" actId="478"/>
          <ac:spMkLst>
            <pc:docMk/>
            <pc:sldMk cId="3543658123" sldId="391"/>
            <ac:spMk id="14" creationId="{EAC143CE-5362-BE7D-7E73-A0E56CFCC3D7}"/>
          </ac:spMkLst>
        </pc:spChg>
        <pc:spChg chg="del">
          <ac:chgData name="Hello Hello" userId="6a828ef3d50ac5ac" providerId="LiveId" clId="{9564799A-40FD-4AC7-83EA-26D4DF50E8AE}" dt="2025-02-22T07:06:19.992" v="12654" actId="478"/>
          <ac:spMkLst>
            <pc:docMk/>
            <pc:sldMk cId="3543658123" sldId="391"/>
            <ac:spMk id="16" creationId="{1BC9AFD1-FCE3-CE6A-6BBF-684CC668C144}"/>
          </ac:spMkLst>
        </pc:spChg>
        <pc:spChg chg="del">
          <ac:chgData name="Hello Hello" userId="6a828ef3d50ac5ac" providerId="LiveId" clId="{9564799A-40FD-4AC7-83EA-26D4DF50E8AE}" dt="2025-02-22T07:06:19.992" v="12654" actId="478"/>
          <ac:spMkLst>
            <pc:docMk/>
            <pc:sldMk cId="3543658123" sldId="391"/>
            <ac:spMk id="17" creationId="{89423B4F-8E5D-FD31-EE35-74A6C4FC5B67}"/>
          </ac:spMkLst>
        </pc:spChg>
        <pc:spChg chg="del">
          <ac:chgData name="Hello Hello" userId="6a828ef3d50ac5ac" providerId="LiveId" clId="{9564799A-40FD-4AC7-83EA-26D4DF50E8AE}" dt="2025-02-22T07:06:19.992" v="12654" actId="478"/>
          <ac:spMkLst>
            <pc:docMk/>
            <pc:sldMk cId="3543658123" sldId="391"/>
            <ac:spMk id="32" creationId="{BEC2830F-C161-9066-86E1-4EE86BECDA41}"/>
          </ac:spMkLst>
        </pc:spChg>
        <pc:spChg chg="mod">
          <ac:chgData name="Hello Hello" userId="6a828ef3d50ac5ac" providerId="LiveId" clId="{9564799A-40FD-4AC7-83EA-26D4DF50E8AE}" dt="2025-02-22T05:29:19.011" v="10234" actId="1038"/>
          <ac:spMkLst>
            <pc:docMk/>
            <pc:sldMk cId="3543658123" sldId="391"/>
            <ac:spMk id="37" creationId="{6677F8FD-71FD-D637-A7D2-82672228E1C5}"/>
          </ac:spMkLst>
        </pc:spChg>
        <pc:spChg chg="add mod">
          <ac:chgData name="Hello Hello" userId="6a828ef3d50ac5ac" providerId="LiveId" clId="{9564799A-40FD-4AC7-83EA-26D4DF50E8AE}" dt="2025-02-22T07:06:20.975" v="12655"/>
          <ac:spMkLst>
            <pc:docMk/>
            <pc:sldMk cId="3543658123" sldId="391"/>
            <ac:spMk id="41" creationId="{FD325444-5E77-9DAC-93CB-43266C672FDD}"/>
          </ac:spMkLst>
        </pc:spChg>
        <pc:spChg chg="del">
          <ac:chgData name="Hello Hello" userId="6a828ef3d50ac5ac" providerId="LiveId" clId="{9564799A-40FD-4AC7-83EA-26D4DF50E8AE}" dt="2025-02-22T07:06:19.992" v="12654" actId="478"/>
          <ac:spMkLst>
            <pc:docMk/>
            <pc:sldMk cId="3543658123" sldId="391"/>
            <ac:spMk id="50" creationId="{4D13107D-9BC1-5C54-F372-EE0431A18234}"/>
          </ac:spMkLst>
        </pc:spChg>
        <pc:spChg chg="del">
          <ac:chgData name="Hello Hello" userId="6a828ef3d50ac5ac" providerId="LiveId" clId="{9564799A-40FD-4AC7-83EA-26D4DF50E8AE}" dt="2025-02-22T07:06:19.992" v="12654" actId="478"/>
          <ac:spMkLst>
            <pc:docMk/>
            <pc:sldMk cId="3543658123" sldId="391"/>
            <ac:spMk id="51" creationId="{4D1CB3BF-E21B-6CEF-E988-AB56A9AB2CEF}"/>
          </ac:spMkLst>
        </pc:spChg>
        <pc:spChg chg="del">
          <ac:chgData name="Hello Hello" userId="6a828ef3d50ac5ac" providerId="LiveId" clId="{9564799A-40FD-4AC7-83EA-26D4DF50E8AE}" dt="2025-02-22T07:06:19.992" v="12654" actId="478"/>
          <ac:spMkLst>
            <pc:docMk/>
            <pc:sldMk cId="3543658123" sldId="391"/>
            <ac:spMk id="54" creationId="{CAF312D8-F35D-6EE0-BDDB-B53A15271624}"/>
          </ac:spMkLst>
        </pc:spChg>
        <pc:spChg chg="del">
          <ac:chgData name="Hello Hello" userId="6a828ef3d50ac5ac" providerId="LiveId" clId="{9564799A-40FD-4AC7-83EA-26D4DF50E8AE}" dt="2025-02-22T07:06:19.992" v="12654" actId="478"/>
          <ac:spMkLst>
            <pc:docMk/>
            <pc:sldMk cId="3543658123" sldId="391"/>
            <ac:spMk id="56" creationId="{7228F42B-5A94-ABAF-F01A-BF4FAAA4B08C}"/>
          </ac:spMkLst>
        </pc:spChg>
        <pc:spChg chg="add mod">
          <ac:chgData name="Hello Hello" userId="6a828ef3d50ac5ac" providerId="LiveId" clId="{9564799A-40FD-4AC7-83EA-26D4DF50E8AE}" dt="2025-02-22T07:06:20.975" v="12655"/>
          <ac:spMkLst>
            <pc:docMk/>
            <pc:sldMk cId="3543658123" sldId="391"/>
            <ac:spMk id="61" creationId="{10B9D7CF-7147-A695-ACBE-95B0DCC0326A}"/>
          </ac:spMkLst>
        </pc:spChg>
        <pc:spChg chg="add mod">
          <ac:chgData name="Hello Hello" userId="6a828ef3d50ac5ac" providerId="LiveId" clId="{9564799A-40FD-4AC7-83EA-26D4DF50E8AE}" dt="2025-02-22T07:06:20.975" v="12655"/>
          <ac:spMkLst>
            <pc:docMk/>
            <pc:sldMk cId="3543658123" sldId="391"/>
            <ac:spMk id="62" creationId="{D7A0AF17-DCF5-FDB1-0893-9A4B7DE336D0}"/>
          </ac:spMkLst>
        </pc:spChg>
        <pc:spChg chg="add mod">
          <ac:chgData name="Hello Hello" userId="6a828ef3d50ac5ac" providerId="LiveId" clId="{9564799A-40FD-4AC7-83EA-26D4DF50E8AE}" dt="2025-02-22T07:06:20.975" v="12655"/>
          <ac:spMkLst>
            <pc:docMk/>
            <pc:sldMk cId="3543658123" sldId="391"/>
            <ac:spMk id="68" creationId="{4BB08DE2-FAC1-A0BD-657E-1FBD17F1E7AC}"/>
          </ac:spMkLst>
        </pc:spChg>
        <pc:spChg chg="mod">
          <ac:chgData name="Hello Hello" userId="6a828ef3d50ac5ac" providerId="LiveId" clId="{9564799A-40FD-4AC7-83EA-26D4DF50E8AE}" dt="2025-02-22T07:10:22.627" v="12751" actId="207"/>
          <ac:spMkLst>
            <pc:docMk/>
            <pc:sldMk cId="3543658123" sldId="391"/>
            <ac:spMk id="70" creationId="{4AF523AC-E9AB-CA79-626A-3D61470F8822}"/>
          </ac:spMkLst>
        </pc:spChg>
        <pc:spChg chg="add mod">
          <ac:chgData name="Hello Hello" userId="6a828ef3d50ac5ac" providerId="LiveId" clId="{9564799A-40FD-4AC7-83EA-26D4DF50E8AE}" dt="2025-02-22T07:06:20.975" v="12655"/>
          <ac:spMkLst>
            <pc:docMk/>
            <pc:sldMk cId="3543658123" sldId="391"/>
            <ac:spMk id="71" creationId="{98BAF899-4FC9-DAE1-6D37-BCC7DB66CE0E}"/>
          </ac:spMkLst>
        </pc:spChg>
        <pc:spChg chg="add mod">
          <ac:chgData name="Hello Hello" userId="6a828ef3d50ac5ac" providerId="LiveId" clId="{9564799A-40FD-4AC7-83EA-26D4DF50E8AE}" dt="2025-02-22T07:06:20.975" v="12655"/>
          <ac:spMkLst>
            <pc:docMk/>
            <pc:sldMk cId="3543658123" sldId="391"/>
            <ac:spMk id="79" creationId="{706575A7-CF68-62BE-D059-A0CCEBB6DBCA}"/>
          </ac:spMkLst>
        </pc:spChg>
        <pc:spChg chg="add mod">
          <ac:chgData name="Hello Hello" userId="6a828ef3d50ac5ac" providerId="LiveId" clId="{9564799A-40FD-4AC7-83EA-26D4DF50E8AE}" dt="2025-02-22T07:06:20.975" v="12655"/>
          <ac:spMkLst>
            <pc:docMk/>
            <pc:sldMk cId="3543658123" sldId="391"/>
            <ac:spMk id="86" creationId="{AF7F9FA8-FF03-7292-F3A2-FDAB5902DBB3}"/>
          </ac:spMkLst>
        </pc:spChg>
        <pc:spChg chg="add mod">
          <ac:chgData name="Hello Hello" userId="6a828ef3d50ac5ac" providerId="LiveId" clId="{9564799A-40FD-4AC7-83EA-26D4DF50E8AE}" dt="2025-02-22T07:06:20.975" v="12655"/>
          <ac:spMkLst>
            <pc:docMk/>
            <pc:sldMk cId="3543658123" sldId="391"/>
            <ac:spMk id="103" creationId="{840F1F3C-11C1-0A81-722D-5297C06339E8}"/>
          </ac:spMkLst>
        </pc:spChg>
        <pc:spChg chg="add mod">
          <ac:chgData name="Hello Hello" userId="6a828ef3d50ac5ac" providerId="LiveId" clId="{9564799A-40FD-4AC7-83EA-26D4DF50E8AE}" dt="2025-02-22T07:06:20.975" v="12655"/>
          <ac:spMkLst>
            <pc:docMk/>
            <pc:sldMk cId="3543658123" sldId="391"/>
            <ac:spMk id="105" creationId="{147BA7E6-98C3-8FE2-2C59-16BDAD05D3C9}"/>
          </ac:spMkLst>
        </pc:spChg>
        <pc:spChg chg="add mod">
          <ac:chgData name="Hello Hello" userId="6a828ef3d50ac5ac" providerId="LiveId" clId="{9564799A-40FD-4AC7-83EA-26D4DF50E8AE}" dt="2025-02-22T07:06:20.975" v="12655"/>
          <ac:spMkLst>
            <pc:docMk/>
            <pc:sldMk cId="3543658123" sldId="391"/>
            <ac:spMk id="108" creationId="{9962383F-9E3F-D11C-0646-8280AA095FDE}"/>
          </ac:spMkLst>
        </pc:spChg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347363804" sldId="394"/>
        </pc:sldMkLst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1000315803" sldId="395"/>
        </pc:sldMkLst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966284381" sldId="396"/>
        </pc:sldMkLst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655029018" sldId="397"/>
        </pc:sldMkLst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2454256304" sldId="398"/>
        </pc:sldMkLst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3943896810" sldId="399"/>
        </pc:sldMkLst>
      </pc:sldChg>
      <pc:sldChg chg="addSp delSp modSp add del mod">
        <pc:chgData name="Hello Hello" userId="6a828ef3d50ac5ac" providerId="LiveId" clId="{9564799A-40FD-4AC7-83EA-26D4DF50E8AE}" dt="2025-02-24T22:33:52.034" v="13951" actId="47"/>
        <pc:sldMkLst>
          <pc:docMk/>
          <pc:sldMk cId="4097606864" sldId="400"/>
        </pc:sldMkLst>
        <pc:spChg chg="del">
          <ac:chgData name="Hello Hello" userId="6a828ef3d50ac5ac" providerId="LiveId" clId="{9564799A-40FD-4AC7-83EA-26D4DF50E8AE}" dt="2025-02-21T06:53:04.811" v="1776" actId="478"/>
          <ac:spMkLst>
            <pc:docMk/>
            <pc:sldMk cId="4097606864" sldId="400"/>
            <ac:spMk id="2" creationId="{AABBD1D2-1186-9554-7917-4D02CC38B3D5}"/>
          </ac:spMkLst>
        </pc:spChg>
        <pc:spChg chg="mod">
          <ac:chgData name="Hello Hello" userId="6a828ef3d50ac5ac" providerId="LiveId" clId="{9564799A-40FD-4AC7-83EA-26D4DF50E8AE}" dt="2025-02-22T06:39:38.115" v="11941" actId="20577"/>
          <ac:spMkLst>
            <pc:docMk/>
            <pc:sldMk cId="4097606864" sldId="400"/>
            <ac:spMk id="3" creationId="{1C6EC017-F303-FEBB-5ED0-43D7C7756BC8}"/>
          </ac:spMkLst>
        </pc:spChg>
        <pc:spChg chg="mod">
          <ac:chgData name="Hello Hello" userId="6a828ef3d50ac5ac" providerId="LiveId" clId="{9564799A-40FD-4AC7-83EA-26D4DF50E8AE}" dt="2025-02-22T05:29:39.807" v="10277" actId="1038"/>
          <ac:spMkLst>
            <pc:docMk/>
            <pc:sldMk cId="4097606864" sldId="400"/>
            <ac:spMk id="6" creationId="{25F8BC82-4A69-3807-C48D-01FF4ED50EF7}"/>
          </ac:spMkLst>
        </pc:spChg>
        <pc:spChg chg="mod">
          <ac:chgData name="Hello Hello" userId="6a828ef3d50ac5ac" providerId="LiveId" clId="{9564799A-40FD-4AC7-83EA-26D4DF50E8AE}" dt="2025-02-21T06:53:22.166" v="1851" actId="1036"/>
          <ac:spMkLst>
            <pc:docMk/>
            <pc:sldMk cId="4097606864" sldId="400"/>
            <ac:spMk id="7" creationId="{0909E8CC-C224-8676-B7C4-C45CE3E4224C}"/>
          </ac:spMkLst>
        </pc:spChg>
        <pc:spChg chg="mod">
          <ac:chgData name="Hello Hello" userId="6a828ef3d50ac5ac" providerId="LiveId" clId="{9564799A-40FD-4AC7-83EA-26D4DF50E8AE}" dt="2025-02-21T06:53:22.166" v="1851" actId="1036"/>
          <ac:spMkLst>
            <pc:docMk/>
            <pc:sldMk cId="4097606864" sldId="400"/>
            <ac:spMk id="8" creationId="{CF23B53A-EC6F-B00E-C875-9934EC30C079}"/>
          </ac:spMkLst>
        </pc:spChg>
        <pc:spChg chg="mod">
          <ac:chgData name="Hello Hello" userId="6a828ef3d50ac5ac" providerId="LiveId" clId="{9564799A-40FD-4AC7-83EA-26D4DF50E8AE}" dt="2025-02-21T06:53:22.166" v="1851" actId="1036"/>
          <ac:spMkLst>
            <pc:docMk/>
            <pc:sldMk cId="4097606864" sldId="400"/>
            <ac:spMk id="9" creationId="{688F6145-7ECD-3253-9F09-6D528C3B5F82}"/>
          </ac:spMkLst>
        </pc:spChg>
        <pc:spChg chg="mod">
          <ac:chgData name="Hello Hello" userId="6a828ef3d50ac5ac" providerId="LiveId" clId="{9564799A-40FD-4AC7-83EA-26D4DF50E8AE}" dt="2025-02-21T06:53:22.166" v="1851" actId="1036"/>
          <ac:spMkLst>
            <pc:docMk/>
            <pc:sldMk cId="4097606864" sldId="400"/>
            <ac:spMk id="10" creationId="{C152BB4A-37F8-6F37-C501-EAC3D160B888}"/>
          </ac:spMkLst>
        </pc:spChg>
        <pc:spChg chg="mod">
          <ac:chgData name="Hello Hello" userId="6a828ef3d50ac5ac" providerId="LiveId" clId="{9564799A-40FD-4AC7-83EA-26D4DF50E8AE}" dt="2025-02-21T06:53:22.166" v="1851" actId="1036"/>
          <ac:spMkLst>
            <pc:docMk/>
            <pc:sldMk cId="4097606864" sldId="400"/>
            <ac:spMk id="11" creationId="{912709E3-64D7-3721-2749-379C92C69E0C}"/>
          </ac:spMkLst>
        </pc:spChg>
        <pc:spChg chg="del">
          <ac:chgData name="Hello Hello" userId="6a828ef3d50ac5ac" providerId="LiveId" clId="{9564799A-40FD-4AC7-83EA-26D4DF50E8AE}" dt="2025-02-21T06:53:01.583" v="1775" actId="478"/>
          <ac:spMkLst>
            <pc:docMk/>
            <pc:sldMk cId="4097606864" sldId="400"/>
            <ac:spMk id="12" creationId="{136D7430-A6E1-C776-97BE-6ABC328E807A}"/>
          </ac:spMkLst>
        </pc:spChg>
        <pc:spChg chg="mod">
          <ac:chgData name="Hello Hello" userId="6a828ef3d50ac5ac" providerId="LiveId" clId="{9564799A-40FD-4AC7-83EA-26D4DF50E8AE}" dt="2025-02-22T05:29:34.017" v="10256" actId="1038"/>
          <ac:spMkLst>
            <pc:docMk/>
            <pc:sldMk cId="4097606864" sldId="400"/>
            <ac:spMk id="15" creationId="{6CE632B8-3E6F-DAD6-EB66-97DDCA0B8275}"/>
          </ac:spMkLst>
        </pc:spChg>
        <pc:spChg chg="mod">
          <ac:chgData name="Hello Hello" userId="6a828ef3d50ac5ac" providerId="LiveId" clId="{9564799A-40FD-4AC7-83EA-26D4DF50E8AE}" dt="2025-02-21T06:53:29.619" v="1882" actId="1036"/>
          <ac:spMkLst>
            <pc:docMk/>
            <pc:sldMk cId="4097606864" sldId="400"/>
            <ac:spMk id="16" creationId="{6FA3BB73-701C-3B1A-6182-D604365100BF}"/>
          </ac:spMkLst>
        </pc:spChg>
        <pc:spChg chg="mod">
          <ac:chgData name="Hello Hello" userId="6a828ef3d50ac5ac" providerId="LiveId" clId="{9564799A-40FD-4AC7-83EA-26D4DF50E8AE}" dt="2025-02-21T06:53:29.619" v="1882" actId="1036"/>
          <ac:spMkLst>
            <pc:docMk/>
            <pc:sldMk cId="4097606864" sldId="400"/>
            <ac:spMk id="17" creationId="{925AE7E6-08F8-8B2C-8482-43027A8833B1}"/>
          </ac:spMkLst>
        </pc:spChg>
        <pc:spChg chg="mod">
          <ac:chgData name="Hello Hello" userId="6a828ef3d50ac5ac" providerId="LiveId" clId="{9564799A-40FD-4AC7-83EA-26D4DF50E8AE}" dt="2025-02-21T06:53:29.619" v="1882" actId="1036"/>
          <ac:spMkLst>
            <pc:docMk/>
            <pc:sldMk cId="4097606864" sldId="400"/>
            <ac:spMk id="18" creationId="{E1F6FA6F-F358-1E5B-7E1C-17DC030F5A06}"/>
          </ac:spMkLst>
        </pc:spChg>
        <pc:spChg chg="mod">
          <ac:chgData name="Hello Hello" userId="6a828ef3d50ac5ac" providerId="LiveId" clId="{9564799A-40FD-4AC7-83EA-26D4DF50E8AE}" dt="2025-02-21T06:53:29.619" v="1882" actId="1036"/>
          <ac:spMkLst>
            <pc:docMk/>
            <pc:sldMk cId="4097606864" sldId="400"/>
            <ac:spMk id="21" creationId="{F37E568D-BF8E-BEBF-D4B6-9149893F456C}"/>
          </ac:spMkLst>
        </pc:spChg>
        <pc:spChg chg="mod">
          <ac:chgData name="Hello Hello" userId="6a828ef3d50ac5ac" providerId="LiveId" clId="{9564799A-40FD-4AC7-83EA-26D4DF50E8AE}" dt="2025-02-21T06:53:29.619" v="1882" actId="1036"/>
          <ac:spMkLst>
            <pc:docMk/>
            <pc:sldMk cId="4097606864" sldId="400"/>
            <ac:spMk id="22" creationId="{E91BE4A7-CE16-6D03-72BB-8A87939875B9}"/>
          </ac:spMkLst>
        </pc:spChg>
        <pc:spChg chg="mod">
          <ac:chgData name="Hello Hello" userId="6a828ef3d50ac5ac" providerId="LiveId" clId="{9564799A-40FD-4AC7-83EA-26D4DF50E8AE}" dt="2025-02-21T06:53:29.619" v="1882" actId="1036"/>
          <ac:spMkLst>
            <pc:docMk/>
            <pc:sldMk cId="4097606864" sldId="400"/>
            <ac:spMk id="24" creationId="{3A890E81-1101-DBBE-3BBB-FC8974BCF826}"/>
          </ac:spMkLst>
        </pc:spChg>
        <pc:spChg chg="mod">
          <ac:chgData name="Hello Hello" userId="6a828ef3d50ac5ac" providerId="LiveId" clId="{9564799A-40FD-4AC7-83EA-26D4DF50E8AE}" dt="2025-02-21T06:53:29.619" v="1882" actId="1036"/>
          <ac:spMkLst>
            <pc:docMk/>
            <pc:sldMk cId="4097606864" sldId="400"/>
            <ac:spMk id="25" creationId="{37CE87C0-DC98-9819-DD37-7502DAB89036}"/>
          </ac:spMkLst>
        </pc:spChg>
        <pc:spChg chg="mod">
          <ac:chgData name="Hello Hello" userId="6a828ef3d50ac5ac" providerId="LiveId" clId="{9564799A-40FD-4AC7-83EA-26D4DF50E8AE}" dt="2025-02-21T06:53:29.619" v="1882" actId="1036"/>
          <ac:spMkLst>
            <pc:docMk/>
            <pc:sldMk cId="4097606864" sldId="400"/>
            <ac:spMk id="26" creationId="{C63034F4-F428-D30E-9BF2-C12E1AB48F6B}"/>
          </ac:spMkLst>
        </pc:spChg>
        <pc:spChg chg="mod">
          <ac:chgData name="Hello Hello" userId="6a828ef3d50ac5ac" providerId="LiveId" clId="{9564799A-40FD-4AC7-83EA-26D4DF50E8AE}" dt="2025-02-21T06:53:22.166" v="1851" actId="1036"/>
          <ac:spMkLst>
            <pc:docMk/>
            <pc:sldMk cId="4097606864" sldId="400"/>
            <ac:spMk id="28" creationId="{83A97029-A515-4ED9-6FE3-79AF9045C0D5}"/>
          </ac:spMkLst>
        </pc:spChg>
        <pc:spChg chg="mod">
          <ac:chgData name="Hello Hello" userId="6a828ef3d50ac5ac" providerId="LiveId" clId="{9564799A-40FD-4AC7-83EA-26D4DF50E8AE}" dt="2025-02-21T06:53:22.166" v="1851" actId="1036"/>
          <ac:spMkLst>
            <pc:docMk/>
            <pc:sldMk cId="4097606864" sldId="400"/>
            <ac:spMk id="29" creationId="{52A7BDFC-5083-27F0-58E1-0F27AD37D4DF}"/>
          </ac:spMkLst>
        </pc:spChg>
        <pc:spChg chg="mod">
          <ac:chgData name="Hello Hello" userId="6a828ef3d50ac5ac" providerId="LiveId" clId="{9564799A-40FD-4AC7-83EA-26D4DF50E8AE}" dt="2025-02-21T06:53:22.166" v="1851" actId="1036"/>
          <ac:spMkLst>
            <pc:docMk/>
            <pc:sldMk cId="4097606864" sldId="400"/>
            <ac:spMk id="31" creationId="{805B72E6-DA6B-0935-021D-CF42DD9BA68B}"/>
          </ac:spMkLst>
        </pc:spChg>
        <pc:spChg chg="add mod">
          <ac:chgData name="Hello Hello" userId="6a828ef3d50ac5ac" providerId="LiveId" clId="{9564799A-40FD-4AC7-83EA-26D4DF50E8AE}" dt="2025-02-24T06:51:35.958" v="13120"/>
          <ac:spMkLst>
            <pc:docMk/>
            <pc:sldMk cId="4097606864" sldId="400"/>
            <ac:spMk id="33" creationId="{161DAB8B-0573-47E0-951B-B58508FDF367}"/>
          </ac:spMkLst>
        </pc:spChg>
        <pc:spChg chg="add mod">
          <ac:chgData name="Hello Hello" userId="6a828ef3d50ac5ac" providerId="LiveId" clId="{9564799A-40FD-4AC7-83EA-26D4DF50E8AE}" dt="2025-02-24T06:51:35.958" v="13120"/>
          <ac:spMkLst>
            <pc:docMk/>
            <pc:sldMk cId="4097606864" sldId="400"/>
            <ac:spMk id="34" creationId="{EBE29ADF-0981-0112-9876-62D266E25A27}"/>
          </ac:spMkLst>
        </pc:spChg>
        <pc:spChg chg="del">
          <ac:chgData name="Hello Hello" userId="6a828ef3d50ac5ac" providerId="LiveId" clId="{9564799A-40FD-4AC7-83EA-26D4DF50E8AE}" dt="2025-02-22T07:06:37.099" v="12662" actId="478"/>
          <ac:spMkLst>
            <pc:docMk/>
            <pc:sldMk cId="4097606864" sldId="400"/>
            <ac:spMk id="40" creationId="{BAB5A588-090F-1B5A-B46C-6EC063B90E71}"/>
          </ac:spMkLst>
        </pc:spChg>
        <pc:spChg chg="del">
          <ac:chgData name="Hello Hello" userId="6a828ef3d50ac5ac" providerId="LiveId" clId="{9564799A-40FD-4AC7-83EA-26D4DF50E8AE}" dt="2025-02-22T07:06:37.099" v="12662" actId="478"/>
          <ac:spMkLst>
            <pc:docMk/>
            <pc:sldMk cId="4097606864" sldId="400"/>
            <ac:spMk id="41" creationId="{47BE956E-29E3-CECC-5A3F-D50EEAED9DB9}"/>
          </ac:spMkLst>
        </pc:spChg>
        <pc:spChg chg="del">
          <ac:chgData name="Hello Hello" userId="6a828ef3d50ac5ac" providerId="LiveId" clId="{9564799A-40FD-4AC7-83EA-26D4DF50E8AE}" dt="2025-02-22T07:06:37.099" v="12662" actId="478"/>
          <ac:spMkLst>
            <pc:docMk/>
            <pc:sldMk cId="4097606864" sldId="400"/>
            <ac:spMk id="44" creationId="{9A8B9595-DC7E-0597-3110-79F4882CAA49}"/>
          </ac:spMkLst>
        </pc:spChg>
        <pc:spChg chg="mod">
          <ac:chgData name="Hello Hello" userId="6a828ef3d50ac5ac" providerId="LiveId" clId="{9564799A-40FD-4AC7-83EA-26D4DF50E8AE}" dt="2025-02-21T06:53:22.166" v="1851" actId="1036"/>
          <ac:spMkLst>
            <pc:docMk/>
            <pc:sldMk cId="4097606864" sldId="400"/>
            <ac:spMk id="49" creationId="{CC38F007-7387-2F4E-9904-043E7993EEF2}"/>
          </ac:spMkLst>
        </pc:spChg>
        <pc:spChg chg="del">
          <ac:chgData name="Hello Hello" userId="6a828ef3d50ac5ac" providerId="LiveId" clId="{9564799A-40FD-4AC7-83EA-26D4DF50E8AE}" dt="2025-02-22T07:06:37.099" v="12662" actId="478"/>
          <ac:spMkLst>
            <pc:docMk/>
            <pc:sldMk cId="4097606864" sldId="400"/>
            <ac:spMk id="50" creationId="{91E1036A-CBDF-0042-319E-9E78AF41D761}"/>
          </ac:spMkLst>
        </pc:spChg>
        <pc:spChg chg="del">
          <ac:chgData name="Hello Hello" userId="6a828ef3d50ac5ac" providerId="LiveId" clId="{9564799A-40FD-4AC7-83EA-26D4DF50E8AE}" dt="2025-02-22T07:06:37.099" v="12662" actId="478"/>
          <ac:spMkLst>
            <pc:docMk/>
            <pc:sldMk cId="4097606864" sldId="400"/>
            <ac:spMk id="54" creationId="{2E7D83A0-C6C2-90BF-B104-A99127B133B5}"/>
          </ac:spMkLst>
        </pc:spChg>
        <pc:spChg chg="del">
          <ac:chgData name="Hello Hello" userId="6a828ef3d50ac5ac" providerId="LiveId" clId="{9564799A-40FD-4AC7-83EA-26D4DF50E8AE}" dt="2025-02-22T07:06:37.099" v="12662" actId="478"/>
          <ac:spMkLst>
            <pc:docMk/>
            <pc:sldMk cId="4097606864" sldId="400"/>
            <ac:spMk id="57" creationId="{4BBF2F6E-07FE-CF87-06CD-39075DC5005A}"/>
          </ac:spMkLst>
        </pc:spChg>
        <pc:spChg chg="del">
          <ac:chgData name="Hello Hello" userId="6a828ef3d50ac5ac" providerId="LiveId" clId="{9564799A-40FD-4AC7-83EA-26D4DF50E8AE}" dt="2025-02-22T07:06:37.099" v="12662" actId="478"/>
          <ac:spMkLst>
            <pc:docMk/>
            <pc:sldMk cId="4097606864" sldId="400"/>
            <ac:spMk id="60" creationId="{C9D1B18A-8DDC-AFB6-397D-73898E7C9842}"/>
          </ac:spMkLst>
        </pc:spChg>
        <pc:spChg chg="del">
          <ac:chgData name="Hello Hello" userId="6a828ef3d50ac5ac" providerId="LiveId" clId="{9564799A-40FD-4AC7-83EA-26D4DF50E8AE}" dt="2025-02-22T07:06:37.099" v="12662" actId="478"/>
          <ac:spMkLst>
            <pc:docMk/>
            <pc:sldMk cId="4097606864" sldId="400"/>
            <ac:spMk id="63" creationId="{06C202C3-F6F0-C94B-E159-86E8BE42F3DC}"/>
          </ac:spMkLst>
        </pc:spChg>
        <pc:spChg chg="del">
          <ac:chgData name="Hello Hello" userId="6a828ef3d50ac5ac" providerId="LiveId" clId="{9564799A-40FD-4AC7-83EA-26D4DF50E8AE}" dt="2025-02-22T07:06:37.099" v="12662" actId="478"/>
          <ac:spMkLst>
            <pc:docMk/>
            <pc:sldMk cId="4097606864" sldId="400"/>
            <ac:spMk id="65" creationId="{27FBFCF7-CDCC-4E2A-6395-4230AC72124F}"/>
          </ac:spMkLst>
        </pc:spChg>
        <pc:spChg chg="del">
          <ac:chgData name="Hello Hello" userId="6a828ef3d50ac5ac" providerId="LiveId" clId="{9564799A-40FD-4AC7-83EA-26D4DF50E8AE}" dt="2025-02-22T07:06:37.099" v="12662" actId="478"/>
          <ac:spMkLst>
            <pc:docMk/>
            <pc:sldMk cId="4097606864" sldId="400"/>
            <ac:spMk id="68" creationId="{24FB913B-1002-9605-EB15-4A3A183ED3C6}"/>
          </ac:spMkLst>
        </pc:spChg>
        <pc:spChg chg="add mod">
          <ac:chgData name="Hello Hello" userId="6a828ef3d50ac5ac" providerId="LiveId" clId="{9564799A-40FD-4AC7-83EA-26D4DF50E8AE}" dt="2025-02-21T06:55:27.187" v="2135" actId="20577"/>
          <ac:spMkLst>
            <pc:docMk/>
            <pc:sldMk cId="4097606864" sldId="400"/>
            <ac:spMk id="71" creationId="{C328663E-9833-D990-7EFB-AEF9D3430A8F}"/>
          </ac:spMkLst>
        </pc:spChg>
        <pc:spChg chg="add mod">
          <ac:chgData name="Hello Hello" userId="6a828ef3d50ac5ac" providerId="LiveId" clId="{9564799A-40FD-4AC7-83EA-26D4DF50E8AE}" dt="2025-02-22T07:06:37.444" v="12663"/>
          <ac:spMkLst>
            <pc:docMk/>
            <pc:sldMk cId="4097606864" sldId="400"/>
            <ac:spMk id="72" creationId="{8392FB4D-E722-2F41-BD0B-76F12B808C40}"/>
          </ac:spMkLst>
        </pc:spChg>
        <pc:spChg chg="mod">
          <ac:chgData name="Hello Hello" userId="6a828ef3d50ac5ac" providerId="LiveId" clId="{9564799A-40FD-4AC7-83EA-26D4DF50E8AE}" dt="2025-02-21T06:53:29.619" v="1882" actId="1036"/>
          <ac:spMkLst>
            <pc:docMk/>
            <pc:sldMk cId="4097606864" sldId="400"/>
            <ac:spMk id="73" creationId="{3EDDAF44-AC99-E564-F4A9-6C5AB6E87985}"/>
          </ac:spMkLst>
        </pc:spChg>
        <pc:spChg chg="add del mod">
          <ac:chgData name="Hello Hello" userId="6a828ef3d50ac5ac" providerId="LiveId" clId="{9564799A-40FD-4AC7-83EA-26D4DF50E8AE}" dt="2025-02-21T06:53:06.254" v="1777" actId="478"/>
          <ac:spMkLst>
            <pc:docMk/>
            <pc:sldMk cId="4097606864" sldId="400"/>
            <ac:spMk id="74" creationId="{A1B8FEEB-68D0-B2E6-EF54-349372BD11B6}"/>
          </ac:spMkLst>
        </pc:spChg>
        <pc:spChg chg="add mod">
          <ac:chgData name="Hello Hello" userId="6a828ef3d50ac5ac" providerId="LiveId" clId="{9564799A-40FD-4AC7-83EA-26D4DF50E8AE}" dt="2025-02-22T07:06:37.444" v="12663"/>
          <ac:spMkLst>
            <pc:docMk/>
            <pc:sldMk cId="4097606864" sldId="400"/>
            <ac:spMk id="76" creationId="{91E3DA26-13E1-708D-1F4E-CE4335726E66}"/>
          </ac:spMkLst>
        </pc:spChg>
        <pc:spChg chg="add mod">
          <ac:chgData name="Hello Hello" userId="6a828ef3d50ac5ac" providerId="LiveId" clId="{9564799A-40FD-4AC7-83EA-26D4DF50E8AE}" dt="2025-02-22T07:06:37.444" v="12663"/>
          <ac:spMkLst>
            <pc:docMk/>
            <pc:sldMk cId="4097606864" sldId="400"/>
            <ac:spMk id="77" creationId="{492BF82D-37E2-9B45-B88F-2F6BB39DF061}"/>
          </ac:spMkLst>
        </pc:spChg>
        <pc:spChg chg="add mod">
          <ac:chgData name="Hello Hello" userId="6a828ef3d50ac5ac" providerId="LiveId" clId="{9564799A-40FD-4AC7-83EA-26D4DF50E8AE}" dt="2025-02-22T07:06:37.444" v="12663"/>
          <ac:spMkLst>
            <pc:docMk/>
            <pc:sldMk cId="4097606864" sldId="400"/>
            <ac:spMk id="85" creationId="{15414B93-6692-0B09-D64E-F3CFDD03F786}"/>
          </ac:spMkLst>
        </pc:spChg>
        <pc:spChg chg="mod">
          <ac:chgData name="Hello Hello" userId="6a828ef3d50ac5ac" providerId="LiveId" clId="{9564799A-40FD-4AC7-83EA-26D4DF50E8AE}" dt="2025-02-24T06:45:35.474" v="13040" actId="207"/>
          <ac:spMkLst>
            <pc:docMk/>
            <pc:sldMk cId="4097606864" sldId="400"/>
            <ac:spMk id="94" creationId="{80A63660-E1E7-7898-7EAA-244A72741176}"/>
          </ac:spMkLst>
        </pc:spChg>
        <pc:spChg chg="add mod">
          <ac:chgData name="Hello Hello" userId="6a828ef3d50ac5ac" providerId="LiveId" clId="{9564799A-40FD-4AC7-83EA-26D4DF50E8AE}" dt="2025-02-22T07:06:37.444" v="12663"/>
          <ac:spMkLst>
            <pc:docMk/>
            <pc:sldMk cId="4097606864" sldId="400"/>
            <ac:spMk id="97" creationId="{5B4642E7-66C2-F1FE-2BB1-98E93F2C0B76}"/>
          </ac:spMkLst>
        </pc:spChg>
        <pc:spChg chg="add mod">
          <ac:chgData name="Hello Hello" userId="6a828ef3d50ac5ac" providerId="LiveId" clId="{9564799A-40FD-4AC7-83EA-26D4DF50E8AE}" dt="2025-02-22T07:06:37.444" v="12663"/>
          <ac:spMkLst>
            <pc:docMk/>
            <pc:sldMk cId="4097606864" sldId="400"/>
            <ac:spMk id="104" creationId="{5FBED473-6CAA-367E-E323-95A4D3E34C1A}"/>
          </ac:spMkLst>
        </pc:spChg>
        <pc:spChg chg="add mod">
          <ac:chgData name="Hello Hello" userId="6a828ef3d50ac5ac" providerId="LiveId" clId="{9564799A-40FD-4AC7-83EA-26D4DF50E8AE}" dt="2025-02-22T07:06:37.444" v="12663"/>
          <ac:spMkLst>
            <pc:docMk/>
            <pc:sldMk cId="4097606864" sldId="400"/>
            <ac:spMk id="109" creationId="{1C8367DC-13D0-B634-2931-54CDD018E63C}"/>
          </ac:spMkLst>
        </pc:spChg>
        <pc:spChg chg="add mod">
          <ac:chgData name="Hello Hello" userId="6a828ef3d50ac5ac" providerId="LiveId" clId="{9564799A-40FD-4AC7-83EA-26D4DF50E8AE}" dt="2025-02-22T07:06:37.444" v="12663"/>
          <ac:spMkLst>
            <pc:docMk/>
            <pc:sldMk cId="4097606864" sldId="400"/>
            <ac:spMk id="111" creationId="{CD8C4042-F954-CE38-F37E-1809EF6CE33E}"/>
          </ac:spMkLst>
        </pc:spChg>
        <pc:spChg chg="add mod">
          <ac:chgData name="Hello Hello" userId="6a828ef3d50ac5ac" providerId="LiveId" clId="{9564799A-40FD-4AC7-83EA-26D4DF50E8AE}" dt="2025-02-22T07:06:37.444" v="12663"/>
          <ac:spMkLst>
            <pc:docMk/>
            <pc:sldMk cId="4097606864" sldId="400"/>
            <ac:spMk id="124" creationId="{90257990-87AE-DAF5-6B38-7F950DFA6DC8}"/>
          </ac:spMkLst>
        </pc:spChg>
        <pc:spChg chg="add mod">
          <ac:chgData name="Hello Hello" userId="6a828ef3d50ac5ac" providerId="LiveId" clId="{9564799A-40FD-4AC7-83EA-26D4DF50E8AE}" dt="2025-02-22T07:06:37.444" v="12663"/>
          <ac:spMkLst>
            <pc:docMk/>
            <pc:sldMk cId="4097606864" sldId="400"/>
            <ac:spMk id="125" creationId="{DB8E2E3B-9F5F-5A18-DCD9-246EE4831204}"/>
          </ac:spMkLst>
        </pc:spChg>
      </pc:sldChg>
      <pc:sldChg chg="addSp delSp modSp add del mod ord">
        <pc:chgData name="Hello Hello" userId="6a828ef3d50ac5ac" providerId="LiveId" clId="{9564799A-40FD-4AC7-83EA-26D4DF50E8AE}" dt="2025-02-24T06:55:38.208" v="13166" actId="47"/>
        <pc:sldMkLst>
          <pc:docMk/>
          <pc:sldMk cId="1240270066" sldId="401"/>
        </pc:sldMkLst>
        <pc:spChg chg="mod">
          <ac:chgData name="Hello Hello" userId="6a828ef3d50ac5ac" providerId="LiveId" clId="{9564799A-40FD-4AC7-83EA-26D4DF50E8AE}" dt="2025-02-21T08:31:07.351" v="5702" actId="20577"/>
          <ac:spMkLst>
            <pc:docMk/>
            <pc:sldMk cId="1240270066" sldId="401"/>
            <ac:spMk id="3" creationId="{B2CE4832-7012-8F75-54AF-9EBF0CA9A57E}"/>
          </ac:spMkLst>
        </pc:spChg>
        <pc:spChg chg="add mod">
          <ac:chgData name="Hello Hello" userId="6a828ef3d50ac5ac" providerId="LiveId" clId="{9564799A-40FD-4AC7-83EA-26D4DF50E8AE}" dt="2025-02-24T06:52:15.902" v="13148"/>
          <ac:spMkLst>
            <pc:docMk/>
            <pc:sldMk cId="1240270066" sldId="401"/>
            <ac:spMk id="4" creationId="{FCF6746D-B848-BE8A-2BDA-CD2B295C1256}"/>
          </ac:spMkLst>
        </pc:spChg>
        <pc:spChg chg="del">
          <ac:chgData name="Hello Hello" userId="6a828ef3d50ac5ac" providerId="LiveId" clId="{9564799A-40FD-4AC7-83EA-26D4DF50E8AE}" dt="2025-02-22T07:08:39.922" v="12717" actId="478"/>
          <ac:spMkLst>
            <pc:docMk/>
            <pc:sldMk cId="1240270066" sldId="401"/>
            <ac:spMk id="5" creationId="{5852D1AA-5AC7-D146-0C2F-A7B0BE4B03E5}"/>
          </ac:spMkLst>
        </pc:spChg>
        <pc:spChg chg="add mod">
          <ac:chgData name="Hello Hello" userId="6a828ef3d50ac5ac" providerId="LiveId" clId="{9564799A-40FD-4AC7-83EA-26D4DF50E8AE}" dt="2025-02-24T06:52:15.902" v="13148"/>
          <ac:spMkLst>
            <pc:docMk/>
            <pc:sldMk cId="1240270066" sldId="401"/>
            <ac:spMk id="5" creationId="{BA507447-3AF8-C61F-E8D7-237FDFF64A43}"/>
          </ac:spMkLst>
        </pc:spChg>
        <pc:spChg chg="del">
          <ac:chgData name="Hello Hello" userId="6a828ef3d50ac5ac" providerId="LiveId" clId="{9564799A-40FD-4AC7-83EA-26D4DF50E8AE}" dt="2025-02-22T07:08:39.922" v="12717" actId="478"/>
          <ac:spMkLst>
            <pc:docMk/>
            <pc:sldMk cId="1240270066" sldId="401"/>
            <ac:spMk id="19" creationId="{58067D4E-B8FD-7CA9-6DD5-461C4915CA1E}"/>
          </ac:spMkLst>
        </pc:spChg>
        <pc:spChg chg="add mod">
          <ac:chgData name="Hello Hello" userId="6a828ef3d50ac5ac" providerId="LiveId" clId="{9564799A-40FD-4AC7-83EA-26D4DF50E8AE}" dt="2025-02-22T07:08:40.293" v="12718"/>
          <ac:spMkLst>
            <pc:docMk/>
            <pc:sldMk cId="1240270066" sldId="401"/>
            <ac:spMk id="26" creationId="{46F3FF12-1CA1-FD7B-BB60-51E6E66C84EC}"/>
          </ac:spMkLst>
        </pc:spChg>
        <pc:spChg chg="del">
          <ac:chgData name="Hello Hello" userId="6a828ef3d50ac5ac" providerId="LiveId" clId="{9564799A-40FD-4AC7-83EA-26D4DF50E8AE}" dt="2025-02-22T07:08:39.922" v="12717" actId="478"/>
          <ac:spMkLst>
            <pc:docMk/>
            <pc:sldMk cId="1240270066" sldId="401"/>
            <ac:spMk id="29" creationId="{C3DFDCFD-D3DF-9119-9773-66514F882310}"/>
          </ac:spMkLst>
        </pc:spChg>
        <pc:spChg chg="del">
          <ac:chgData name="Hello Hello" userId="6a828ef3d50ac5ac" providerId="LiveId" clId="{9564799A-40FD-4AC7-83EA-26D4DF50E8AE}" dt="2025-02-22T07:08:39.922" v="12717" actId="478"/>
          <ac:spMkLst>
            <pc:docMk/>
            <pc:sldMk cId="1240270066" sldId="401"/>
            <ac:spMk id="35" creationId="{262BB96A-D02D-BA50-08FA-132A412C274B}"/>
          </ac:spMkLst>
        </pc:spChg>
        <pc:spChg chg="del">
          <ac:chgData name="Hello Hello" userId="6a828ef3d50ac5ac" providerId="LiveId" clId="{9564799A-40FD-4AC7-83EA-26D4DF50E8AE}" dt="2025-02-22T07:08:39.922" v="12717" actId="478"/>
          <ac:spMkLst>
            <pc:docMk/>
            <pc:sldMk cId="1240270066" sldId="401"/>
            <ac:spMk id="36" creationId="{82E5ABCB-E7EB-0470-0B5C-73583FA6813E}"/>
          </ac:spMkLst>
        </pc:spChg>
        <pc:spChg chg="del">
          <ac:chgData name="Hello Hello" userId="6a828ef3d50ac5ac" providerId="LiveId" clId="{9564799A-40FD-4AC7-83EA-26D4DF50E8AE}" dt="2025-02-22T07:08:39.922" v="12717" actId="478"/>
          <ac:spMkLst>
            <pc:docMk/>
            <pc:sldMk cId="1240270066" sldId="401"/>
            <ac:spMk id="38" creationId="{3E00D54E-E0B4-2CAA-9CAB-D8B032169A82}"/>
          </ac:spMkLst>
        </pc:spChg>
        <pc:spChg chg="del">
          <ac:chgData name="Hello Hello" userId="6a828ef3d50ac5ac" providerId="LiveId" clId="{9564799A-40FD-4AC7-83EA-26D4DF50E8AE}" dt="2025-02-22T07:08:39.922" v="12717" actId="478"/>
          <ac:spMkLst>
            <pc:docMk/>
            <pc:sldMk cId="1240270066" sldId="401"/>
            <ac:spMk id="39" creationId="{84CB5E9E-0052-1D03-6719-A109BC0E4BED}"/>
          </ac:spMkLst>
        </pc:spChg>
        <pc:spChg chg="del">
          <ac:chgData name="Hello Hello" userId="6a828ef3d50ac5ac" providerId="LiveId" clId="{9564799A-40FD-4AC7-83EA-26D4DF50E8AE}" dt="2025-02-22T07:08:39.922" v="12717" actId="478"/>
          <ac:spMkLst>
            <pc:docMk/>
            <pc:sldMk cId="1240270066" sldId="401"/>
            <ac:spMk id="40" creationId="{9CC3415C-DAEF-B3F7-CA55-45AFB7409621}"/>
          </ac:spMkLst>
        </pc:spChg>
        <pc:spChg chg="add mod">
          <ac:chgData name="Hello Hello" userId="6a828ef3d50ac5ac" providerId="LiveId" clId="{9564799A-40FD-4AC7-83EA-26D4DF50E8AE}" dt="2025-02-22T07:08:40.293" v="12718"/>
          <ac:spMkLst>
            <pc:docMk/>
            <pc:sldMk cId="1240270066" sldId="401"/>
            <ac:spMk id="42" creationId="{C535A6BA-4463-DD8B-753F-5617E33698B2}"/>
          </ac:spMkLst>
        </pc:spChg>
        <pc:spChg chg="del">
          <ac:chgData name="Hello Hello" userId="6a828ef3d50ac5ac" providerId="LiveId" clId="{9564799A-40FD-4AC7-83EA-26D4DF50E8AE}" dt="2025-02-22T07:08:39.922" v="12717" actId="478"/>
          <ac:spMkLst>
            <pc:docMk/>
            <pc:sldMk cId="1240270066" sldId="401"/>
            <ac:spMk id="44" creationId="{E82A52F8-2F90-65E2-7D26-D382ED490537}"/>
          </ac:spMkLst>
        </pc:spChg>
        <pc:spChg chg="del">
          <ac:chgData name="Hello Hello" userId="6a828ef3d50ac5ac" providerId="LiveId" clId="{9564799A-40FD-4AC7-83EA-26D4DF50E8AE}" dt="2025-02-22T07:08:39.922" v="12717" actId="478"/>
          <ac:spMkLst>
            <pc:docMk/>
            <pc:sldMk cId="1240270066" sldId="401"/>
            <ac:spMk id="50" creationId="{7FC7212F-2D68-E153-5FD3-25484BEA2B14}"/>
          </ac:spMkLst>
        </pc:spChg>
        <pc:spChg chg="add mod">
          <ac:chgData name="Hello Hello" userId="6a828ef3d50ac5ac" providerId="LiveId" clId="{9564799A-40FD-4AC7-83EA-26D4DF50E8AE}" dt="2025-02-22T07:08:40.293" v="12718"/>
          <ac:spMkLst>
            <pc:docMk/>
            <pc:sldMk cId="1240270066" sldId="401"/>
            <ac:spMk id="58" creationId="{889920A7-BD05-CF45-6A31-99B4C224936C}"/>
          </ac:spMkLst>
        </pc:spChg>
        <pc:spChg chg="add mod">
          <ac:chgData name="Hello Hello" userId="6a828ef3d50ac5ac" providerId="LiveId" clId="{9564799A-40FD-4AC7-83EA-26D4DF50E8AE}" dt="2025-02-22T07:08:40.293" v="12718"/>
          <ac:spMkLst>
            <pc:docMk/>
            <pc:sldMk cId="1240270066" sldId="401"/>
            <ac:spMk id="59" creationId="{EA6A2678-28D4-EE74-9F1C-261556E3EA32}"/>
          </ac:spMkLst>
        </pc:spChg>
        <pc:spChg chg="add mod">
          <ac:chgData name="Hello Hello" userId="6a828ef3d50ac5ac" providerId="LiveId" clId="{9564799A-40FD-4AC7-83EA-26D4DF50E8AE}" dt="2025-02-22T07:08:40.293" v="12718"/>
          <ac:spMkLst>
            <pc:docMk/>
            <pc:sldMk cId="1240270066" sldId="401"/>
            <ac:spMk id="63" creationId="{D87C8B4A-08ED-B1F8-40D1-BC4F457534DC}"/>
          </ac:spMkLst>
        </pc:spChg>
        <pc:spChg chg="add mod">
          <ac:chgData name="Hello Hello" userId="6a828ef3d50ac5ac" providerId="LiveId" clId="{9564799A-40FD-4AC7-83EA-26D4DF50E8AE}" dt="2025-02-22T07:08:40.293" v="12718"/>
          <ac:spMkLst>
            <pc:docMk/>
            <pc:sldMk cId="1240270066" sldId="401"/>
            <ac:spMk id="68" creationId="{5134360B-531E-33F2-B24C-377D1B12E16F}"/>
          </ac:spMkLst>
        </pc:spChg>
        <pc:spChg chg="add mod">
          <ac:chgData name="Hello Hello" userId="6a828ef3d50ac5ac" providerId="LiveId" clId="{9564799A-40FD-4AC7-83EA-26D4DF50E8AE}" dt="2025-02-22T07:08:40.293" v="12718"/>
          <ac:spMkLst>
            <pc:docMk/>
            <pc:sldMk cId="1240270066" sldId="401"/>
            <ac:spMk id="71" creationId="{C64A34FF-AB5B-A3AF-2BCD-29551FA69508}"/>
          </ac:spMkLst>
        </pc:spChg>
        <pc:spChg chg="mod">
          <ac:chgData name="Hello Hello" userId="6a828ef3d50ac5ac" providerId="LiveId" clId="{9564799A-40FD-4AC7-83EA-26D4DF50E8AE}" dt="2025-02-24T06:48:21.418" v="13068" actId="207"/>
          <ac:spMkLst>
            <pc:docMk/>
            <pc:sldMk cId="1240270066" sldId="401"/>
            <ac:spMk id="72" creationId="{7D6EE4A8-864C-A75E-720E-27FF3B02BAFD}"/>
          </ac:spMkLst>
        </pc:spChg>
        <pc:spChg chg="add mod">
          <ac:chgData name="Hello Hello" userId="6a828ef3d50ac5ac" providerId="LiveId" clId="{9564799A-40FD-4AC7-83EA-26D4DF50E8AE}" dt="2025-02-22T07:08:40.293" v="12718"/>
          <ac:spMkLst>
            <pc:docMk/>
            <pc:sldMk cId="1240270066" sldId="401"/>
            <ac:spMk id="84" creationId="{A67F6DAE-BE7B-2EE7-54CF-28F22D654300}"/>
          </ac:spMkLst>
        </pc:spChg>
        <pc:spChg chg="add mod">
          <ac:chgData name="Hello Hello" userId="6a828ef3d50ac5ac" providerId="LiveId" clId="{9564799A-40FD-4AC7-83EA-26D4DF50E8AE}" dt="2025-02-22T07:08:40.293" v="12718"/>
          <ac:spMkLst>
            <pc:docMk/>
            <pc:sldMk cId="1240270066" sldId="401"/>
            <ac:spMk id="87" creationId="{B53EA242-F119-592A-49BD-31C0D8BB552E}"/>
          </ac:spMkLst>
        </pc:spChg>
        <pc:spChg chg="add mod">
          <ac:chgData name="Hello Hello" userId="6a828ef3d50ac5ac" providerId="LiveId" clId="{9564799A-40FD-4AC7-83EA-26D4DF50E8AE}" dt="2025-02-22T07:08:40.293" v="12718"/>
          <ac:spMkLst>
            <pc:docMk/>
            <pc:sldMk cId="1240270066" sldId="401"/>
            <ac:spMk id="97" creationId="{EF5B7C68-45C4-D515-02BB-9C0B0F5D5267}"/>
          </ac:spMkLst>
        </pc:spChg>
      </pc:sldChg>
      <pc:sldChg chg="add del">
        <pc:chgData name="Hello Hello" userId="6a828ef3d50ac5ac" providerId="LiveId" clId="{9564799A-40FD-4AC7-83EA-26D4DF50E8AE}" dt="2025-02-21T08:28:31.008" v="5657" actId="2696"/>
        <pc:sldMkLst>
          <pc:docMk/>
          <pc:sldMk cId="3656884397" sldId="401"/>
        </pc:sldMkLst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2260550663" sldId="402"/>
        </pc:sldMkLst>
      </pc:sldChg>
      <pc:sldChg chg="del">
        <pc:chgData name="Hello Hello" userId="6a828ef3d50ac5ac" providerId="LiveId" clId="{9564799A-40FD-4AC7-83EA-26D4DF50E8AE}" dt="2025-02-21T08:28:31.008" v="5657" actId="2696"/>
        <pc:sldMkLst>
          <pc:docMk/>
          <pc:sldMk cId="79193485" sldId="403"/>
        </pc:sldMkLst>
      </pc:sldChg>
      <pc:sldChg chg="addSp delSp modSp add del mod modAnim">
        <pc:chgData name="Hello Hello" userId="6a828ef3d50ac5ac" providerId="LiveId" clId="{9564799A-40FD-4AC7-83EA-26D4DF50E8AE}" dt="2025-02-24T22:33:52.034" v="13951" actId="47"/>
        <pc:sldMkLst>
          <pc:docMk/>
          <pc:sldMk cId="1500515398" sldId="403"/>
        </pc:sldMkLst>
        <pc:spChg chg="add mod">
          <ac:chgData name="Hello Hello" userId="6a828ef3d50ac5ac" providerId="LiveId" clId="{9564799A-40FD-4AC7-83EA-26D4DF50E8AE}" dt="2025-02-22T01:57:41.704" v="9037" actId="14100"/>
          <ac:spMkLst>
            <pc:docMk/>
            <pc:sldMk cId="1500515398" sldId="403"/>
            <ac:spMk id="2" creationId="{DF55EC09-8FE3-9110-54BD-1FC679BD5C9A}"/>
          </ac:spMkLst>
        </pc:spChg>
        <pc:spChg chg="mod">
          <ac:chgData name="Hello Hello" userId="6a828ef3d50ac5ac" providerId="LiveId" clId="{9564799A-40FD-4AC7-83EA-26D4DF50E8AE}" dt="2025-02-22T04:55:32.400" v="9862" actId="20577"/>
          <ac:spMkLst>
            <pc:docMk/>
            <pc:sldMk cId="1500515398" sldId="403"/>
            <ac:spMk id="3" creationId="{57C023D3-9922-55E7-4F0D-467934694DD5}"/>
          </ac:spMkLst>
        </pc:spChg>
        <pc:spChg chg="del">
          <ac:chgData name="Hello Hello" userId="6a828ef3d50ac5ac" providerId="LiveId" clId="{9564799A-40FD-4AC7-83EA-26D4DF50E8AE}" dt="2025-02-22T07:07:22.078" v="12684" actId="478"/>
          <ac:spMkLst>
            <pc:docMk/>
            <pc:sldMk cId="1500515398" sldId="403"/>
            <ac:spMk id="4" creationId="{7D18B71F-58CE-AA05-333D-CC71DE23AC58}"/>
          </ac:spMkLst>
        </pc:spChg>
        <pc:spChg chg="add mod">
          <ac:chgData name="Hello Hello" userId="6a828ef3d50ac5ac" providerId="LiveId" clId="{9564799A-40FD-4AC7-83EA-26D4DF50E8AE}" dt="2025-02-24T06:51:52.465" v="13130"/>
          <ac:spMkLst>
            <pc:docMk/>
            <pc:sldMk cId="1500515398" sldId="403"/>
            <ac:spMk id="4" creationId="{E0923741-4D84-D14F-5D3C-BB143CF6C5A2}"/>
          </ac:spMkLst>
        </pc:spChg>
        <pc:spChg chg="add mod">
          <ac:chgData name="Hello Hello" userId="6a828ef3d50ac5ac" providerId="LiveId" clId="{9564799A-40FD-4AC7-83EA-26D4DF50E8AE}" dt="2025-02-24T06:51:52.465" v="13130"/>
          <ac:spMkLst>
            <pc:docMk/>
            <pc:sldMk cId="1500515398" sldId="403"/>
            <ac:spMk id="5" creationId="{281E9BB0-40B9-2193-6A6B-18245401D687}"/>
          </ac:spMkLst>
        </pc:spChg>
        <pc:spChg chg="mod">
          <ac:chgData name="Hello Hello" userId="6a828ef3d50ac5ac" providerId="LiveId" clId="{9564799A-40FD-4AC7-83EA-26D4DF50E8AE}" dt="2025-02-22T01:55:27.714" v="8998" actId="14100"/>
          <ac:spMkLst>
            <pc:docMk/>
            <pc:sldMk cId="1500515398" sldId="403"/>
            <ac:spMk id="6" creationId="{9345203E-C3DB-B8E0-E9AB-85214314D3FD}"/>
          </ac:spMkLst>
        </pc:spChg>
        <pc:spChg chg="mod">
          <ac:chgData name="Hello Hello" userId="6a828ef3d50ac5ac" providerId="LiveId" clId="{9564799A-40FD-4AC7-83EA-26D4DF50E8AE}" dt="2025-02-24T06:53:33.426" v="13165" actId="20577"/>
          <ac:spMkLst>
            <pc:docMk/>
            <pc:sldMk cId="1500515398" sldId="403"/>
            <ac:spMk id="7" creationId="{B528E7B1-D23F-BE11-F1FE-5DDB15E98A56}"/>
          </ac:spMkLst>
        </pc:spChg>
        <pc:spChg chg="add mod">
          <ac:chgData name="Hello Hello" userId="6a828ef3d50ac5ac" providerId="LiveId" clId="{9564799A-40FD-4AC7-83EA-26D4DF50E8AE}" dt="2025-02-22T07:07:22.452" v="12685"/>
          <ac:spMkLst>
            <pc:docMk/>
            <pc:sldMk cId="1500515398" sldId="403"/>
            <ac:spMk id="14" creationId="{241CB7FC-8055-21E7-B6C8-4B172F328185}"/>
          </ac:spMkLst>
        </pc:spChg>
        <pc:spChg chg="del">
          <ac:chgData name="Hello Hello" userId="6a828ef3d50ac5ac" providerId="LiveId" clId="{9564799A-40FD-4AC7-83EA-26D4DF50E8AE}" dt="2025-02-22T07:07:22.078" v="12684" actId="478"/>
          <ac:spMkLst>
            <pc:docMk/>
            <pc:sldMk cId="1500515398" sldId="403"/>
            <ac:spMk id="17" creationId="{4197F027-7590-2F5E-E068-ACBB038E70C3}"/>
          </ac:spMkLst>
        </pc:spChg>
        <pc:spChg chg="del">
          <ac:chgData name="Hello Hello" userId="6a828ef3d50ac5ac" providerId="LiveId" clId="{9564799A-40FD-4AC7-83EA-26D4DF50E8AE}" dt="2025-02-22T07:07:22.078" v="12684" actId="478"/>
          <ac:spMkLst>
            <pc:docMk/>
            <pc:sldMk cId="1500515398" sldId="403"/>
            <ac:spMk id="21" creationId="{BA7FAA7E-E151-8067-A9ED-71F66CDD9B5B}"/>
          </ac:spMkLst>
        </pc:spChg>
        <pc:spChg chg="del">
          <ac:chgData name="Hello Hello" userId="6a828ef3d50ac5ac" providerId="LiveId" clId="{9564799A-40FD-4AC7-83EA-26D4DF50E8AE}" dt="2025-02-22T07:07:22.078" v="12684" actId="478"/>
          <ac:spMkLst>
            <pc:docMk/>
            <pc:sldMk cId="1500515398" sldId="403"/>
            <ac:spMk id="24" creationId="{BF32E863-B1EF-C0E8-CFD7-E96F951B188A}"/>
          </ac:spMkLst>
        </pc:spChg>
        <pc:spChg chg="del">
          <ac:chgData name="Hello Hello" userId="6a828ef3d50ac5ac" providerId="LiveId" clId="{9564799A-40FD-4AC7-83EA-26D4DF50E8AE}" dt="2025-02-22T07:07:22.078" v="12684" actId="478"/>
          <ac:spMkLst>
            <pc:docMk/>
            <pc:sldMk cId="1500515398" sldId="403"/>
            <ac:spMk id="25" creationId="{DA19A04E-400D-70E0-D897-6EC48C1502AA}"/>
          </ac:spMkLst>
        </pc:spChg>
        <pc:spChg chg="mod ord">
          <ac:chgData name="Hello Hello" userId="6a828ef3d50ac5ac" providerId="LiveId" clId="{9564799A-40FD-4AC7-83EA-26D4DF50E8AE}" dt="2025-02-22T01:55:23.083" v="8997" actId="14100"/>
          <ac:spMkLst>
            <pc:docMk/>
            <pc:sldMk cId="1500515398" sldId="403"/>
            <ac:spMk id="28" creationId="{6FA4591E-00EF-E0BE-E81B-8E82268696C5}"/>
          </ac:spMkLst>
        </pc:spChg>
        <pc:spChg chg="del">
          <ac:chgData name="Hello Hello" userId="6a828ef3d50ac5ac" providerId="LiveId" clId="{9564799A-40FD-4AC7-83EA-26D4DF50E8AE}" dt="2025-02-22T07:07:22.078" v="12684" actId="478"/>
          <ac:spMkLst>
            <pc:docMk/>
            <pc:sldMk cId="1500515398" sldId="403"/>
            <ac:spMk id="37" creationId="{D3E7BA27-3A14-0A2D-B84B-9704CC7C56BF}"/>
          </ac:spMkLst>
        </pc:spChg>
        <pc:spChg chg="del">
          <ac:chgData name="Hello Hello" userId="6a828ef3d50ac5ac" providerId="LiveId" clId="{9564799A-40FD-4AC7-83EA-26D4DF50E8AE}" dt="2025-02-22T07:07:22.078" v="12684" actId="478"/>
          <ac:spMkLst>
            <pc:docMk/>
            <pc:sldMk cId="1500515398" sldId="403"/>
            <ac:spMk id="39" creationId="{48C039F3-659E-08E4-9F09-DFD200ED3515}"/>
          </ac:spMkLst>
        </pc:spChg>
        <pc:spChg chg="add mod">
          <ac:chgData name="Hello Hello" userId="6a828ef3d50ac5ac" providerId="LiveId" clId="{9564799A-40FD-4AC7-83EA-26D4DF50E8AE}" dt="2025-02-22T07:07:22.452" v="12685"/>
          <ac:spMkLst>
            <pc:docMk/>
            <pc:sldMk cId="1500515398" sldId="403"/>
            <ac:spMk id="42" creationId="{3FB0FE2B-9EAD-170E-26F1-CE35F3AA5FC4}"/>
          </ac:spMkLst>
        </pc:spChg>
        <pc:spChg chg="del">
          <ac:chgData name="Hello Hello" userId="6a828ef3d50ac5ac" providerId="LiveId" clId="{9564799A-40FD-4AC7-83EA-26D4DF50E8AE}" dt="2025-02-22T07:07:22.078" v="12684" actId="478"/>
          <ac:spMkLst>
            <pc:docMk/>
            <pc:sldMk cId="1500515398" sldId="403"/>
            <ac:spMk id="44" creationId="{3E5564CA-0E98-0796-D900-9FAF60030743}"/>
          </ac:spMkLst>
        </pc:spChg>
        <pc:spChg chg="del">
          <ac:chgData name="Hello Hello" userId="6a828ef3d50ac5ac" providerId="LiveId" clId="{9564799A-40FD-4AC7-83EA-26D4DF50E8AE}" dt="2025-02-22T07:07:22.078" v="12684" actId="478"/>
          <ac:spMkLst>
            <pc:docMk/>
            <pc:sldMk cId="1500515398" sldId="403"/>
            <ac:spMk id="47" creationId="{7DD1B171-C531-D6A9-C47E-B3BB5FDE9055}"/>
          </ac:spMkLst>
        </pc:spChg>
        <pc:spChg chg="del">
          <ac:chgData name="Hello Hello" userId="6a828ef3d50ac5ac" providerId="LiveId" clId="{9564799A-40FD-4AC7-83EA-26D4DF50E8AE}" dt="2025-02-22T07:07:22.078" v="12684" actId="478"/>
          <ac:spMkLst>
            <pc:docMk/>
            <pc:sldMk cId="1500515398" sldId="403"/>
            <ac:spMk id="52" creationId="{D3EAF831-7DAF-59A2-BA49-8C4FFFC1BF79}"/>
          </ac:spMkLst>
        </pc:spChg>
        <pc:spChg chg="add mod">
          <ac:chgData name="Hello Hello" userId="6a828ef3d50ac5ac" providerId="LiveId" clId="{9564799A-40FD-4AC7-83EA-26D4DF50E8AE}" dt="2025-02-22T07:07:22.452" v="12685"/>
          <ac:spMkLst>
            <pc:docMk/>
            <pc:sldMk cId="1500515398" sldId="403"/>
            <ac:spMk id="58" creationId="{C0432B16-6BBD-1CD9-2607-D2BB0AB3D9DC}"/>
          </ac:spMkLst>
        </pc:spChg>
        <pc:spChg chg="add mod">
          <ac:chgData name="Hello Hello" userId="6a828ef3d50ac5ac" providerId="LiveId" clId="{9564799A-40FD-4AC7-83EA-26D4DF50E8AE}" dt="2025-02-22T07:07:22.452" v="12685"/>
          <ac:spMkLst>
            <pc:docMk/>
            <pc:sldMk cId="1500515398" sldId="403"/>
            <ac:spMk id="65" creationId="{83F59911-592B-DA5F-F61B-89B14EECB1E1}"/>
          </ac:spMkLst>
        </pc:spChg>
        <pc:spChg chg="add mod">
          <ac:chgData name="Hello Hello" userId="6a828ef3d50ac5ac" providerId="LiveId" clId="{9564799A-40FD-4AC7-83EA-26D4DF50E8AE}" dt="2025-02-22T07:07:22.452" v="12685"/>
          <ac:spMkLst>
            <pc:docMk/>
            <pc:sldMk cId="1500515398" sldId="403"/>
            <ac:spMk id="72" creationId="{87F3A4F5-6A3C-C364-FDE2-DB9339F786BE}"/>
          </ac:spMkLst>
        </pc:spChg>
        <pc:spChg chg="add mod">
          <ac:chgData name="Hello Hello" userId="6a828ef3d50ac5ac" providerId="LiveId" clId="{9564799A-40FD-4AC7-83EA-26D4DF50E8AE}" dt="2025-02-24T06:46:47.767" v="13050" actId="207"/>
          <ac:spMkLst>
            <pc:docMk/>
            <pc:sldMk cId="1500515398" sldId="403"/>
            <ac:spMk id="73" creationId="{15C6CB3C-953E-C9D3-EA97-0941CFC2EA9C}"/>
          </ac:spMkLst>
        </pc:spChg>
        <pc:spChg chg="add mod">
          <ac:chgData name="Hello Hello" userId="6a828ef3d50ac5ac" providerId="LiveId" clId="{9564799A-40FD-4AC7-83EA-26D4DF50E8AE}" dt="2025-02-22T07:07:22.452" v="12685"/>
          <ac:spMkLst>
            <pc:docMk/>
            <pc:sldMk cId="1500515398" sldId="403"/>
            <ac:spMk id="76" creationId="{F143357F-0FFB-18D0-3B8C-DDE49082BC1F}"/>
          </ac:spMkLst>
        </pc:spChg>
        <pc:spChg chg="add mod">
          <ac:chgData name="Hello Hello" userId="6a828ef3d50ac5ac" providerId="LiveId" clId="{9564799A-40FD-4AC7-83EA-26D4DF50E8AE}" dt="2025-02-22T07:07:22.452" v="12685"/>
          <ac:spMkLst>
            <pc:docMk/>
            <pc:sldMk cId="1500515398" sldId="403"/>
            <ac:spMk id="82" creationId="{8855DE5A-FB02-96B3-DCAF-E9B101EE6317}"/>
          </ac:spMkLst>
        </pc:spChg>
        <pc:spChg chg="add mod">
          <ac:chgData name="Hello Hello" userId="6a828ef3d50ac5ac" providerId="LiveId" clId="{9564799A-40FD-4AC7-83EA-26D4DF50E8AE}" dt="2025-02-22T07:07:22.452" v="12685"/>
          <ac:spMkLst>
            <pc:docMk/>
            <pc:sldMk cId="1500515398" sldId="403"/>
            <ac:spMk id="93" creationId="{125DF6D6-8412-FAEC-76E9-E401F0A2C802}"/>
          </ac:spMkLst>
        </pc:spChg>
        <pc:spChg chg="add mod">
          <ac:chgData name="Hello Hello" userId="6a828ef3d50ac5ac" providerId="LiveId" clId="{9564799A-40FD-4AC7-83EA-26D4DF50E8AE}" dt="2025-02-22T07:07:22.452" v="12685"/>
          <ac:spMkLst>
            <pc:docMk/>
            <pc:sldMk cId="1500515398" sldId="403"/>
            <ac:spMk id="95" creationId="{FFF898F4-C2FE-5543-B5E4-6C3BABD58B5B}"/>
          </ac:spMkLst>
        </pc:spChg>
      </pc:sldChg>
      <pc:sldChg chg="del">
        <pc:chgData name="Hello Hello" userId="6a828ef3d50ac5ac" providerId="LiveId" clId="{9564799A-40FD-4AC7-83EA-26D4DF50E8AE}" dt="2025-02-21T04:49:20.145" v="937" actId="47"/>
        <pc:sldMkLst>
          <pc:docMk/>
          <pc:sldMk cId="2855731423" sldId="404"/>
        </pc:sldMkLst>
      </pc:sldChg>
      <pc:sldChg chg="del">
        <pc:chgData name="Hello Hello" userId="6a828ef3d50ac5ac" providerId="LiveId" clId="{9564799A-40FD-4AC7-83EA-26D4DF50E8AE}" dt="2025-02-21T04:50:25.654" v="945" actId="47"/>
        <pc:sldMkLst>
          <pc:docMk/>
          <pc:sldMk cId="1807731787" sldId="406"/>
        </pc:sldMkLst>
      </pc:sldChg>
      <pc:sldChg chg="addSp delSp modSp mod">
        <pc:chgData name="Hello Hello" userId="6a828ef3d50ac5ac" providerId="LiveId" clId="{9564799A-40FD-4AC7-83EA-26D4DF50E8AE}" dt="2025-02-24T06:51:26.181" v="13112"/>
        <pc:sldMkLst>
          <pc:docMk/>
          <pc:sldMk cId="1541307539" sldId="407"/>
        </pc:sldMkLst>
        <pc:spChg chg="add mod">
          <ac:chgData name="Hello Hello" userId="6a828ef3d50ac5ac" providerId="LiveId" clId="{9564799A-40FD-4AC7-83EA-26D4DF50E8AE}" dt="2025-02-24T06:51:26.181" v="13112"/>
          <ac:spMkLst>
            <pc:docMk/>
            <pc:sldMk cId="1541307539" sldId="407"/>
            <ac:spMk id="2" creationId="{497B5358-0D10-D969-84AF-E9DCACA3F305}"/>
          </ac:spMkLst>
        </pc:spChg>
        <pc:spChg chg="add mod">
          <ac:chgData name="Hello Hello" userId="6a828ef3d50ac5ac" providerId="LiveId" clId="{9564799A-40FD-4AC7-83EA-26D4DF50E8AE}" dt="2025-02-24T06:51:26.181" v="13112"/>
          <ac:spMkLst>
            <pc:docMk/>
            <pc:sldMk cId="1541307539" sldId="407"/>
            <ac:spMk id="4" creationId="{926C03D2-EB74-7175-99E4-E50659CC7C0E}"/>
          </ac:spMkLst>
        </pc:spChg>
        <pc:spChg chg="del">
          <ac:chgData name="Hello Hello" userId="6a828ef3d50ac5ac" providerId="LiveId" clId="{9564799A-40FD-4AC7-83EA-26D4DF50E8AE}" dt="2025-02-22T07:05:59.158" v="12646" actId="478"/>
          <ac:spMkLst>
            <pc:docMk/>
            <pc:sldMk cId="1541307539" sldId="407"/>
            <ac:spMk id="7" creationId="{17F102E9-83D1-194A-1925-5A7419C7C810}"/>
          </ac:spMkLst>
        </pc:spChg>
        <pc:spChg chg="mod">
          <ac:chgData name="Hello Hello" userId="6a828ef3d50ac5ac" providerId="LiveId" clId="{9564799A-40FD-4AC7-83EA-26D4DF50E8AE}" dt="2025-02-22T06:13:35.815" v="10985" actId="27636"/>
          <ac:spMkLst>
            <pc:docMk/>
            <pc:sldMk cId="1541307539" sldId="407"/>
            <ac:spMk id="9" creationId="{15BF25F1-5A6C-D3E3-8191-A6F29E6C579A}"/>
          </ac:spMkLst>
        </pc:spChg>
        <pc:spChg chg="del">
          <ac:chgData name="Hello Hello" userId="6a828ef3d50ac5ac" providerId="LiveId" clId="{9564799A-40FD-4AC7-83EA-26D4DF50E8AE}" dt="2025-02-22T07:05:59.158" v="12646" actId="478"/>
          <ac:spMkLst>
            <pc:docMk/>
            <pc:sldMk cId="1541307539" sldId="407"/>
            <ac:spMk id="12" creationId="{105ABEDC-C7E4-67B2-8CA3-52BDBCE596A7}"/>
          </ac:spMkLst>
        </pc:spChg>
        <pc:spChg chg="del">
          <ac:chgData name="Hello Hello" userId="6a828ef3d50ac5ac" providerId="LiveId" clId="{9564799A-40FD-4AC7-83EA-26D4DF50E8AE}" dt="2025-02-22T07:05:59.158" v="12646" actId="478"/>
          <ac:spMkLst>
            <pc:docMk/>
            <pc:sldMk cId="1541307539" sldId="407"/>
            <ac:spMk id="14" creationId="{33ED3288-29E3-75E9-AF71-4E8A74076067}"/>
          </ac:spMkLst>
        </pc:spChg>
        <pc:spChg chg="del">
          <ac:chgData name="Hello Hello" userId="6a828ef3d50ac5ac" providerId="LiveId" clId="{9564799A-40FD-4AC7-83EA-26D4DF50E8AE}" dt="2025-02-22T07:05:59.158" v="12646" actId="478"/>
          <ac:spMkLst>
            <pc:docMk/>
            <pc:sldMk cId="1541307539" sldId="407"/>
            <ac:spMk id="15" creationId="{53E7E0C4-101F-EE7C-A932-A589E987EF33}"/>
          </ac:spMkLst>
        </pc:spChg>
        <pc:spChg chg="add mod">
          <ac:chgData name="Hello Hello" userId="6a828ef3d50ac5ac" providerId="LiveId" clId="{9564799A-40FD-4AC7-83EA-26D4DF50E8AE}" dt="2025-02-22T07:05:58.015" v="12645"/>
          <ac:spMkLst>
            <pc:docMk/>
            <pc:sldMk cId="1541307539" sldId="407"/>
            <ac:spMk id="23" creationId="{B7DBADB8-E070-A029-84E0-035CB1B1C575}"/>
          </ac:spMkLst>
        </pc:spChg>
        <pc:spChg chg="del">
          <ac:chgData name="Hello Hello" userId="6a828ef3d50ac5ac" providerId="LiveId" clId="{9564799A-40FD-4AC7-83EA-26D4DF50E8AE}" dt="2025-02-22T07:05:59.158" v="12646" actId="478"/>
          <ac:spMkLst>
            <pc:docMk/>
            <pc:sldMk cId="1541307539" sldId="407"/>
            <ac:spMk id="28" creationId="{EA698236-C412-F745-4033-60324B5A17E8}"/>
          </ac:spMkLst>
        </pc:spChg>
        <pc:spChg chg="add mod">
          <ac:chgData name="Hello Hello" userId="6a828ef3d50ac5ac" providerId="LiveId" clId="{9564799A-40FD-4AC7-83EA-26D4DF50E8AE}" dt="2025-02-22T07:05:58.015" v="12645"/>
          <ac:spMkLst>
            <pc:docMk/>
            <pc:sldMk cId="1541307539" sldId="407"/>
            <ac:spMk id="30" creationId="{27A287C4-D860-8D87-3046-85D758BD46B8}"/>
          </ac:spMkLst>
        </pc:spChg>
        <pc:spChg chg="del">
          <ac:chgData name="Hello Hello" userId="6a828ef3d50ac5ac" providerId="LiveId" clId="{9564799A-40FD-4AC7-83EA-26D4DF50E8AE}" dt="2025-02-22T07:05:59.158" v="12646" actId="478"/>
          <ac:spMkLst>
            <pc:docMk/>
            <pc:sldMk cId="1541307539" sldId="407"/>
            <ac:spMk id="34" creationId="{E8E04CDB-7910-F96A-3D6A-8EB263468B03}"/>
          </ac:spMkLst>
        </pc:spChg>
        <pc:spChg chg="del">
          <ac:chgData name="Hello Hello" userId="6a828ef3d50ac5ac" providerId="LiveId" clId="{9564799A-40FD-4AC7-83EA-26D4DF50E8AE}" dt="2025-02-22T07:05:59.158" v="12646" actId="478"/>
          <ac:spMkLst>
            <pc:docMk/>
            <pc:sldMk cId="1541307539" sldId="407"/>
            <ac:spMk id="35" creationId="{D63BDDF9-FFDB-852A-296F-4BE5D2F4E637}"/>
          </ac:spMkLst>
        </pc:spChg>
        <pc:spChg chg="del">
          <ac:chgData name="Hello Hello" userId="6a828ef3d50ac5ac" providerId="LiveId" clId="{9564799A-40FD-4AC7-83EA-26D4DF50E8AE}" dt="2025-02-22T07:05:59.158" v="12646" actId="478"/>
          <ac:spMkLst>
            <pc:docMk/>
            <pc:sldMk cId="1541307539" sldId="407"/>
            <ac:spMk id="37" creationId="{3C1C81F3-3513-5F63-8469-13236B9AA30B}"/>
          </ac:spMkLst>
        </pc:spChg>
        <pc:spChg chg="del">
          <ac:chgData name="Hello Hello" userId="6a828ef3d50ac5ac" providerId="LiveId" clId="{9564799A-40FD-4AC7-83EA-26D4DF50E8AE}" dt="2025-02-22T07:05:59.158" v="12646" actId="478"/>
          <ac:spMkLst>
            <pc:docMk/>
            <pc:sldMk cId="1541307539" sldId="407"/>
            <ac:spMk id="40" creationId="{1012EC71-5F6E-DAF1-3FA1-04C966CF9F12}"/>
          </ac:spMkLst>
        </pc:spChg>
        <pc:spChg chg="del">
          <ac:chgData name="Hello Hello" userId="6a828ef3d50ac5ac" providerId="LiveId" clId="{9564799A-40FD-4AC7-83EA-26D4DF50E8AE}" dt="2025-02-22T07:05:59.158" v="12646" actId="478"/>
          <ac:spMkLst>
            <pc:docMk/>
            <pc:sldMk cId="1541307539" sldId="407"/>
            <ac:spMk id="46" creationId="{621A4CF0-BCC1-5E29-2AC7-EBE24FB1A046}"/>
          </ac:spMkLst>
        </pc:spChg>
        <pc:spChg chg="add mod">
          <ac:chgData name="Hello Hello" userId="6a828ef3d50ac5ac" providerId="LiveId" clId="{9564799A-40FD-4AC7-83EA-26D4DF50E8AE}" dt="2025-02-22T07:05:58.015" v="12645"/>
          <ac:spMkLst>
            <pc:docMk/>
            <pc:sldMk cId="1541307539" sldId="407"/>
            <ac:spMk id="54" creationId="{F4C93C39-3725-4074-603E-CD70AF862BF9}"/>
          </ac:spMkLst>
        </pc:spChg>
        <pc:spChg chg="add mod">
          <ac:chgData name="Hello Hello" userId="6a828ef3d50ac5ac" providerId="LiveId" clId="{9564799A-40FD-4AC7-83EA-26D4DF50E8AE}" dt="2025-02-22T07:05:58.015" v="12645"/>
          <ac:spMkLst>
            <pc:docMk/>
            <pc:sldMk cId="1541307539" sldId="407"/>
            <ac:spMk id="58" creationId="{5FA6F5F8-7071-23EE-3684-11A8C0CD6D44}"/>
          </ac:spMkLst>
        </pc:spChg>
        <pc:spChg chg="add mod">
          <ac:chgData name="Hello Hello" userId="6a828ef3d50ac5ac" providerId="LiveId" clId="{9564799A-40FD-4AC7-83EA-26D4DF50E8AE}" dt="2025-02-22T07:05:58.015" v="12645"/>
          <ac:spMkLst>
            <pc:docMk/>
            <pc:sldMk cId="1541307539" sldId="407"/>
            <ac:spMk id="66" creationId="{3CC235B5-B11E-CD21-B862-5449BCF7A402}"/>
          </ac:spMkLst>
        </pc:spChg>
        <pc:spChg chg="add mod">
          <ac:chgData name="Hello Hello" userId="6a828ef3d50ac5ac" providerId="LiveId" clId="{9564799A-40FD-4AC7-83EA-26D4DF50E8AE}" dt="2025-02-22T07:05:58.015" v="12645"/>
          <ac:spMkLst>
            <pc:docMk/>
            <pc:sldMk cId="1541307539" sldId="407"/>
            <ac:spMk id="69" creationId="{E8150488-ED53-368D-8E80-DF3284A0B6D2}"/>
          </ac:spMkLst>
        </pc:spChg>
        <pc:spChg chg="add mod">
          <ac:chgData name="Hello Hello" userId="6a828ef3d50ac5ac" providerId="LiveId" clId="{9564799A-40FD-4AC7-83EA-26D4DF50E8AE}" dt="2025-02-22T07:05:58.015" v="12645"/>
          <ac:spMkLst>
            <pc:docMk/>
            <pc:sldMk cId="1541307539" sldId="407"/>
            <ac:spMk id="84" creationId="{6E1BD226-FAB1-A626-27D5-C029BB941E35}"/>
          </ac:spMkLst>
        </pc:spChg>
        <pc:spChg chg="add mod">
          <ac:chgData name="Hello Hello" userId="6a828ef3d50ac5ac" providerId="LiveId" clId="{9564799A-40FD-4AC7-83EA-26D4DF50E8AE}" dt="2025-02-22T07:05:58.015" v="12645"/>
          <ac:spMkLst>
            <pc:docMk/>
            <pc:sldMk cId="1541307539" sldId="407"/>
            <ac:spMk id="90" creationId="{2B06712D-DBF8-2997-FFD2-4121E0679C82}"/>
          </ac:spMkLst>
        </pc:spChg>
        <pc:spChg chg="add mod">
          <ac:chgData name="Hello Hello" userId="6a828ef3d50ac5ac" providerId="LiveId" clId="{9564799A-40FD-4AC7-83EA-26D4DF50E8AE}" dt="2025-02-22T07:05:58.015" v="12645"/>
          <ac:spMkLst>
            <pc:docMk/>
            <pc:sldMk cId="1541307539" sldId="407"/>
            <ac:spMk id="91" creationId="{8F5BD546-EBA8-1E64-56EA-0B6E2D74DEBF}"/>
          </ac:spMkLst>
        </pc:spChg>
        <pc:spChg chg="add mod">
          <ac:chgData name="Hello Hello" userId="6a828ef3d50ac5ac" providerId="LiveId" clId="{9564799A-40FD-4AC7-83EA-26D4DF50E8AE}" dt="2025-02-22T07:05:58.015" v="12645"/>
          <ac:spMkLst>
            <pc:docMk/>
            <pc:sldMk cId="1541307539" sldId="407"/>
            <ac:spMk id="92" creationId="{9B79A68C-E888-4039-39E7-76B4988C3CE4}"/>
          </ac:spMkLst>
        </pc:spChg>
        <pc:spChg chg="mod">
          <ac:chgData name="Hello Hello" userId="6a828ef3d50ac5ac" providerId="LiveId" clId="{9564799A-40FD-4AC7-83EA-26D4DF50E8AE}" dt="2025-02-22T07:09:59.698" v="12747" actId="207"/>
          <ac:spMkLst>
            <pc:docMk/>
            <pc:sldMk cId="1541307539" sldId="407"/>
            <ac:spMk id="95" creationId="{A057F228-0C88-1F28-E1F9-E17D97D891DB}"/>
          </ac:spMkLst>
        </pc:spChg>
        <pc:spChg chg="add mod">
          <ac:chgData name="Hello Hello" userId="6a828ef3d50ac5ac" providerId="LiveId" clId="{9564799A-40FD-4AC7-83EA-26D4DF50E8AE}" dt="2025-02-22T07:05:59.457" v="12647"/>
          <ac:spMkLst>
            <pc:docMk/>
            <pc:sldMk cId="1541307539" sldId="407"/>
            <ac:spMk id="97" creationId="{4E6A582C-48F3-3F91-F692-970CF0AE93A3}"/>
          </ac:spMkLst>
        </pc:spChg>
        <pc:spChg chg="add mod">
          <ac:chgData name="Hello Hello" userId="6a828ef3d50ac5ac" providerId="LiveId" clId="{9564799A-40FD-4AC7-83EA-26D4DF50E8AE}" dt="2025-02-22T07:05:59.457" v="12647"/>
          <ac:spMkLst>
            <pc:docMk/>
            <pc:sldMk cId="1541307539" sldId="407"/>
            <ac:spMk id="98" creationId="{CD7D9B4A-7EEA-7028-2DFA-385CBA7DFCB2}"/>
          </ac:spMkLst>
        </pc:spChg>
        <pc:spChg chg="add mod">
          <ac:chgData name="Hello Hello" userId="6a828ef3d50ac5ac" providerId="LiveId" clId="{9564799A-40FD-4AC7-83EA-26D4DF50E8AE}" dt="2025-02-22T07:05:59.457" v="12647"/>
          <ac:spMkLst>
            <pc:docMk/>
            <pc:sldMk cId="1541307539" sldId="407"/>
            <ac:spMk id="109" creationId="{E5A57E1C-103B-F6F1-63CF-303D8AC3F5A1}"/>
          </ac:spMkLst>
        </pc:spChg>
        <pc:spChg chg="add mod">
          <ac:chgData name="Hello Hello" userId="6a828ef3d50ac5ac" providerId="LiveId" clId="{9564799A-40FD-4AC7-83EA-26D4DF50E8AE}" dt="2025-02-22T07:05:59.457" v="12647"/>
          <ac:spMkLst>
            <pc:docMk/>
            <pc:sldMk cId="1541307539" sldId="407"/>
            <ac:spMk id="115" creationId="{30E77EA0-F6D0-20EF-759D-74AC0D16B0CB}"/>
          </ac:spMkLst>
        </pc:spChg>
        <pc:spChg chg="add mod">
          <ac:chgData name="Hello Hello" userId="6a828ef3d50ac5ac" providerId="LiveId" clId="{9564799A-40FD-4AC7-83EA-26D4DF50E8AE}" dt="2025-02-22T07:05:59.457" v="12647"/>
          <ac:spMkLst>
            <pc:docMk/>
            <pc:sldMk cId="1541307539" sldId="407"/>
            <ac:spMk id="122" creationId="{47C2CF49-628C-DC20-562A-859F3C959B71}"/>
          </ac:spMkLst>
        </pc:spChg>
        <pc:spChg chg="add mod">
          <ac:chgData name="Hello Hello" userId="6a828ef3d50ac5ac" providerId="LiveId" clId="{9564799A-40FD-4AC7-83EA-26D4DF50E8AE}" dt="2025-02-22T07:05:59.457" v="12647"/>
          <ac:spMkLst>
            <pc:docMk/>
            <pc:sldMk cId="1541307539" sldId="407"/>
            <ac:spMk id="124" creationId="{A8350C66-7BB0-ACEA-D44A-5DF06DB94141}"/>
          </ac:spMkLst>
        </pc:spChg>
        <pc:spChg chg="add mod">
          <ac:chgData name="Hello Hello" userId="6a828ef3d50ac5ac" providerId="LiveId" clId="{9564799A-40FD-4AC7-83EA-26D4DF50E8AE}" dt="2025-02-22T07:05:59.457" v="12647"/>
          <ac:spMkLst>
            <pc:docMk/>
            <pc:sldMk cId="1541307539" sldId="407"/>
            <ac:spMk id="125" creationId="{EC752D42-6B37-F32E-14DD-930D44D0ECAD}"/>
          </ac:spMkLst>
        </pc:spChg>
        <pc:spChg chg="add mod">
          <ac:chgData name="Hello Hello" userId="6a828ef3d50ac5ac" providerId="LiveId" clId="{9564799A-40FD-4AC7-83EA-26D4DF50E8AE}" dt="2025-02-22T07:05:59.457" v="12647"/>
          <ac:spMkLst>
            <pc:docMk/>
            <pc:sldMk cId="1541307539" sldId="407"/>
            <ac:spMk id="129" creationId="{186A4226-0FB8-9745-C9EE-4B47D6F34C62}"/>
          </ac:spMkLst>
        </pc:spChg>
        <pc:spChg chg="add mod">
          <ac:chgData name="Hello Hello" userId="6a828ef3d50ac5ac" providerId="LiveId" clId="{9564799A-40FD-4AC7-83EA-26D4DF50E8AE}" dt="2025-02-22T07:05:59.457" v="12647"/>
          <ac:spMkLst>
            <pc:docMk/>
            <pc:sldMk cId="1541307539" sldId="407"/>
            <ac:spMk id="130" creationId="{F8C3BFEA-B0E3-3440-F125-5CC47AD693C7}"/>
          </ac:spMkLst>
        </pc:spChg>
        <pc:spChg chg="add mod">
          <ac:chgData name="Hello Hello" userId="6a828ef3d50ac5ac" providerId="LiveId" clId="{9564799A-40FD-4AC7-83EA-26D4DF50E8AE}" dt="2025-02-22T07:05:59.457" v="12647"/>
          <ac:spMkLst>
            <pc:docMk/>
            <pc:sldMk cId="1541307539" sldId="407"/>
            <ac:spMk id="139" creationId="{ECD735D9-C8BA-3F04-0175-3C6955E5845D}"/>
          </ac:spMkLst>
        </pc:spChg>
      </pc:sldChg>
      <pc:sldChg chg="addSp delSp modSp mod">
        <pc:chgData name="Hello Hello" userId="6a828ef3d50ac5ac" providerId="LiveId" clId="{9564799A-40FD-4AC7-83EA-26D4DF50E8AE}" dt="2025-02-24T06:51:27.642" v="13113"/>
        <pc:sldMkLst>
          <pc:docMk/>
          <pc:sldMk cId="4028494908" sldId="408"/>
        </pc:sldMkLst>
        <pc:spChg chg="add mod">
          <ac:chgData name="Hello Hello" userId="6a828ef3d50ac5ac" providerId="LiveId" clId="{9564799A-40FD-4AC7-83EA-26D4DF50E8AE}" dt="2025-02-24T06:51:27.642" v="13113"/>
          <ac:spMkLst>
            <pc:docMk/>
            <pc:sldMk cId="4028494908" sldId="408"/>
            <ac:spMk id="2" creationId="{D5B02F13-0C53-98EB-055E-C0716C2E759C}"/>
          </ac:spMkLst>
        </pc:spChg>
        <pc:spChg chg="mod">
          <ac:chgData name="Hello Hello" userId="6a828ef3d50ac5ac" providerId="LiveId" clId="{9564799A-40FD-4AC7-83EA-26D4DF50E8AE}" dt="2025-02-19T20:36:56.575" v="106" actId="20577"/>
          <ac:spMkLst>
            <pc:docMk/>
            <pc:sldMk cId="4028494908" sldId="408"/>
            <ac:spMk id="3" creationId="{95C61EFF-615B-AC05-6861-D611D96B7246}"/>
          </ac:spMkLst>
        </pc:spChg>
        <pc:spChg chg="add mod">
          <ac:chgData name="Hello Hello" userId="6a828ef3d50ac5ac" providerId="LiveId" clId="{9564799A-40FD-4AC7-83EA-26D4DF50E8AE}" dt="2025-02-24T06:51:27.642" v="13113"/>
          <ac:spMkLst>
            <pc:docMk/>
            <pc:sldMk cId="4028494908" sldId="408"/>
            <ac:spMk id="4" creationId="{C0E072CC-E484-A121-2A51-4C5395EED7BC}"/>
          </ac:spMkLst>
        </pc:spChg>
        <pc:spChg chg="del">
          <ac:chgData name="Hello Hello" userId="6a828ef3d50ac5ac" providerId="LiveId" clId="{9564799A-40FD-4AC7-83EA-26D4DF50E8AE}" dt="2025-02-22T07:06:03.239" v="12648" actId="478"/>
          <ac:spMkLst>
            <pc:docMk/>
            <pc:sldMk cId="4028494908" sldId="408"/>
            <ac:spMk id="7" creationId="{E0D2BEA0-B88C-896A-4676-BFE1C861584A}"/>
          </ac:spMkLst>
        </pc:spChg>
        <pc:spChg chg="mod">
          <ac:chgData name="Hello Hello" userId="6a828ef3d50ac5ac" providerId="LiveId" clId="{9564799A-40FD-4AC7-83EA-26D4DF50E8AE}" dt="2025-02-19T20:38:24.569" v="459" actId="20577"/>
          <ac:spMkLst>
            <pc:docMk/>
            <pc:sldMk cId="4028494908" sldId="408"/>
            <ac:spMk id="9" creationId="{FBA1055F-C698-A971-6215-7E2968DA75FB}"/>
          </ac:spMkLst>
        </pc:spChg>
        <pc:spChg chg="del">
          <ac:chgData name="Hello Hello" userId="6a828ef3d50ac5ac" providerId="LiveId" clId="{9564799A-40FD-4AC7-83EA-26D4DF50E8AE}" dt="2025-02-22T07:06:03.239" v="12648" actId="478"/>
          <ac:spMkLst>
            <pc:docMk/>
            <pc:sldMk cId="4028494908" sldId="408"/>
            <ac:spMk id="10" creationId="{FF75BAEC-D1CF-070E-0B3D-C3C469C1D37A}"/>
          </ac:spMkLst>
        </pc:spChg>
        <pc:spChg chg="del">
          <ac:chgData name="Hello Hello" userId="6a828ef3d50ac5ac" providerId="LiveId" clId="{9564799A-40FD-4AC7-83EA-26D4DF50E8AE}" dt="2025-02-22T07:06:03.239" v="12648" actId="478"/>
          <ac:spMkLst>
            <pc:docMk/>
            <pc:sldMk cId="4028494908" sldId="408"/>
            <ac:spMk id="11" creationId="{E416E8D0-437A-2C14-D3EF-A48D1C882872}"/>
          </ac:spMkLst>
        </pc:spChg>
        <pc:spChg chg="del">
          <ac:chgData name="Hello Hello" userId="6a828ef3d50ac5ac" providerId="LiveId" clId="{9564799A-40FD-4AC7-83EA-26D4DF50E8AE}" dt="2025-02-22T07:06:03.239" v="12648" actId="478"/>
          <ac:spMkLst>
            <pc:docMk/>
            <pc:sldMk cId="4028494908" sldId="408"/>
            <ac:spMk id="14" creationId="{7C6E3BA1-9ED8-AE57-38B6-8A39212F46DE}"/>
          </ac:spMkLst>
        </pc:spChg>
        <pc:spChg chg="del">
          <ac:chgData name="Hello Hello" userId="6a828ef3d50ac5ac" providerId="LiveId" clId="{9564799A-40FD-4AC7-83EA-26D4DF50E8AE}" dt="2025-02-22T07:06:03.239" v="12648" actId="478"/>
          <ac:spMkLst>
            <pc:docMk/>
            <pc:sldMk cId="4028494908" sldId="408"/>
            <ac:spMk id="15" creationId="{3F7DE7C6-6C71-CE91-2797-0F8F36404688}"/>
          </ac:spMkLst>
        </pc:spChg>
        <pc:spChg chg="del">
          <ac:chgData name="Hello Hello" userId="6a828ef3d50ac5ac" providerId="LiveId" clId="{9564799A-40FD-4AC7-83EA-26D4DF50E8AE}" dt="2025-02-22T07:06:03.239" v="12648" actId="478"/>
          <ac:spMkLst>
            <pc:docMk/>
            <pc:sldMk cId="4028494908" sldId="408"/>
            <ac:spMk id="16" creationId="{AB83FD05-D8AF-BF03-A7F1-5DCCFA17427B}"/>
          </ac:spMkLst>
        </pc:spChg>
        <pc:spChg chg="add mod">
          <ac:chgData name="Hello Hello" userId="6a828ef3d50ac5ac" providerId="LiveId" clId="{9564799A-40FD-4AC7-83EA-26D4DF50E8AE}" dt="2025-02-22T07:06:03.730" v="12649"/>
          <ac:spMkLst>
            <pc:docMk/>
            <pc:sldMk cId="4028494908" sldId="408"/>
            <ac:spMk id="24" creationId="{8D106E34-C8B1-26B1-4F4C-BDA5EE09C550}"/>
          </ac:spMkLst>
        </pc:spChg>
        <pc:spChg chg="del">
          <ac:chgData name="Hello Hello" userId="6a828ef3d50ac5ac" providerId="LiveId" clId="{9564799A-40FD-4AC7-83EA-26D4DF50E8AE}" dt="2025-02-22T07:06:03.239" v="12648" actId="478"/>
          <ac:spMkLst>
            <pc:docMk/>
            <pc:sldMk cId="4028494908" sldId="408"/>
            <ac:spMk id="29" creationId="{454847CF-158F-989D-1A35-D8F4BFA0F037}"/>
          </ac:spMkLst>
        </pc:spChg>
        <pc:spChg chg="del">
          <ac:chgData name="Hello Hello" userId="6a828ef3d50ac5ac" providerId="LiveId" clId="{9564799A-40FD-4AC7-83EA-26D4DF50E8AE}" dt="2025-02-22T07:06:03.239" v="12648" actId="478"/>
          <ac:spMkLst>
            <pc:docMk/>
            <pc:sldMk cId="4028494908" sldId="408"/>
            <ac:spMk id="35" creationId="{0F4DAA21-178E-2795-43D4-7105E160D86E}"/>
          </ac:spMkLst>
        </pc:spChg>
        <pc:spChg chg="del">
          <ac:chgData name="Hello Hello" userId="6a828ef3d50ac5ac" providerId="LiveId" clId="{9564799A-40FD-4AC7-83EA-26D4DF50E8AE}" dt="2025-02-22T07:06:03.239" v="12648" actId="478"/>
          <ac:spMkLst>
            <pc:docMk/>
            <pc:sldMk cId="4028494908" sldId="408"/>
            <ac:spMk id="37" creationId="{07C7FF85-5946-B0A4-1EDE-4BCCCFBB445C}"/>
          </ac:spMkLst>
        </pc:spChg>
        <pc:spChg chg="del">
          <ac:chgData name="Hello Hello" userId="6a828ef3d50ac5ac" providerId="LiveId" clId="{9564799A-40FD-4AC7-83EA-26D4DF50E8AE}" dt="2025-02-22T07:06:03.239" v="12648" actId="478"/>
          <ac:spMkLst>
            <pc:docMk/>
            <pc:sldMk cId="4028494908" sldId="408"/>
            <ac:spMk id="38" creationId="{A07FA58D-A255-12AB-A28A-90B6B3C8A558}"/>
          </ac:spMkLst>
        </pc:spChg>
        <pc:spChg chg="add mod">
          <ac:chgData name="Hello Hello" userId="6a828ef3d50ac5ac" providerId="LiveId" clId="{9564799A-40FD-4AC7-83EA-26D4DF50E8AE}" dt="2025-02-22T07:06:03.730" v="12649"/>
          <ac:spMkLst>
            <pc:docMk/>
            <pc:sldMk cId="4028494908" sldId="408"/>
            <ac:spMk id="42" creationId="{A4900768-85EE-3484-B7AA-90D5AE595C60}"/>
          </ac:spMkLst>
        </pc:spChg>
        <pc:spChg chg="add mod">
          <ac:chgData name="Hello Hello" userId="6a828ef3d50ac5ac" providerId="LiveId" clId="{9564799A-40FD-4AC7-83EA-26D4DF50E8AE}" dt="2025-02-22T07:06:03.730" v="12649"/>
          <ac:spMkLst>
            <pc:docMk/>
            <pc:sldMk cId="4028494908" sldId="408"/>
            <ac:spMk id="50" creationId="{4BCE4559-DEC1-11EE-8F2B-504D96303E5E}"/>
          </ac:spMkLst>
        </pc:spChg>
        <pc:spChg chg="add mod">
          <ac:chgData name="Hello Hello" userId="6a828ef3d50ac5ac" providerId="LiveId" clId="{9564799A-40FD-4AC7-83EA-26D4DF50E8AE}" dt="2025-02-22T07:06:03.730" v="12649"/>
          <ac:spMkLst>
            <pc:docMk/>
            <pc:sldMk cId="4028494908" sldId="408"/>
            <ac:spMk id="54" creationId="{B76688C5-F739-31B3-85CB-D90CAEAAFFD9}"/>
          </ac:spMkLst>
        </pc:spChg>
        <pc:spChg chg="add mod">
          <ac:chgData name="Hello Hello" userId="6a828ef3d50ac5ac" providerId="LiveId" clId="{9564799A-40FD-4AC7-83EA-26D4DF50E8AE}" dt="2025-02-22T07:06:03.730" v="12649"/>
          <ac:spMkLst>
            <pc:docMk/>
            <pc:sldMk cId="4028494908" sldId="408"/>
            <ac:spMk id="64" creationId="{8CBB9571-83F9-92D6-E73E-99887FF3DBC9}"/>
          </ac:spMkLst>
        </pc:spChg>
        <pc:spChg chg="mod">
          <ac:chgData name="Hello Hello" userId="6a828ef3d50ac5ac" providerId="LiveId" clId="{9564799A-40FD-4AC7-83EA-26D4DF50E8AE}" dt="2025-02-22T07:10:03.838" v="12748" actId="207"/>
          <ac:spMkLst>
            <pc:docMk/>
            <pc:sldMk cId="4028494908" sldId="408"/>
            <ac:spMk id="66" creationId="{3BD71F72-68D5-E6BB-D86C-D4A12F37C1E8}"/>
          </ac:spMkLst>
        </pc:spChg>
        <pc:spChg chg="add mod">
          <ac:chgData name="Hello Hello" userId="6a828ef3d50ac5ac" providerId="LiveId" clId="{9564799A-40FD-4AC7-83EA-26D4DF50E8AE}" dt="2025-02-22T07:06:03.730" v="12649"/>
          <ac:spMkLst>
            <pc:docMk/>
            <pc:sldMk cId="4028494908" sldId="408"/>
            <ac:spMk id="70" creationId="{427E0647-7FA3-A35A-53B8-DA766077C1B0}"/>
          </ac:spMkLst>
        </pc:spChg>
        <pc:spChg chg="add mod">
          <ac:chgData name="Hello Hello" userId="6a828ef3d50ac5ac" providerId="LiveId" clId="{9564799A-40FD-4AC7-83EA-26D4DF50E8AE}" dt="2025-02-22T07:06:03.730" v="12649"/>
          <ac:spMkLst>
            <pc:docMk/>
            <pc:sldMk cId="4028494908" sldId="408"/>
            <ac:spMk id="71" creationId="{481CE453-04A2-EDFD-E997-B6054C6BB5AC}"/>
          </ac:spMkLst>
        </pc:spChg>
        <pc:spChg chg="add mod">
          <ac:chgData name="Hello Hello" userId="6a828ef3d50ac5ac" providerId="LiveId" clId="{9564799A-40FD-4AC7-83EA-26D4DF50E8AE}" dt="2025-02-22T07:06:03.730" v="12649"/>
          <ac:spMkLst>
            <pc:docMk/>
            <pc:sldMk cId="4028494908" sldId="408"/>
            <ac:spMk id="76" creationId="{70010C3F-9FEF-A4A7-5A9E-004F6D978BD9}"/>
          </ac:spMkLst>
        </pc:spChg>
        <pc:spChg chg="add mod">
          <ac:chgData name="Hello Hello" userId="6a828ef3d50ac5ac" providerId="LiveId" clId="{9564799A-40FD-4AC7-83EA-26D4DF50E8AE}" dt="2025-02-22T07:06:03.730" v="12649"/>
          <ac:spMkLst>
            <pc:docMk/>
            <pc:sldMk cId="4028494908" sldId="408"/>
            <ac:spMk id="78" creationId="{ADB44105-AB03-4A6C-6FCE-945F965D3EEF}"/>
          </ac:spMkLst>
        </pc:spChg>
        <pc:spChg chg="add mod">
          <ac:chgData name="Hello Hello" userId="6a828ef3d50ac5ac" providerId="LiveId" clId="{9564799A-40FD-4AC7-83EA-26D4DF50E8AE}" dt="2025-02-22T07:06:03.730" v="12649"/>
          <ac:spMkLst>
            <pc:docMk/>
            <pc:sldMk cId="4028494908" sldId="408"/>
            <ac:spMk id="81" creationId="{6E640B46-10DC-51D6-F02B-C7811D06D8C7}"/>
          </ac:spMkLst>
        </pc:spChg>
      </pc:sldChg>
      <pc:sldChg chg="del">
        <pc:chgData name="Hello Hello" userId="6a828ef3d50ac5ac" providerId="LiveId" clId="{9564799A-40FD-4AC7-83EA-26D4DF50E8AE}" dt="2025-02-21T04:50:25.654" v="945" actId="47"/>
        <pc:sldMkLst>
          <pc:docMk/>
          <pc:sldMk cId="1849973944" sldId="409"/>
        </pc:sldMkLst>
      </pc:sldChg>
      <pc:sldChg chg="del">
        <pc:chgData name="Hello Hello" userId="6a828ef3d50ac5ac" providerId="LiveId" clId="{9564799A-40FD-4AC7-83EA-26D4DF50E8AE}" dt="2025-02-21T04:50:25.654" v="945" actId="47"/>
        <pc:sldMkLst>
          <pc:docMk/>
          <pc:sldMk cId="3644059301" sldId="410"/>
        </pc:sldMkLst>
      </pc:sldChg>
      <pc:sldChg chg="del">
        <pc:chgData name="Hello Hello" userId="6a828ef3d50ac5ac" providerId="LiveId" clId="{9564799A-40FD-4AC7-83EA-26D4DF50E8AE}" dt="2025-02-21T04:50:25.654" v="945" actId="47"/>
        <pc:sldMkLst>
          <pc:docMk/>
          <pc:sldMk cId="1447864020" sldId="411"/>
        </pc:sldMkLst>
      </pc:sldChg>
      <pc:sldChg chg="del">
        <pc:chgData name="Hello Hello" userId="6a828ef3d50ac5ac" providerId="LiveId" clId="{9564799A-40FD-4AC7-83EA-26D4DF50E8AE}" dt="2025-02-21T04:50:25.654" v="945" actId="47"/>
        <pc:sldMkLst>
          <pc:docMk/>
          <pc:sldMk cId="1618600573" sldId="412"/>
        </pc:sldMkLst>
      </pc:sldChg>
      <pc:sldChg chg="addSp delSp modSp add del mod">
        <pc:chgData name="Hello Hello" userId="6a828ef3d50ac5ac" providerId="LiveId" clId="{9564799A-40FD-4AC7-83EA-26D4DF50E8AE}" dt="2025-02-24T22:33:52.034" v="13951" actId="47"/>
        <pc:sldMkLst>
          <pc:docMk/>
          <pc:sldMk cId="1018215508" sldId="413"/>
        </pc:sldMkLst>
        <pc:spChg chg="add mod">
          <ac:chgData name="Hello Hello" userId="6a828ef3d50ac5ac" providerId="LiveId" clId="{9564799A-40FD-4AC7-83EA-26D4DF50E8AE}" dt="2025-02-24T06:51:29.142" v="13114"/>
          <ac:spMkLst>
            <pc:docMk/>
            <pc:sldMk cId="1018215508" sldId="413"/>
            <ac:spMk id="2" creationId="{BACDA3DB-A059-B21E-9ABE-3857C2DDB566}"/>
          </ac:spMkLst>
        </pc:spChg>
        <pc:spChg chg="mod">
          <ac:chgData name="Hello Hello" userId="6a828ef3d50ac5ac" providerId="LiveId" clId="{9564799A-40FD-4AC7-83EA-26D4DF50E8AE}" dt="2025-02-24T22:27:33.232" v="13220" actId="20577"/>
          <ac:spMkLst>
            <pc:docMk/>
            <pc:sldMk cId="1018215508" sldId="413"/>
            <ac:spMk id="3" creationId="{F0F9CA15-E513-F264-B91E-B7F42CA86BAB}"/>
          </ac:spMkLst>
        </pc:spChg>
        <pc:spChg chg="add mod">
          <ac:chgData name="Hello Hello" userId="6a828ef3d50ac5ac" providerId="LiveId" clId="{9564799A-40FD-4AC7-83EA-26D4DF50E8AE}" dt="2025-02-24T06:51:29.142" v="13114"/>
          <ac:spMkLst>
            <pc:docMk/>
            <pc:sldMk cId="1018215508" sldId="413"/>
            <ac:spMk id="4" creationId="{76A20EED-2D90-116E-3EA2-6B43CE0F6B9C}"/>
          </ac:spMkLst>
        </pc:spChg>
        <pc:spChg chg="del">
          <ac:chgData name="Hello Hello" userId="6a828ef3d50ac5ac" providerId="LiveId" clId="{9564799A-40FD-4AC7-83EA-26D4DF50E8AE}" dt="2025-02-22T07:06:07.512" v="12650" actId="478"/>
          <ac:spMkLst>
            <pc:docMk/>
            <pc:sldMk cId="1018215508" sldId="413"/>
            <ac:spMk id="4" creationId="{A9B93593-E255-487F-1B05-B06D88AA5FF2}"/>
          </ac:spMkLst>
        </pc:spChg>
        <pc:spChg chg="del">
          <ac:chgData name="Hello Hello" userId="6a828ef3d50ac5ac" providerId="LiveId" clId="{9564799A-40FD-4AC7-83EA-26D4DF50E8AE}" dt="2025-02-22T07:06:07.512" v="12650" actId="478"/>
          <ac:spMkLst>
            <pc:docMk/>
            <pc:sldMk cId="1018215508" sldId="413"/>
            <ac:spMk id="6" creationId="{E447DAEF-E54C-D87D-F63F-643CA7B390B1}"/>
          </ac:spMkLst>
        </pc:spChg>
        <pc:spChg chg="del">
          <ac:chgData name="Hello Hello" userId="6a828ef3d50ac5ac" providerId="LiveId" clId="{9564799A-40FD-4AC7-83EA-26D4DF50E8AE}" dt="2025-02-22T07:06:07.512" v="12650" actId="478"/>
          <ac:spMkLst>
            <pc:docMk/>
            <pc:sldMk cId="1018215508" sldId="413"/>
            <ac:spMk id="8" creationId="{2D1027B3-A4E3-2438-D8D4-4FEC162E8E58}"/>
          </ac:spMkLst>
        </pc:spChg>
        <pc:spChg chg="mod">
          <ac:chgData name="Hello Hello" userId="6a828ef3d50ac5ac" providerId="LiveId" clId="{9564799A-40FD-4AC7-83EA-26D4DF50E8AE}" dt="2025-02-24T22:32:48.701" v="13949" actId="20577"/>
          <ac:spMkLst>
            <pc:docMk/>
            <pc:sldMk cId="1018215508" sldId="413"/>
            <ac:spMk id="9" creationId="{DD18BE91-E5BB-A155-1E80-44204ECD2E03}"/>
          </ac:spMkLst>
        </pc:spChg>
        <pc:spChg chg="del">
          <ac:chgData name="Hello Hello" userId="6a828ef3d50ac5ac" providerId="LiveId" clId="{9564799A-40FD-4AC7-83EA-26D4DF50E8AE}" dt="2025-02-22T07:06:07.512" v="12650" actId="478"/>
          <ac:spMkLst>
            <pc:docMk/>
            <pc:sldMk cId="1018215508" sldId="413"/>
            <ac:spMk id="14" creationId="{8183315F-F2A1-935F-2F8D-ADE6DB1A6C80}"/>
          </ac:spMkLst>
        </pc:spChg>
        <pc:spChg chg="del">
          <ac:chgData name="Hello Hello" userId="6a828ef3d50ac5ac" providerId="LiveId" clId="{9564799A-40FD-4AC7-83EA-26D4DF50E8AE}" dt="2025-02-22T07:06:07.512" v="12650" actId="478"/>
          <ac:spMkLst>
            <pc:docMk/>
            <pc:sldMk cId="1018215508" sldId="413"/>
            <ac:spMk id="15" creationId="{3D35CC1E-0D97-E4DF-B495-EC5A9A54E395}"/>
          </ac:spMkLst>
        </pc:spChg>
        <pc:spChg chg="del">
          <ac:chgData name="Hello Hello" userId="6a828ef3d50ac5ac" providerId="LiveId" clId="{9564799A-40FD-4AC7-83EA-26D4DF50E8AE}" dt="2025-02-22T07:06:07.512" v="12650" actId="478"/>
          <ac:spMkLst>
            <pc:docMk/>
            <pc:sldMk cId="1018215508" sldId="413"/>
            <ac:spMk id="16" creationId="{797EB1D5-1C4A-EDFE-B53A-4AD86DEC3415}"/>
          </ac:spMkLst>
        </pc:spChg>
        <pc:spChg chg="del">
          <ac:chgData name="Hello Hello" userId="6a828ef3d50ac5ac" providerId="LiveId" clId="{9564799A-40FD-4AC7-83EA-26D4DF50E8AE}" dt="2025-02-22T07:06:07.512" v="12650" actId="478"/>
          <ac:spMkLst>
            <pc:docMk/>
            <pc:sldMk cId="1018215508" sldId="413"/>
            <ac:spMk id="19" creationId="{15FE29B0-5664-06C1-F3C0-E343839C78D3}"/>
          </ac:spMkLst>
        </pc:spChg>
        <pc:spChg chg="del">
          <ac:chgData name="Hello Hello" userId="6a828ef3d50ac5ac" providerId="LiveId" clId="{9564799A-40FD-4AC7-83EA-26D4DF50E8AE}" dt="2025-02-22T07:06:07.512" v="12650" actId="478"/>
          <ac:spMkLst>
            <pc:docMk/>
            <pc:sldMk cId="1018215508" sldId="413"/>
            <ac:spMk id="27" creationId="{918062C4-6AED-116F-2764-8EBC81218D9F}"/>
          </ac:spMkLst>
        </pc:spChg>
        <pc:spChg chg="del">
          <ac:chgData name="Hello Hello" userId="6a828ef3d50ac5ac" providerId="LiveId" clId="{9564799A-40FD-4AC7-83EA-26D4DF50E8AE}" dt="2025-02-22T07:06:07.512" v="12650" actId="478"/>
          <ac:spMkLst>
            <pc:docMk/>
            <pc:sldMk cId="1018215508" sldId="413"/>
            <ac:spMk id="36" creationId="{CC176B66-7730-43D5-19AD-0CA257D2EC48}"/>
          </ac:spMkLst>
        </pc:spChg>
        <pc:spChg chg="del">
          <ac:chgData name="Hello Hello" userId="6a828ef3d50ac5ac" providerId="LiveId" clId="{9564799A-40FD-4AC7-83EA-26D4DF50E8AE}" dt="2025-02-22T07:06:07.512" v="12650" actId="478"/>
          <ac:spMkLst>
            <pc:docMk/>
            <pc:sldMk cId="1018215508" sldId="413"/>
            <ac:spMk id="37" creationId="{DEA0C920-708E-F2C7-0762-87783B6DECF0}"/>
          </ac:spMkLst>
        </pc:spChg>
        <pc:spChg chg="add mod">
          <ac:chgData name="Hello Hello" userId="6a828ef3d50ac5ac" providerId="LiveId" clId="{9564799A-40FD-4AC7-83EA-26D4DF50E8AE}" dt="2025-02-22T07:06:08.044" v="12651"/>
          <ac:spMkLst>
            <pc:docMk/>
            <pc:sldMk cId="1018215508" sldId="413"/>
            <ac:spMk id="51" creationId="{D68D4597-8F0B-D3C4-BB63-37CAD4768928}"/>
          </ac:spMkLst>
        </pc:spChg>
        <pc:spChg chg="add mod">
          <ac:chgData name="Hello Hello" userId="6a828ef3d50ac5ac" providerId="LiveId" clId="{9564799A-40FD-4AC7-83EA-26D4DF50E8AE}" dt="2025-02-22T07:06:08.044" v="12651"/>
          <ac:spMkLst>
            <pc:docMk/>
            <pc:sldMk cId="1018215508" sldId="413"/>
            <ac:spMk id="63" creationId="{67472E1B-6FC9-3637-2E99-A4C9ED78B042}"/>
          </ac:spMkLst>
        </pc:spChg>
        <pc:spChg chg="add mod">
          <ac:chgData name="Hello Hello" userId="6a828ef3d50ac5ac" providerId="LiveId" clId="{9564799A-40FD-4AC7-83EA-26D4DF50E8AE}" dt="2025-02-22T07:06:08.044" v="12651"/>
          <ac:spMkLst>
            <pc:docMk/>
            <pc:sldMk cId="1018215508" sldId="413"/>
            <ac:spMk id="66" creationId="{70A5897D-7C85-6EAC-168D-E318ECA1A6EA}"/>
          </ac:spMkLst>
        </pc:spChg>
        <pc:spChg chg="mod">
          <ac:chgData name="Hello Hello" userId="6a828ef3d50ac5ac" providerId="LiveId" clId="{9564799A-40FD-4AC7-83EA-26D4DF50E8AE}" dt="2025-02-22T07:10:08.346" v="12749" actId="207"/>
          <ac:spMkLst>
            <pc:docMk/>
            <pc:sldMk cId="1018215508" sldId="413"/>
            <ac:spMk id="68" creationId="{18A08E74-4B40-20D9-708C-8ACBEEF5840D}"/>
          </ac:spMkLst>
        </pc:spChg>
        <pc:spChg chg="add mod">
          <ac:chgData name="Hello Hello" userId="6a828ef3d50ac5ac" providerId="LiveId" clId="{9564799A-40FD-4AC7-83EA-26D4DF50E8AE}" dt="2025-02-22T07:06:08.044" v="12651"/>
          <ac:spMkLst>
            <pc:docMk/>
            <pc:sldMk cId="1018215508" sldId="413"/>
            <ac:spMk id="69" creationId="{031624D5-D0B4-FB71-D832-5A9D03A08495}"/>
          </ac:spMkLst>
        </pc:spChg>
        <pc:spChg chg="add mod">
          <ac:chgData name="Hello Hello" userId="6a828ef3d50ac5ac" providerId="LiveId" clId="{9564799A-40FD-4AC7-83EA-26D4DF50E8AE}" dt="2025-02-22T07:06:08.044" v="12651"/>
          <ac:spMkLst>
            <pc:docMk/>
            <pc:sldMk cId="1018215508" sldId="413"/>
            <ac:spMk id="72" creationId="{0B2BFC9B-3F5D-B3E9-4E61-9D6FBA228325}"/>
          </ac:spMkLst>
        </pc:spChg>
        <pc:spChg chg="add mod">
          <ac:chgData name="Hello Hello" userId="6a828ef3d50ac5ac" providerId="LiveId" clId="{9564799A-40FD-4AC7-83EA-26D4DF50E8AE}" dt="2025-02-22T07:06:08.044" v="12651"/>
          <ac:spMkLst>
            <pc:docMk/>
            <pc:sldMk cId="1018215508" sldId="413"/>
            <ac:spMk id="74" creationId="{C43F3F5E-23B2-1880-801D-9C0D414B8478}"/>
          </ac:spMkLst>
        </pc:spChg>
        <pc:spChg chg="add mod">
          <ac:chgData name="Hello Hello" userId="6a828ef3d50ac5ac" providerId="LiveId" clId="{9564799A-40FD-4AC7-83EA-26D4DF50E8AE}" dt="2025-02-22T07:06:08.044" v="12651"/>
          <ac:spMkLst>
            <pc:docMk/>
            <pc:sldMk cId="1018215508" sldId="413"/>
            <ac:spMk id="77" creationId="{A0972C37-C5F5-EAF3-656C-3A34B331D128}"/>
          </ac:spMkLst>
        </pc:spChg>
        <pc:spChg chg="add mod">
          <ac:chgData name="Hello Hello" userId="6a828ef3d50ac5ac" providerId="LiveId" clId="{9564799A-40FD-4AC7-83EA-26D4DF50E8AE}" dt="2025-02-22T07:06:08.044" v="12651"/>
          <ac:spMkLst>
            <pc:docMk/>
            <pc:sldMk cId="1018215508" sldId="413"/>
            <ac:spMk id="78" creationId="{69CE1C04-F70A-EF7F-64B1-D0C150F1C958}"/>
          </ac:spMkLst>
        </pc:spChg>
        <pc:spChg chg="add mod">
          <ac:chgData name="Hello Hello" userId="6a828ef3d50ac5ac" providerId="LiveId" clId="{9564799A-40FD-4AC7-83EA-26D4DF50E8AE}" dt="2025-02-22T07:06:08.044" v="12651"/>
          <ac:spMkLst>
            <pc:docMk/>
            <pc:sldMk cId="1018215508" sldId="413"/>
            <ac:spMk id="85" creationId="{F6C026CB-4409-44D2-21E4-DEAB2B1B0117}"/>
          </ac:spMkLst>
        </pc:spChg>
        <pc:spChg chg="add mod">
          <ac:chgData name="Hello Hello" userId="6a828ef3d50ac5ac" providerId="LiveId" clId="{9564799A-40FD-4AC7-83EA-26D4DF50E8AE}" dt="2025-02-22T07:06:08.044" v="12651"/>
          <ac:spMkLst>
            <pc:docMk/>
            <pc:sldMk cId="1018215508" sldId="413"/>
            <ac:spMk id="89" creationId="{E5DCD8B5-5ECF-99EA-EAC9-C265E9B866AD}"/>
          </ac:spMkLst>
        </pc:spChg>
      </pc:sldChg>
      <pc:sldChg chg="addSp delSp modSp add del mod">
        <pc:chgData name="Hello Hello" userId="6a828ef3d50ac5ac" providerId="LiveId" clId="{9564799A-40FD-4AC7-83EA-26D4DF50E8AE}" dt="2025-02-24T22:33:52.034" v="13951" actId="47"/>
        <pc:sldMkLst>
          <pc:docMk/>
          <pc:sldMk cId="1291437693" sldId="414"/>
        </pc:sldMkLst>
        <pc:spChg chg="add mod">
          <ac:chgData name="Hello Hello" userId="6a828ef3d50ac5ac" providerId="LiveId" clId="{9564799A-40FD-4AC7-83EA-26D4DF50E8AE}" dt="2025-02-24T06:51:31.240" v="13115"/>
          <ac:spMkLst>
            <pc:docMk/>
            <pc:sldMk cId="1291437693" sldId="414"/>
            <ac:spMk id="2" creationId="{7E36EA4A-34A0-3A0B-C6AB-02F208283821}"/>
          </ac:spMkLst>
        </pc:spChg>
        <pc:spChg chg="del">
          <ac:chgData name="Hello Hello" userId="6a828ef3d50ac5ac" providerId="LiveId" clId="{9564799A-40FD-4AC7-83EA-26D4DF50E8AE}" dt="2025-02-22T07:06:14.977" v="12652" actId="478"/>
          <ac:spMkLst>
            <pc:docMk/>
            <pc:sldMk cId="1291437693" sldId="414"/>
            <ac:spMk id="2" creationId="{9C2D6859-9788-F458-415C-8035EDB79953}"/>
          </ac:spMkLst>
        </pc:spChg>
        <pc:spChg chg="mod">
          <ac:chgData name="Hello Hello" userId="6a828ef3d50ac5ac" providerId="LiveId" clId="{9564799A-40FD-4AC7-83EA-26D4DF50E8AE}" dt="2025-02-19T23:21:33.608" v="567" actId="20577"/>
          <ac:spMkLst>
            <pc:docMk/>
            <pc:sldMk cId="1291437693" sldId="414"/>
            <ac:spMk id="3" creationId="{364C9783-FA50-92B8-AAEF-B63EE41CB6EF}"/>
          </ac:spMkLst>
        </pc:spChg>
        <pc:spChg chg="add mod">
          <ac:chgData name="Hello Hello" userId="6a828ef3d50ac5ac" providerId="LiveId" clId="{9564799A-40FD-4AC7-83EA-26D4DF50E8AE}" dt="2025-02-24T06:51:31.240" v="13115"/>
          <ac:spMkLst>
            <pc:docMk/>
            <pc:sldMk cId="1291437693" sldId="414"/>
            <ac:spMk id="4" creationId="{0DF35F94-BCA0-8920-E23F-2593B5CCDC80}"/>
          </ac:spMkLst>
        </pc:spChg>
        <pc:spChg chg="del">
          <ac:chgData name="Hello Hello" userId="6a828ef3d50ac5ac" providerId="LiveId" clId="{9564799A-40FD-4AC7-83EA-26D4DF50E8AE}" dt="2025-02-22T07:06:14.977" v="12652" actId="478"/>
          <ac:spMkLst>
            <pc:docMk/>
            <pc:sldMk cId="1291437693" sldId="414"/>
            <ac:spMk id="7" creationId="{A2F8B86C-D566-3E19-7DF3-4D1F9938F753}"/>
          </ac:spMkLst>
        </pc:spChg>
        <pc:spChg chg="mod">
          <ac:chgData name="Hello Hello" userId="6a828ef3d50ac5ac" providerId="LiveId" clId="{9564799A-40FD-4AC7-83EA-26D4DF50E8AE}" dt="2025-02-24T06:17:13.292" v="13025" actId="20577"/>
          <ac:spMkLst>
            <pc:docMk/>
            <pc:sldMk cId="1291437693" sldId="414"/>
            <ac:spMk id="9" creationId="{A37D7DB2-44ED-6D98-16F9-6AC06775D5C7}"/>
          </ac:spMkLst>
        </pc:spChg>
        <pc:spChg chg="del">
          <ac:chgData name="Hello Hello" userId="6a828ef3d50ac5ac" providerId="LiveId" clId="{9564799A-40FD-4AC7-83EA-26D4DF50E8AE}" dt="2025-02-22T07:06:14.977" v="12652" actId="478"/>
          <ac:spMkLst>
            <pc:docMk/>
            <pc:sldMk cId="1291437693" sldId="414"/>
            <ac:spMk id="13" creationId="{E14EC2A0-08FE-DE0F-95BE-537011ED38FD}"/>
          </ac:spMkLst>
        </pc:spChg>
        <pc:spChg chg="del">
          <ac:chgData name="Hello Hello" userId="6a828ef3d50ac5ac" providerId="LiveId" clId="{9564799A-40FD-4AC7-83EA-26D4DF50E8AE}" dt="2025-02-22T07:06:14.977" v="12652" actId="478"/>
          <ac:spMkLst>
            <pc:docMk/>
            <pc:sldMk cId="1291437693" sldId="414"/>
            <ac:spMk id="18" creationId="{AF8FF6BF-14A1-7C3A-DA97-4C886CAFB316}"/>
          </ac:spMkLst>
        </pc:spChg>
        <pc:spChg chg="del">
          <ac:chgData name="Hello Hello" userId="6a828ef3d50ac5ac" providerId="LiveId" clId="{9564799A-40FD-4AC7-83EA-26D4DF50E8AE}" dt="2025-02-22T07:06:14.977" v="12652" actId="478"/>
          <ac:spMkLst>
            <pc:docMk/>
            <pc:sldMk cId="1291437693" sldId="414"/>
            <ac:spMk id="19" creationId="{3BE52304-7473-74B2-3E16-20478AAC3B25}"/>
          </ac:spMkLst>
        </pc:spChg>
        <pc:spChg chg="add mod">
          <ac:chgData name="Hello Hello" userId="6a828ef3d50ac5ac" providerId="LiveId" clId="{9564799A-40FD-4AC7-83EA-26D4DF50E8AE}" dt="2025-02-22T07:06:15.997" v="12653"/>
          <ac:spMkLst>
            <pc:docMk/>
            <pc:sldMk cId="1291437693" sldId="414"/>
            <ac:spMk id="26" creationId="{C1811E68-7ACD-7705-3415-760FF1FD6745}"/>
          </ac:spMkLst>
        </pc:spChg>
        <pc:spChg chg="del">
          <ac:chgData name="Hello Hello" userId="6a828ef3d50ac5ac" providerId="LiveId" clId="{9564799A-40FD-4AC7-83EA-26D4DF50E8AE}" dt="2025-02-22T07:06:14.977" v="12652" actId="478"/>
          <ac:spMkLst>
            <pc:docMk/>
            <pc:sldMk cId="1291437693" sldId="414"/>
            <ac:spMk id="28" creationId="{FE47C6F6-3397-266F-36E5-C57295C67BB4}"/>
          </ac:spMkLst>
        </pc:spChg>
        <pc:spChg chg="del">
          <ac:chgData name="Hello Hello" userId="6a828ef3d50ac5ac" providerId="LiveId" clId="{9564799A-40FD-4AC7-83EA-26D4DF50E8AE}" dt="2025-02-22T07:06:14.977" v="12652" actId="478"/>
          <ac:spMkLst>
            <pc:docMk/>
            <pc:sldMk cId="1291437693" sldId="414"/>
            <ac:spMk id="36" creationId="{72251FE6-B6F8-398D-9975-CC887B942CAF}"/>
          </ac:spMkLst>
        </pc:spChg>
        <pc:spChg chg="del">
          <ac:chgData name="Hello Hello" userId="6a828ef3d50ac5ac" providerId="LiveId" clId="{9564799A-40FD-4AC7-83EA-26D4DF50E8AE}" dt="2025-02-22T07:06:14.977" v="12652" actId="478"/>
          <ac:spMkLst>
            <pc:docMk/>
            <pc:sldMk cId="1291437693" sldId="414"/>
            <ac:spMk id="39" creationId="{0DF4A6DC-28B6-8A73-BE4B-D09EE3F32753}"/>
          </ac:spMkLst>
        </pc:spChg>
        <pc:spChg chg="add mod">
          <ac:chgData name="Hello Hello" userId="6a828ef3d50ac5ac" providerId="LiveId" clId="{9564799A-40FD-4AC7-83EA-26D4DF50E8AE}" dt="2025-02-22T07:06:15.997" v="12653"/>
          <ac:spMkLst>
            <pc:docMk/>
            <pc:sldMk cId="1291437693" sldId="414"/>
            <ac:spMk id="42" creationId="{DF0CB6FB-DF87-600A-5B1A-26C23CBB80E8}"/>
          </ac:spMkLst>
        </pc:spChg>
        <pc:spChg chg="del">
          <ac:chgData name="Hello Hello" userId="6a828ef3d50ac5ac" providerId="LiveId" clId="{9564799A-40FD-4AC7-83EA-26D4DF50E8AE}" dt="2025-02-22T07:06:14.977" v="12652" actId="478"/>
          <ac:spMkLst>
            <pc:docMk/>
            <pc:sldMk cId="1291437693" sldId="414"/>
            <ac:spMk id="45" creationId="{595D4686-3847-78A4-FB50-C4E770B37E33}"/>
          </ac:spMkLst>
        </pc:spChg>
        <pc:spChg chg="del">
          <ac:chgData name="Hello Hello" userId="6a828ef3d50ac5ac" providerId="LiveId" clId="{9564799A-40FD-4AC7-83EA-26D4DF50E8AE}" dt="2025-02-22T07:06:14.977" v="12652" actId="478"/>
          <ac:spMkLst>
            <pc:docMk/>
            <pc:sldMk cId="1291437693" sldId="414"/>
            <ac:spMk id="47" creationId="{8CB3638A-18D2-ADF4-529D-9C94A2759DDD}"/>
          </ac:spMkLst>
        </pc:spChg>
        <pc:spChg chg="add mod">
          <ac:chgData name="Hello Hello" userId="6a828ef3d50ac5ac" providerId="LiveId" clId="{9564799A-40FD-4AC7-83EA-26D4DF50E8AE}" dt="2025-02-22T07:06:15.997" v="12653"/>
          <ac:spMkLst>
            <pc:docMk/>
            <pc:sldMk cId="1291437693" sldId="414"/>
            <ac:spMk id="51" creationId="{4381A796-F708-2F0F-3744-07AC8501ECC8}"/>
          </ac:spMkLst>
        </pc:spChg>
        <pc:spChg chg="add mod">
          <ac:chgData name="Hello Hello" userId="6a828ef3d50ac5ac" providerId="LiveId" clId="{9564799A-40FD-4AC7-83EA-26D4DF50E8AE}" dt="2025-02-22T07:06:15.997" v="12653"/>
          <ac:spMkLst>
            <pc:docMk/>
            <pc:sldMk cId="1291437693" sldId="414"/>
            <ac:spMk id="55" creationId="{633501CC-7C64-F089-D4A6-E7B7807AD4A6}"/>
          </ac:spMkLst>
        </pc:spChg>
        <pc:spChg chg="add mod">
          <ac:chgData name="Hello Hello" userId="6a828ef3d50ac5ac" providerId="LiveId" clId="{9564799A-40FD-4AC7-83EA-26D4DF50E8AE}" dt="2025-02-22T07:06:15.997" v="12653"/>
          <ac:spMkLst>
            <pc:docMk/>
            <pc:sldMk cId="1291437693" sldId="414"/>
            <ac:spMk id="59" creationId="{A30540E3-7F26-67DC-A59D-C6F1CC437846}"/>
          </ac:spMkLst>
        </pc:spChg>
        <pc:spChg chg="add mod">
          <ac:chgData name="Hello Hello" userId="6a828ef3d50ac5ac" providerId="LiveId" clId="{9564799A-40FD-4AC7-83EA-26D4DF50E8AE}" dt="2025-02-22T07:06:15.997" v="12653"/>
          <ac:spMkLst>
            <pc:docMk/>
            <pc:sldMk cId="1291437693" sldId="414"/>
            <ac:spMk id="63" creationId="{D8D53B9D-6A5F-D6B3-0E2B-CE3DC0841C52}"/>
          </ac:spMkLst>
        </pc:spChg>
        <pc:spChg chg="mod">
          <ac:chgData name="Hello Hello" userId="6a828ef3d50ac5ac" providerId="LiveId" clId="{9564799A-40FD-4AC7-83EA-26D4DF50E8AE}" dt="2025-02-22T07:10:16.642" v="12750" actId="207"/>
          <ac:spMkLst>
            <pc:docMk/>
            <pc:sldMk cId="1291437693" sldId="414"/>
            <ac:spMk id="69" creationId="{0A87C775-DC33-6D73-3EBA-391E190D56C4}"/>
          </ac:spMkLst>
        </pc:spChg>
        <pc:spChg chg="add mod">
          <ac:chgData name="Hello Hello" userId="6a828ef3d50ac5ac" providerId="LiveId" clId="{9564799A-40FD-4AC7-83EA-26D4DF50E8AE}" dt="2025-02-22T07:06:15.997" v="12653"/>
          <ac:spMkLst>
            <pc:docMk/>
            <pc:sldMk cId="1291437693" sldId="414"/>
            <ac:spMk id="71" creationId="{291A94F9-54A1-F665-5C85-F9E278ED5B8A}"/>
          </ac:spMkLst>
        </pc:spChg>
        <pc:spChg chg="add mod">
          <ac:chgData name="Hello Hello" userId="6a828ef3d50ac5ac" providerId="LiveId" clId="{9564799A-40FD-4AC7-83EA-26D4DF50E8AE}" dt="2025-02-22T07:06:15.997" v="12653"/>
          <ac:spMkLst>
            <pc:docMk/>
            <pc:sldMk cId="1291437693" sldId="414"/>
            <ac:spMk id="72" creationId="{5F4F7A81-A44F-77BB-0BCE-9A98625D9D59}"/>
          </ac:spMkLst>
        </pc:spChg>
        <pc:spChg chg="add mod">
          <ac:chgData name="Hello Hello" userId="6a828ef3d50ac5ac" providerId="LiveId" clId="{9564799A-40FD-4AC7-83EA-26D4DF50E8AE}" dt="2025-02-22T07:06:15.997" v="12653"/>
          <ac:spMkLst>
            <pc:docMk/>
            <pc:sldMk cId="1291437693" sldId="414"/>
            <ac:spMk id="86" creationId="{FEDAD851-6514-26E1-36E9-881047E2E2E8}"/>
          </ac:spMkLst>
        </pc:spChg>
        <pc:spChg chg="add mod">
          <ac:chgData name="Hello Hello" userId="6a828ef3d50ac5ac" providerId="LiveId" clId="{9564799A-40FD-4AC7-83EA-26D4DF50E8AE}" dt="2025-02-22T07:06:15.997" v="12653"/>
          <ac:spMkLst>
            <pc:docMk/>
            <pc:sldMk cId="1291437693" sldId="414"/>
            <ac:spMk id="89" creationId="{1998378D-3245-2F82-BD5A-47A5AD6765E6}"/>
          </ac:spMkLst>
        </pc:spChg>
      </pc:sldChg>
      <pc:sldChg chg="add del ord">
        <pc:chgData name="Hello Hello" userId="6a828ef3d50ac5ac" providerId="LiveId" clId="{9564799A-40FD-4AC7-83EA-26D4DF50E8AE}" dt="2025-02-21T06:59:21.988" v="2160" actId="47"/>
        <pc:sldMkLst>
          <pc:docMk/>
          <pc:sldMk cId="2623963642" sldId="415"/>
        </pc:sldMkLst>
      </pc:sldChg>
      <pc:sldChg chg="addSp delSp modSp add del mod">
        <pc:chgData name="Hello Hello" userId="6a828ef3d50ac5ac" providerId="LiveId" clId="{9564799A-40FD-4AC7-83EA-26D4DF50E8AE}" dt="2025-02-21T05:33:53.996" v="946" actId="47"/>
        <pc:sldMkLst>
          <pc:docMk/>
          <pc:sldMk cId="2632531597" sldId="415"/>
        </pc:sldMkLst>
        <pc:spChg chg="mod">
          <ac:chgData name="Hello Hello" userId="6a828ef3d50ac5ac" providerId="LiveId" clId="{9564799A-40FD-4AC7-83EA-26D4DF50E8AE}" dt="2025-02-21T04:50:07.069" v="941"/>
          <ac:spMkLst>
            <pc:docMk/>
            <pc:sldMk cId="2632531597" sldId="415"/>
            <ac:spMk id="3" creationId="{BAA92F9B-DDA7-E0C3-67B4-72C77DBFA1BD}"/>
          </ac:spMkLst>
        </pc:spChg>
        <pc:spChg chg="mod">
          <ac:chgData name="Hello Hello" userId="6a828ef3d50ac5ac" providerId="LiveId" clId="{9564799A-40FD-4AC7-83EA-26D4DF50E8AE}" dt="2025-02-21T01:13:14.522" v="798" actId="20577"/>
          <ac:spMkLst>
            <pc:docMk/>
            <pc:sldMk cId="2632531597" sldId="415"/>
            <ac:spMk id="4" creationId="{07FEF24D-3D48-1A58-EE92-7179814E0466}"/>
          </ac:spMkLst>
        </pc:spChg>
        <pc:spChg chg="mod">
          <ac:chgData name="Hello Hello" userId="6a828ef3d50ac5ac" providerId="LiveId" clId="{9564799A-40FD-4AC7-83EA-26D4DF50E8AE}" dt="2025-02-21T01:13:12.747" v="784" actId="20577"/>
          <ac:spMkLst>
            <pc:docMk/>
            <pc:sldMk cId="2632531597" sldId="415"/>
            <ac:spMk id="5" creationId="{F121AF15-4252-C590-66E8-1BAC825CFAA4}"/>
          </ac:spMkLst>
        </pc:spChg>
        <pc:spChg chg="mod">
          <ac:chgData name="Hello Hello" userId="6a828ef3d50ac5ac" providerId="LiveId" clId="{9564799A-40FD-4AC7-83EA-26D4DF50E8AE}" dt="2025-02-21T01:13:12.882" v="788" actId="20577"/>
          <ac:spMkLst>
            <pc:docMk/>
            <pc:sldMk cId="2632531597" sldId="415"/>
            <ac:spMk id="7" creationId="{2F433A08-47FE-C5E5-2B06-5F51E453EED3}"/>
          </ac:spMkLst>
        </pc:spChg>
        <pc:spChg chg="mod">
          <ac:chgData name="Hello Hello" userId="6a828ef3d50ac5ac" providerId="LiveId" clId="{9564799A-40FD-4AC7-83EA-26D4DF50E8AE}" dt="2025-02-21T01:13:12.805" v="786" actId="20577"/>
          <ac:spMkLst>
            <pc:docMk/>
            <pc:sldMk cId="2632531597" sldId="415"/>
            <ac:spMk id="8" creationId="{671B8491-25D7-9CFE-7589-23E2854AAFA4}"/>
          </ac:spMkLst>
        </pc:spChg>
        <pc:spChg chg="add del mod">
          <ac:chgData name="Hello Hello" userId="6a828ef3d50ac5ac" providerId="LiveId" clId="{9564799A-40FD-4AC7-83EA-26D4DF50E8AE}" dt="2025-02-21T01:13:14.732" v="799" actId="478"/>
          <ac:spMkLst>
            <pc:docMk/>
            <pc:sldMk cId="2632531597" sldId="415"/>
            <ac:spMk id="28" creationId="{6A843C38-1ACC-A6C5-C15B-F9E2C330BD7F}"/>
          </ac:spMkLst>
        </pc:spChg>
        <pc:spChg chg="mod">
          <ac:chgData name="Hello Hello" userId="6a828ef3d50ac5ac" providerId="LiveId" clId="{9564799A-40FD-4AC7-83EA-26D4DF50E8AE}" dt="2025-02-21T01:13:13.560" v="794" actId="20577"/>
          <ac:spMkLst>
            <pc:docMk/>
            <pc:sldMk cId="2632531597" sldId="415"/>
            <ac:spMk id="29" creationId="{A1B79BFD-7593-74E0-E689-EAE158697194}"/>
          </ac:spMkLst>
        </pc:spChg>
        <pc:spChg chg="add del mod">
          <ac:chgData name="Hello Hello" userId="6a828ef3d50ac5ac" providerId="LiveId" clId="{9564799A-40FD-4AC7-83EA-26D4DF50E8AE}" dt="2025-02-21T01:13:15.091" v="801" actId="20577"/>
          <ac:spMkLst>
            <pc:docMk/>
            <pc:sldMk cId="2632531597" sldId="415"/>
            <ac:spMk id="32" creationId="{FE098EB0-2FE2-0357-0230-2C02F2E23216}"/>
          </ac:spMkLst>
        </pc:spChg>
        <pc:cxnChg chg="del mod">
          <ac:chgData name="Hello Hello" userId="6a828ef3d50ac5ac" providerId="LiveId" clId="{9564799A-40FD-4AC7-83EA-26D4DF50E8AE}" dt="2025-02-21T01:11:27.072" v="738" actId="478"/>
          <ac:cxnSpMkLst>
            <pc:docMk/>
            <pc:sldMk cId="2632531597" sldId="415"/>
            <ac:cxnSpMk id="64" creationId="{1B9AD0BC-CC1A-F56F-51D8-A9998AB2EBC2}"/>
          </ac:cxnSpMkLst>
        </pc:cxnChg>
      </pc:sldChg>
      <pc:sldChg chg="addSp delSp modSp add del mod">
        <pc:chgData name="Hello Hello" userId="6a828ef3d50ac5ac" providerId="LiveId" clId="{9564799A-40FD-4AC7-83EA-26D4DF50E8AE}" dt="2025-02-21T04:48:36.294" v="936" actId="47"/>
        <pc:sldMkLst>
          <pc:docMk/>
          <pc:sldMk cId="528210521" sldId="416"/>
        </pc:sldMkLst>
        <pc:spChg chg="mod">
          <ac:chgData name="Hello Hello" userId="6a828ef3d50ac5ac" providerId="LiveId" clId="{9564799A-40FD-4AC7-83EA-26D4DF50E8AE}" dt="2025-02-21T01:14:52.838" v="881" actId="1076"/>
          <ac:spMkLst>
            <pc:docMk/>
            <pc:sldMk cId="528210521" sldId="416"/>
            <ac:spMk id="4" creationId="{6FBDBC5C-477B-626A-A6B5-821448737F6A}"/>
          </ac:spMkLst>
        </pc:spChg>
        <pc:spChg chg="del mod">
          <ac:chgData name="Hello Hello" userId="6a828ef3d50ac5ac" providerId="LiveId" clId="{9564799A-40FD-4AC7-83EA-26D4DF50E8AE}" dt="2025-02-21T01:14:56.130" v="882" actId="478"/>
          <ac:spMkLst>
            <pc:docMk/>
            <pc:sldMk cId="528210521" sldId="416"/>
            <ac:spMk id="5" creationId="{A12DFF25-9BA7-36EB-E553-0561DA38D633}"/>
          </ac:spMkLst>
        </pc:spChg>
        <pc:spChg chg="mod">
          <ac:chgData name="Hello Hello" userId="6a828ef3d50ac5ac" providerId="LiveId" clId="{9564799A-40FD-4AC7-83EA-26D4DF50E8AE}" dt="2025-02-21T01:18:19.949" v="934" actId="1076"/>
          <ac:spMkLst>
            <pc:docMk/>
            <pc:sldMk cId="528210521" sldId="416"/>
            <ac:spMk id="6" creationId="{D4D2817C-B49C-B835-C001-B97A76CD7127}"/>
          </ac:spMkLst>
        </pc:spChg>
        <pc:spChg chg="mod">
          <ac:chgData name="Hello Hello" userId="6a828ef3d50ac5ac" providerId="LiveId" clId="{9564799A-40FD-4AC7-83EA-26D4DF50E8AE}" dt="2025-02-21T01:14:27.939" v="871" actId="20577"/>
          <ac:spMkLst>
            <pc:docMk/>
            <pc:sldMk cId="528210521" sldId="416"/>
            <ac:spMk id="7" creationId="{F5B621B4-A9F3-9964-AE0A-A69C63529B88}"/>
          </ac:spMkLst>
        </pc:spChg>
        <pc:spChg chg="mod">
          <ac:chgData name="Hello Hello" userId="6a828ef3d50ac5ac" providerId="LiveId" clId="{9564799A-40FD-4AC7-83EA-26D4DF50E8AE}" dt="2025-02-21T01:14:19.154" v="868" actId="1076"/>
          <ac:spMkLst>
            <pc:docMk/>
            <pc:sldMk cId="528210521" sldId="416"/>
            <ac:spMk id="8" creationId="{5F5E9A81-6BEF-389A-B054-58ACC775AB88}"/>
          </ac:spMkLst>
        </pc:spChg>
        <pc:spChg chg="add mod">
          <ac:chgData name="Hello Hello" userId="6a828ef3d50ac5ac" providerId="LiveId" clId="{9564799A-40FD-4AC7-83EA-26D4DF50E8AE}" dt="2025-02-21T01:16:12.975" v="918" actId="207"/>
          <ac:spMkLst>
            <pc:docMk/>
            <pc:sldMk cId="528210521" sldId="416"/>
            <ac:spMk id="9" creationId="{9E224B59-E67C-3155-6E84-55BBF5CD2F93}"/>
          </ac:spMkLst>
        </pc:spChg>
        <pc:spChg chg="mod">
          <ac:chgData name="Hello Hello" userId="6a828ef3d50ac5ac" providerId="LiveId" clId="{9564799A-40FD-4AC7-83EA-26D4DF50E8AE}" dt="2025-02-21T01:14:15.303" v="867" actId="20577"/>
          <ac:spMkLst>
            <pc:docMk/>
            <pc:sldMk cId="528210521" sldId="416"/>
            <ac:spMk id="10" creationId="{7E83790C-270C-9CC8-9643-B24A2F55BEFE}"/>
          </ac:spMkLst>
        </pc:spChg>
        <pc:spChg chg="del">
          <ac:chgData name="Hello Hello" userId="6a828ef3d50ac5ac" providerId="LiveId" clId="{9564799A-40FD-4AC7-83EA-26D4DF50E8AE}" dt="2025-02-21T01:14:29.903" v="872" actId="478"/>
          <ac:spMkLst>
            <pc:docMk/>
            <pc:sldMk cId="528210521" sldId="416"/>
            <ac:spMk id="11" creationId="{C99F903D-E657-AAC1-C5F1-C21844A83E22}"/>
          </ac:spMkLst>
        </pc:spChg>
        <pc:spChg chg="add mod">
          <ac:chgData name="Hello Hello" userId="6a828ef3d50ac5ac" providerId="LiveId" clId="{9564799A-40FD-4AC7-83EA-26D4DF50E8AE}" dt="2025-02-21T01:18:23.333" v="935" actId="1076"/>
          <ac:spMkLst>
            <pc:docMk/>
            <pc:sldMk cId="528210521" sldId="416"/>
            <ac:spMk id="23" creationId="{D4753CB1-0A57-F2CA-2B6F-0F3EE908A5EB}"/>
          </ac:spMkLst>
        </pc:spChg>
        <pc:spChg chg="add mod">
          <ac:chgData name="Hello Hello" userId="6a828ef3d50ac5ac" providerId="LiveId" clId="{9564799A-40FD-4AC7-83EA-26D4DF50E8AE}" dt="2025-02-21T01:16:11.122" v="916" actId="1076"/>
          <ac:spMkLst>
            <pc:docMk/>
            <pc:sldMk cId="528210521" sldId="416"/>
            <ac:spMk id="24" creationId="{2AA913EA-038D-402A-71C3-5A06791838C4}"/>
          </ac:spMkLst>
        </pc:spChg>
        <pc:spChg chg="del">
          <ac:chgData name="Hello Hello" userId="6a828ef3d50ac5ac" providerId="LiveId" clId="{9564799A-40FD-4AC7-83EA-26D4DF50E8AE}" dt="2025-02-21T01:14:32.236" v="873" actId="478"/>
          <ac:spMkLst>
            <pc:docMk/>
            <pc:sldMk cId="528210521" sldId="416"/>
            <ac:spMk id="27" creationId="{450FA854-9E74-D8CF-0FFA-2FFC429F1F47}"/>
          </ac:spMkLst>
        </pc:spChg>
        <pc:spChg chg="mod">
          <ac:chgData name="Hello Hello" userId="6a828ef3d50ac5ac" providerId="LiveId" clId="{9564799A-40FD-4AC7-83EA-26D4DF50E8AE}" dt="2025-02-21T01:16:12.975" v="918" actId="207"/>
          <ac:spMkLst>
            <pc:docMk/>
            <pc:sldMk cId="528210521" sldId="416"/>
            <ac:spMk id="29" creationId="{FCD5CDAF-E7D4-87BD-4FEF-5C05FF6B12B5}"/>
          </ac:spMkLst>
        </pc:spChg>
        <pc:spChg chg="del mod">
          <ac:chgData name="Hello Hello" userId="6a828ef3d50ac5ac" providerId="LiveId" clId="{9564799A-40FD-4AC7-83EA-26D4DF50E8AE}" dt="2025-02-21T01:15:24.030" v="893" actId="478"/>
          <ac:spMkLst>
            <pc:docMk/>
            <pc:sldMk cId="528210521" sldId="416"/>
            <ac:spMk id="31" creationId="{3B2156A7-A0CF-1052-E549-FA799CDB855C}"/>
          </ac:spMkLst>
        </pc:spChg>
        <pc:spChg chg="mod">
          <ac:chgData name="Hello Hello" userId="6a828ef3d50ac5ac" providerId="LiveId" clId="{9564799A-40FD-4AC7-83EA-26D4DF50E8AE}" dt="2025-02-21T01:16:12.975" v="918" actId="207"/>
          <ac:spMkLst>
            <pc:docMk/>
            <pc:sldMk cId="528210521" sldId="416"/>
            <ac:spMk id="48" creationId="{7BCCA4F4-F399-B1A9-50FF-47D115830C10}"/>
          </ac:spMkLst>
        </pc:spChg>
        <pc:spChg chg="del mod">
          <ac:chgData name="Hello Hello" userId="6a828ef3d50ac5ac" providerId="LiveId" clId="{9564799A-40FD-4AC7-83EA-26D4DF50E8AE}" dt="2025-02-21T01:15:22.815" v="892" actId="478"/>
          <ac:spMkLst>
            <pc:docMk/>
            <pc:sldMk cId="528210521" sldId="416"/>
            <ac:spMk id="49" creationId="{C1841D49-435F-995A-1E9D-8C7C2A6AC296}"/>
          </ac:spMkLst>
        </pc:spChg>
      </pc:sldChg>
      <pc:sldChg chg="addSp delSp modSp add del mod addAnim delAnim modAnim">
        <pc:chgData name="Hello Hello" userId="6a828ef3d50ac5ac" providerId="LiveId" clId="{9564799A-40FD-4AC7-83EA-26D4DF50E8AE}" dt="2025-02-21T06:52:00.290" v="1735" actId="47"/>
        <pc:sldMkLst>
          <pc:docMk/>
          <pc:sldMk cId="3329355816" sldId="416"/>
        </pc:sldMkLst>
        <pc:spChg chg="del">
          <ac:chgData name="Hello Hello" userId="6a828ef3d50ac5ac" providerId="LiveId" clId="{9564799A-40FD-4AC7-83EA-26D4DF50E8AE}" dt="2025-02-21T06:13:31.488" v="981" actId="478"/>
          <ac:spMkLst>
            <pc:docMk/>
            <pc:sldMk cId="3329355816" sldId="416"/>
            <ac:spMk id="2" creationId="{6CBC5B5C-CA9C-60E8-DA87-432C50C37A94}"/>
          </ac:spMkLst>
        </pc:spChg>
        <pc:spChg chg="add del mod">
          <ac:chgData name="Hello Hello" userId="6a828ef3d50ac5ac" providerId="LiveId" clId="{9564799A-40FD-4AC7-83EA-26D4DF50E8AE}" dt="2025-02-21T06:28:56.886" v="1367" actId="1037"/>
          <ac:spMkLst>
            <pc:docMk/>
            <pc:sldMk cId="3329355816" sldId="416"/>
            <ac:spMk id="4" creationId="{44303417-4AC1-0FEF-794A-D9F4C71D2919}"/>
          </ac:spMkLst>
        </pc:spChg>
        <pc:spChg chg="add del mod">
          <ac:chgData name="Hello Hello" userId="6a828ef3d50ac5ac" providerId="LiveId" clId="{9564799A-40FD-4AC7-83EA-26D4DF50E8AE}" dt="2025-02-21T06:31:23.072" v="1433" actId="1076"/>
          <ac:spMkLst>
            <pc:docMk/>
            <pc:sldMk cId="3329355816" sldId="416"/>
            <ac:spMk id="5" creationId="{045351BB-C19E-7217-36E9-E2EC7B93F882}"/>
          </ac:spMkLst>
        </pc:spChg>
        <pc:spChg chg="add del mod">
          <ac:chgData name="Hello Hello" userId="6a828ef3d50ac5ac" providerId="LiveId" clId="{9564799A-40FD-4AC7-83EA-26D4DF50E8AE}" dt="2025-02-21T06:31:11.125" v="1432" actId="1076"/>
          <ac:spMkLst>
            <pc:docMk/>
            <pc:sldMk cId="3329355816" sldId="416"/>
            <ac:spMk id="6" creationId="{E188F1E6-6D22-422E-1CC2-FC838AC30335}"/>
          </ac:spMkLst>
        </pc:spChg>
        <pc:spChg chg="add del mod">
          <ac:chgData name="Hello Hello" userId="6a828ef3d50ac5ac" providerId="LiveId" clId="{9564799A-40FD-4AC7-83EA-26D4DF50E8AE}" dt="2025-02-21T06:28:56.886" v="1367" actId="1037"/>
          <ac:spMkLst>
            <pc:docMk/>
            <pc:sldMk cId="3329355816" sldId="416"/>
            <ac:spMk id="7" creationId="{6748A1CF-5C6B-7B20-BB66-5579F3EE625E}"/>
          </ac:spMkLst>
        </pc:spChg>
        <pc:spChg chg="add del mod">
          <ac:chgData name="Hello Hello" userId="6a828ef3d50ac5ac" providerId="LiveId" clId="{9564799A-40FD-4AC7-83EA-26D4DF50E8AE}" dt="2025-02-21T06:30:46.621" v="1420" actId="20577"/>
          <ac:spMkLst>
            <pc:docMk/>
            <pc:sldMk cId="3329355816" sldId="416"/>
            <ac:spMk id="8" creationId="{D0AFD3DB-FA77-8C7D-F741-D0E837201A4E}"/>
          </ac:spMkLst>
        </pc:spChg>
        <pc:spChg chg="del mod">
          <ac:chgData name="Hello Hello" userId="6a828ef3d50ac5ac" providerId="LiveId" clId="{9564799A-40FD-4AC7-83EA-26D4DF50E8AE}" dt="2025-02-21T06:13:51.607" v="991" actId="478"/>
          <ac:spMkLst>
            <pc:docMk/>
            <pc:sldMk cId="3329355816" sldId="416"/>
            <ac:spMk id="9" creationId="{4C4897B3-2A35-1B11-208C-0E945804F3BD}"/>
          </ac:spMkLst>
        </pc:spChg>
        <pc:spChg chg="add del mod">
          <ac:chgData name="Hello Hello" userId="6a828ef3d50ac5ac" providerId="LiveId" clId="{9564799A-40FD-4AC7-83EA-26D4DF50E8AE}" dt="2025-02-21T06:30:24.010" v="1414" actId="1076"/>
          <ac:spMkLst>
            <pc:docMk/>
            <pc:sldMk cId="3329355816" sldId="416"/>
            <ac:spMk id="10" creationId="{5963CA6D-B569-A7F7-801E-0836815F4C8B}"/>
          </ac:spMkLst>
        </pc:spChg>
        <pc:spChg chg="mod">
          <ac:chgData name="Hello Hello" userId="6a828ef3d50ac5ac" providerId="LiveId" clId="{9564799A-40FD-4AC7-83EA-26D4DF50E8AE}" dt="2025-02-21T06:30:55.434" v="1423" actId="20577"/>
          <ac:spMkLst>
            <pc:docMk/>
            <pc:sldMk cId="3329355816" sldId="416"/>
            <ac:spMk id="11" creationId="{A9FA965B-6632-0BCA-780C-C42007639EAB}"/>
          </ac:spMkLst>
        </pc:spChg>
        <pc:spChg chg="del">
          <ac:chgData name="Hello Hello" userId="6a828ef3d50ac5ac" providerId="LiveId" clId="{9564799A-40FD-4AC7-83EA-26D4DF50E8AE}" dt="2025-02-21T06:13:12.477" v="976" actId="478"/>
          <ac:spMkLst>
            <pc:docMk/>
            <pc:sldMk cId="3329355816" sldId="416"/>
            <ac:spMk id="12" creationId="{5ED1953D-A098-A015-FA12-A56A7CE615AE}"/>
          </ac:spMkLst>
        </pc:spChg>
        <pc:spChg chg="del">
          <ac:chgData name="Hello Hello" userId="6a828ef3d50ac5ac" providerId="LiveId" clId="{9564799A-40FD-4AC7-83EA-26D4DF50E8AE}" dt="2025-02-21T06:13:47.749" v="989" actId="478"/>
          <ac:spMkLst>
            <pc:docMk/>
            <pc:sldMk cId="3329355816" sldId="416"/>
            <ac:spMk id="13" creationId="{DA9D7D37-DC85-08E5-B3BC-136084D8F64A}"/>
          </ac:spMkLst>
        </pc:spChg>
        <pc:spChg chg="del">
          <ac:chgData name="Hello Hello" userId="6a828ef3d50ac5ac" providerId="LiveId" clId="{9564799A-40FD-4AC7-83EA-26D4DF50E8AE}" dt="2025-02-21T06:13:47.749" v="989" actId="478"/>
          <ac:spMkLst>
            <pc:docMk/>
            <pc:sldMk cId="3329355816" sldId="416"/>
            <ac:spMk id="15" creationId="{1229406D-213C-0EA6-C573-7624FB83A078}"/>
          </ac:spMkLst>
        </pc:spChg>
        <pc:spChg chg="del">
          <ac:chgData name="Hello Hello" userId="6a828ef3d50ac5ac" providerId="LiveId" clId="{9564799A-40FD-4AC7-83EA-26D4DF50E8AE}" dt="2025-02-21T06:13:47.749" v="989" actId="478"/>
          <ac:spMkLst>
            <pc:docMk/>
            <pc:sldMk cId="3329355816" sldId="416"/>
            <ac:spMk id="16" creationId="{84168CDE-FBFF-701A-5D53-EFEAAAC36680}"/>
          </ac:spMkLst>
        </pc:spChg>
        <pc:spChg chg="del">
          <ac:chgData name="Hello Hello" userId="6a828ef3d50ac5ac" providerId="LiveId" clId="{9564799A-40FD-4AC7-83EA-26D4DF50E8AE}" dt="2025-02-21T06:13:47.749" v="989" actId="478"/>
          <ac:spMkLst>
            <pc:docMk/>
            <pc:sldMk cId="3329355816" sldId="416"/>
            <ac:spMk id="17" creationId="{4B9E7A0F-5477-DD2A-4035-1F959AC8EDC0}"/>
          </ac:spMkLst>
        </pc:spChg>
        <pc:spChg chg="del">
          <ac:chgData name="Hello Hello" userId="6a828ef3d50ac5ac" providerId="LiveId" clId="{9564799A-40FD-4AC7-83EA-26D4DF50E8AE}" dt="2025-02-21T06:13:47.749" v="989" actId="478"/>
          <ac:spMkLst>
            <pc:docMk/>
            <pc:sldMk cId="3329355816" sldId="416"/>
            <ac:spMk id="18" creationId="{E501755F-77D5-1E58-5473-553A346EA94F}"/>
          </ac:spMkLst>
        </pc:spChg>
        <pc:spChg chg="del">
          <ac:chgData name="Hello Hello" userId="6a828ef3d50ac5ac" providerId="LiveId" clId="{9564799A-40FD-4AC7-83EA-26D4DF50E8AE}" dt="2025-02-21T06:13:47.749" v="989" actId="478"/>
          <ac:spMkLst>
            <pc:docMk/>
            <pc:sldMk cId="3329355816" sldId="416"/>
            <ac:spMk id="19" creationId="{15F0C75E-3CEC-45B3-72D2-1E160F268B59}"/>
          </ac:spMkLst>
        </pc:spChg>
        <pc:spChg chg="del">
          <ac:chgData name="Hello Hello" userId="6a828ef3d50ac5ac" providerId="LiveId" clId="{9564799A-40FD-4AC7-83EA-26D4DF50E8AE}" dt="2025-02-21T06:13:47.749" v="989" actId="478"/>
          <ac:spMkLst>
            <pc:docMk/>
            <pc:sldMk cId="3329355816" sldId="416"/>
            <ac:spMk id="23" creationId="{E3F73DB2-7CA9-A7C8-10A6-94DE8ACEA50A}"/>
          </ac:spMkLst>
        </pc:spChg>
        <pc:spChg chg="del">
          <ac:chgData name="Hello Hello" userId="6a828ef3d50ac5ac" providerId="LiveId" clId="{9564799A-40FD-4AC7-83EA-26D4DF50E8AE}" dt="2025-02-21T06:13:47.749" v="989" actId="478"/>
          <ac:spMkLst>
            <pc:docMk/>
            <pc:sldMk cId="3329355816" sldId="416"/>
            <ac:spMk id="24" creationId="{C19BBCD3-1BDB-C85D-AB13-65DF41496EA6}"/>
          </ac:spMkLst>
        </pc:spChg>
        <pc:spChg chg="del">
          <ac:chgData name="Hello Hello" userId="6a828ef3d50ac5ac" providerId="LiveId" clId="{9564799A-40FD-4AC7-83EA-26D4DF50E8AE}" dt="2025-02-21T06:13:47.749" v="989" actId="478"/>
          <ac:spMkLst>
            <pc:docMk/>
            <pc:sldMk cId="3329355816" sldId="416"/>
            <ac:spMk id="25" creationId="{CC4A119D-4622-2ACF-409E-CB7236C29BF3}"/>
          </ac:spMkLst>
        </pc:spChg>
        <pc:spChg chg="mod">
          <ac:chgData name="Hello Hello" userId="6a828ef3d50ac5ac" providerId="LiveId" clId="{9564799A-40FD-4AC7-83EA-26D4DF50E8AE}" dt="2025-02-21T06:31:32.321" v="1439" actId="1076"/>
          <ac:spMkLst>
            <pc:docMk/>
            <pc:sldMk cId="3329355816" sldId="416"/>
            <ac:spMk id="27" creationId="{D53437E8-2F92-4EB6-A2CF-9F6739CBE0CD}"/>
          </ac:spMkLst>
        </pc:spChg>
        <pc:spChg chg="add del mod">
          <ac:chgData name="Hello Hello" userId="6a828ef3d50ac5ac" providerId="LiveId" clId="{9564799A-40FD-4AC7-83EA-26D4DF50E8AE}" dt="2025-02-21T06:28:56.886" v="1367" actId="1037"/>
          <ac:spMkLst>
            <pc:docMk/>
            <pc:sldMk cId="3329355816" sldId="416"/>
            <ac:spMk id="28" creationId="{1A9F0591-B1BC-B997-0EC3-FCCD63C1242C}"/>
          </ac:spMkLst>
        </pc:spChg>
        <pc:spChg chg="add del mod ord">
          <ac:chgData name="Hello Hello" userId="6a828ef3d50ac5ac" providerId="LiveId" clId="{9564799A-40FD-4AC7-83EA-26D4DF50E8AE}" dt="2025-02-21T06:47:45.178" v="1689" actId="166"/>
          <ac:spMkLst>
            <pc:docMk/>
            <pc:sldMk cId="3329355816" sldId="416"/>
            <ac:spMk id="29" creationId="{22A0D921-BBCD-1D01-C832-A4A19BD59321}"/>
          </ac:spMkLst>
        </pc:spChg>
        <pc:spChg chg="del mod">
          <ac:chgData name="Hello Hello" userId="6a828ef3d50ac5ac" providerId="LiveId" clId="{9564799A-40FD-4AC7-83EA-26D4DF50E8AE}" dt="2025-02-21T06:30:58.622" v="1424" actId="478"/>
          <ac:spMkLst>
            <pc:docMk/>
            <pc:sldMk cId="3329355816" sldId="416"/>
            <ac:spMk id="31" creationId="{6D07B141-0B0E-8CBA-E4CC-BE128294AA58}"/>
          </ac:spMkLst>
        </pc:spChg>
        <pc:spChg chg="add del mod ord">
          <ac:chgData name="Hello Hello" userId="6a828ef3d50ac5ac" providerId="LiveId" clId="{9564799A-40FD-4AC7-83EA-26D4DF50E8AE}" dt="2025-02-21T06:30:09.039" v="1410" actId="1037"/>
          <ac:spMkLst>
            <pc:docMk/>
            <pc:sldMk cId="3329355816" sldId="416"/>
            <ac:spMk id="32" creationId="{3B90D6D6-7C46-685F-DF72-9AC5320A17B7}"/>
          </ac:spMkLst>
        </pc:spChg>
        <pc:spChg chg="mod ord">
          <ac:chgData name="Hello Hello" userId="6a828ef3d50ac5ac" providerId="LiveId" clId="{9564799A-40FD-4AC7-83EA-26D4DF50E8AE}" dt="2025-02-21T06:47:54.875" v="1691" actId="171"/>
          <ac:spMkLst>
            <pc:docMk/>
            <pc:sldMk cId="3329355816" sldId="416"/>
            <ac:spMk id="48" creationId="{D7795A01-9058-F409-486D-E66AE25A4039}"/>
          </ac:spMkLst>
        </pc:spChg>
        <pc:spChg chg="add del mod">
          <ac:chgData name="Hello Hello" userId="6a828ef3d50ac5ac" providerId="LiveId" clId="{9564799A-40FD-4AC7-83EA-26D4DF50E8AE}" dt="2025-02-21T06:32:44.927" v="1481" actId="20577"/>
          <ac:spMkLst>
            <pc:docMk/>
            <pc:sldMk cId="3329355816" sldId="416"/>
            <ac:spMk id="49" creationId="{59D1FA1C-17C3-61E4-8840-B242B850DABC}"/>
          </ac:spMkLst>
        </pc:spChg>
        <pc:spChg chg="add mod">
          <ac:chgData name="Hello Hello" userId="6a828ef3d50ac5ac" providerId="LiveId" clId="{9564799A-40FD-4AC7-83EA-26D4DF50E8AE}" dt="2025-02-21T06:13:11.134" v="975"/>
          <ac:spMkLst>
            <pc:docMk/>
            <pc:sldMk cId="3329355816" sldId="416"/>
            <ac:spMk id="71" creationId="{674D66E1-A8D4-0CDB-7E43-A2C56411E6FC}"/>
          </ac:spMkLst>
        </pc:spChg>
        <pc:spChg chg="add mod">
          <ac:chgData name="Hello Hello" userId="6a828ef3d50ac5ac" providerId="LiveId" clId="{9564799A-40FD-4AC7-83EA-26D4DF50E8AE}" dt="2025-02-21T06:13:21.501" v="978"/>
          <ac:spMkLst>
            <pc:docMk/>
            <pc:sldMk cId="3329355816" sldId="416"/>
            <ac:spMk id="72" creationId="{AC764A7C-556E-2CF8-AC12-518033BD9F09}"/>
          </ac:spMkLst>
        </pc:spChg>
        <pc:spChg chg="del">
          <ac:chgData name="Hello Hello" userId="6a828ef3d50ac5ac" providerId="LiveId" clId="{9564799A-40FD-4AC7-83EA-26D4DF50E8AE}" dt="2025-02-21T06:13:47.749" v="989" actId="478"/>
          <ac:spMkLst>
            <pc:docMk/>
            <pc:sldMk cId="3329355816" sldId="416"/>
            <ac:spMk id="73" creationId="{8C6288C8-ADBE-97EE-BC46-274675EE03BC}"/>
          </ac:spMkLst>
        </pc:spChg>
        <pc:spChg chg="add mod">
          <ac:chgData name="Hello Hello" userId="6a828ef3d50ac5ac" providerId="LiveId" clId="{9564799A-40FD-4AC7-83EA-26D4DF50E8AE}" dt="2025-02-21T06:13:27.943" v="980"/>
          <ac:spMkLst>
            <pc:docMk/>
            <pc:sldMk cId="3329355816" sldId="416"/>
            <ac:spMk id="74" creationId="{2538736E-80C1-9F9A-7B2B-198E9B441CD0}"/>
          </ac:spMkLst>
        </pc:spChg>
        <pc:spChg chg="add del mod">
          <ac:chgData name="Hello Hello" userId="6a828ef3d50ac5ac" providerId="LiveId" clId="{9564799A-40FD-4AC7-83EA-26D4DF50E8AE}" dt="2025-02-21T06:13:34.655" v="984" actId="478"/>
          <ac:spMkLst>
            <pc:docMk/>
            <pc:sldMk cId="3329355816" sldId="416"/>
            <ac:spMk id="77" creationId="{1737DC2F-9468-0B42-9ED4-A451B5E3BD6F}"/>
          </ac:spMkLst>
        </pc:spChg>
        <pc:spChg chg="add mod">
          <ac:chgData name="Hello Hello" userId="6a828ef3d50ac5ac" providerId="LiveId" clId="{9564799A-40FD-4AC7-83EA-26D4DF50E8AE}" dt="2025-02-21T06:13:32.427" v="983"/>
          <ac:spMkLst>
            <pc:docMk/>
            <pc:sldMk cId="3329355816" sldId="416"/>
            <ac:spMk id="78" creationId="{30191DC7-B5F1-93AC-A5E4-D527B23017A8}"/>
          </ac:spMkLst>
        </pc:spChg>
        <pc:spChg chg="add mod">
          <ac:chgData name="Hello Hello" userId="6a828ef3d50ac5ac" providerId="LiveId" clId="{9564799A-40FD-4AC7-83EA-26D4DF50E8AE}" dt="2025-02-21T06:38:21.829" v="1538" actId="14100"/>
          <ac:spMkLst>
            <pc:docMk/>
            <pc:sldMk cId="3329355816" sldId="416"/>
            <ac:spMk id="79" creationId="{15F6D2CC-62A9-E91D-1AC8-99C0B9F0645C}"/>
          </ac:spMkLst>
        </pc:spChg>
        <pc:spChg chg="add mod">
          <ac:chgData name="Hello Hello" userId="6a828ef3d50ac5ac" providerId="LiveId" clId="{9564799A-40FD-4AC7-83EA-26D4DF50E8AE}" dt="2025-02-21T06:49:00.778" v="1725" actId="20577"/>
          <ac:spMkLst>
            <pc:docMk/>
            <pc:sldMk cId="3329355816" sldId="416"/>
            <ac:spMk id="80" creationId="{8D107D7A-0D3F-8254-E7CB-93A97F5082A7}"/>
          </ac:spMkLst>
        </pc:spChg>
        <pc:spChg chg="add del mod">
          <ac:chgData name="Hello Hello" userId="6a828ef3d50ac5ac" providerId="LiveId" clId="{9564799A-40FD-4AC7-83EA-26D4DF50E8AE}" dt="2025-02-21T06:26:04.586" v="1284" actId="478"/>
          <ac:spMkLst>
            <pc:docMk/>
            <pc:sldMk cId="3329355816" sldId="416"/>
            <ac:spMk id="82" creationId="{0950BF76-7956-0331-594C-695AEB9F4B0D}"/>
          </ac:spMkLst>
        </pc:spChg>
        <pc:spChg chg="add mod">
          <ac:chgData name="Hello Hello" userId="6a828ef3d50ac5ac" providerId="LiveId" clId="{9564799A-40FD-4AC7-83EA-26D4DF50E8AE}" dt="2025-02-21T06:29:47.336" v="1384" actId="1035"/>
          <ac:spMkLst>
            <pc:docMk/>
            <pc:sldMk cId="3329355816" sldId="416"/>
            <ac:spMk id="83" creationId="{17C54EBA-4F41-459B-92EF-299716A563F1}"/>
          </ac:spMkLst>
        </pc:spChg>
        <pc:spChg chg="add del mod ord">
          <ac:chgData name="Hello Hello" userId="6a828ef3d50ac5ac" providerId="LiveId" clId="{9564799A-40FD-4AC7-83EA-26D4DF50E8AE}" dt="2025-02-21T06:42:52.901" v="1668" actId="1076"/>
          <ac:spMkLst>
            <pc:docMk/>
            <pc:sldMk cId="3329355816" sldId="416"/>
            <ac:spMk id="91" creationId="{0E6F5048-B886-4EF1-6897-248CBE9AF5F2}"/>
          </ac:spMkLst>
        </pc:spChg>
        <pc:spChg chg="add mod">
          <ac:chgData name="Hello Hello" userId="6a828ef3d50ac5ac" providerId="LiveId" clId="{9564799A-40FD-4AC7-83EA-26D4DF50E8AE}" dt="2025-02-21T06:42:57.040" v="1671" actId="20577"/>
          <ac:spMkLst>
            <pc:docMk/>
            <pc:sldMk cId="3329355816" sldId="416"/>
            <ac:spMk id="92" creationId="{0D64A2BA-EBA1-3EE0-66DC-1EF7DAA450C2}"/>
          </ac:spMkLst>
        </pc:spChg>
        <pc:spChg chg="add del">
          <ac:chgData name="Hello Hello" userId="6a828ef3d50ac5ac" providerId="LiveId" clId="{9564799A-40FD-4AC7-83EA-26D4DF50E8AE}" dt="2025-02-21T06:49:55.201" v="1727" actId="22"/>
          <ac:spMkLst>
            <pc:docMk/>
            <pc:sldMk cId="3329355816" sldId="416"/>
            <ac:spMk id="94" creationId="{5B1EE952-E9AE-4BD1-85E8-1397313F777E}"/>
          </ac:spMkLst>
        </pc:spChg>
        <pc:cxnChg chg="mod ord">
          <ac:chgData name="Hello Hello" userId="6a828ef3d50ac5ac" providerId="LiveId" clId="{9564799A-40FD-4AC7-83EA-26D4DF50E8AE}" dt="2025-02-21T06:33:16.502" v="1488" actId="167"/>
          <ac:cxnSpMkLst>
            <pc:docMk/>
            <pc:sldMk cId="3329355816" sldId="416"/>
            <ac:cxnSpMk id="66" creationId="{A5E62646-7052-6D85-B194-4C0CA3C36314}"/>
          </ac:cxnSpMkLst>
        </pc:cxnChg>
        <pc:cxnChg chg="add del mod">
          <ac:chgData name="Hello Hello" userId="6a828ef3d50ac5ac" providerId="LiveId" clId="{9564799A-40FD-4AC7-83EA-26D4DF50E8AE}" dt="2025-02-21T06:32:23.027" v="1449" actId="478"/>
          <ac:cxnSpMkLst>
            <pc:docMk/>
            <pc:sldMk cId="3329355816" sldId="416"/>
            <ac:cxnSpMk id="84" creationId="{DCD1AF1D-0046-A5E9-F5BE-3A87233353A8}"/>
          </ac:cxnSpMkLst>
        </pc:cxnChg>
        <pc:cxnChg chg="add mod ord">
          <ac:chgData name="Hello Hello" userId="6a828ef3d50ac5ac" providerId="LiveId" clId="{9564799A-40FD-4AC7-83EA-26D4DF50E8AE}" dt="2025-02-21T06:33:16.502" v="1488" actId="167"/>
          <ac:cxnSpMkLst>
            <pc:docMk/>
            <pc:sldMk cId="3329355816" sldId="416"/>
            <ac:cxnSpMk id="90" creationId="{4AF68148-4678-7599-C67A-EB6D8D08DF5C}"/>
          </ac:cxnSpMkLst>
        </pc:cxnChg>
      </pc:sldChg>
      <pc:sldChg chg="add del">
        <pc:chgData name="Hello Hello" userId="6a828ef3d50ac5ac" providerId="LiveId" clId="{9564799A-40FD-4AC7-83EA-26D4DF50E8AE}" dt="2025-02-21T01:13:06.535" v="774"/>
        <pc:sldMkLst>
          <pc:docMk/>
          <pc:sldMk cId="3971957520" sldId="416"/>
        </pc:sldMkLst>
      </pc:sldChg>
      <pc:sldChg chg="addSp delSp modSp add del mod ord modAnim">
        <pc:chgData name="Hello Hello" userId="6a828ef3d50ac5ac" providerId="LiveId" clId="{9564799A-40FD-4AC7-83EA-26D4DF50E8AE}" dt="2025-02-24T22:33:52.034" v="13951" actId="47"/>
        <pc:sldMkLst>
          <pc:docMk/>
          <pc:sldMk cId="3203252377" sldId="417"/>
        </pc:sldMkLst>
        <pc:spChg chg="mod">
          <ac:chgData name="Hello Hello" userId="6a828ef3d50ac5ac" providerId="LiveId" clId="{9564799A-40FD-4AC7-83EA-26D4DF50E8AE}" dt="2025-02-22T06:39:20.534" v="11914" actId="20577"/>
          <ac:spMkLst>
            <pc:docMk/>
            <pc:sldMk cId="3203252377" sldId="417"/>
            <ac:spMk id="3" creationId="{D257ED12-115E-BCFF-4821-AD6174760DCF}"/>
          </ac:spMkLst>
        </pc:spChg>
        <pc:spChg chg="mod">
          <ac:chgData name="Hello Hello" userId="6a828ef3d50ac5ac" providerId="LiveId" clId="{9564799A-40FD-4AC7-83EA-26D4DF50E8AE}" dt="2025-02-22T05:29:45.629" v="10279" actId="20577"/>
          <ac:spMkLst>
            <pc:docMk/>
            <pc:sldMk cId="3203252377" sldId="417"/>
            <ac:spMk id="6" creationId="{60F6790F-3AE4-23C9-6CB8-6B896976E53C}"/>
          </ac:spMkLst>
        </pc:spChg>
        <pc:spChg chg="add mod">
          <ac:chgData name="Hello Hello" userId="6a828ef3d50ac5ac" providerId="LiveId" clId="{9564799A-40FD-4AC7-83EA-26D4DF50E8AE}" dt="2025-02-22T07:06:33.259" v="12661"/>
          <ac:spMkLst>
            <pc:docMk/>
            <pc:sldMk cId="3203252377" sldId="417"/>
            <ac:spMk id="14" creationId="{DF025049-A57D-935B-D4FE-8DDC29A1384C}"/>
          </ac:spMkLst>
        </pc:spChg>
        <pc:spChg chg="add mod">
          <ac:chgData name="Hello Hello" userId="6a828ef3d50ac5ac" providerId="LiveId" clId="{9564799A-40FD-4AC7-83EA-26D4DF50E8AE}" dt="2025-02-22T07:06:33.259" v="12661"/>
          <ac:spMkLst>
            <pc:docMk/>
            <pc:sldMk cId="3203252377" sldId="417"/>
            <ac:spMk id="17" creationId="{72D19B17-849B-9AF7-6348-152986787533}"/>
          </ac:spMkLst>
        </pc:spChg>
        <pc:spChg chg="add mod">
          <ac:chgData name="Hello Hello" userId="6a828ef3d50ac5ac" providerId="LiveId" clId="{9564799A-40FD-4AC7-83EA-26D4DF50E8AE}" dt="2025-02-22T07:06:33.259" v="12661"/>
          <ac:spMkLst>
            <pc:docMk/>
            <pc:sldMk cId="3203252377" sldId="417"/>
            <ac:spMk id="18" creationId="{9769EA2E-9478-8127-FB98-1E9654FCD246}"/>
          </ac:spMkLst>
        </pc:spChg>
        <pc:spChg chg="add mod">
          <ac:chgData name="Hello Hello" userId="6a828ef3d50ac5ac" providerId="LiveId" clId="{9564799A-40FD-4AC7-83EA-26D4DF50E8AE}" dt="2025-02-22T07:06:33.259" v="12661"/>
          <ac:spMkLst>
            <pc:docMk/>
            <pc:sldMk cId="3203252377" sldId="417"/>
            <ac:spMk id="19" creationId="{6707D794-5535-2624-2BED-5B942A567178}"/>
          </ac:spMkLst>
        </pc:spChg>
        <pc:spChg chg="add mod">
          <ac:chgData name="Hello Hello" userId="6a828ef3d50ac5ac" providerId="LiveId" clId="{9564799A-40FD-4AC7-83EA-26D4DF50E8AE}" dt="2025-02-22T07:06:33.259" v="12661"/>
          <ac:spMkLst>
            <pc:docMk/>
            <pc:sldMk cId="3203252377" sldId="417"/>
            <ac:spMk id="21" creationId="{B4BE30BA-0B28-FA09-C687-984466A1F3CF}"/>
          </ac:spMkLst>
        </pc:spChg>
        <pc:spChg chg="mod">
          <ac:chgData name="Hello Hello" userId="6a828ef3d50ac5ac" providerId="LiveId" clId="{9564799A-40FD-4AC7-83EA-26D4DF50E8AE}" dt="2025-02-22T05:29:44.131" v="10278" actId="20577"/>
          <ac:spMkLst>
            <pc:docMk/>
            <pc:sldMk cId="3203252377" sldId="417"/>
            <ac:spMk id="27" creationId="{5D6A8DD2-666A-3FA4-5CB0-DD0171E191A2}"/>
          </ac:spMkLst>
        </pc:spChg>
        <pc:spChg chg="add mod">
          <ac:chgData name="Hello Hello" userId="6a828ef3d50ac5ac" providerId="LiveId" clId="{9564799A-40FD-4AC7-83EA-26D4DF50E8AE}" dt="2025-02-24T06:51:35.275" v="13119"/>
          <ac:spMkLst>
            <pc:docMk/>
            <pc:sldMk cId="3203252377" sldId="417"/>
            <ac:spMk id="33" creationId="{035A724C-AFF0-9D45-3298-DBDF6EBC8B76}"/>
          </ac:spMkLst>
        </pc:spChg>
        <pc:spChg chg="add mod">
          <ac:chgData name="Hello Hello" userId="6a828ef3d50ac5ac" providerId="LiveId" clId="{9564799A-40FD-4AC7-83EA-26D4DF50E8AE}" dt="2025-02-24T06:51:35.275" v="13119"/>
          <ac:spMkLst>
            <pc:docMk/>
            <pc:sldMk cId="3203252377" sldId="417"/>
            <ac:spMk id="34" creationId="{3A1A6691-4630-85F5-F0BD-A6009E1251CB}"/>
          </ac:spMkLst>
        </pc:spChg>
        <pc:spChg chg="del">
          <ac:chgData name="Hello Hello" userId="6a828ef3d50ac5ac" providerId="LiveId" clId="{9564799A-40FD-4AC7-83EA-26D4DF50E8AE}" dt="2025-02-22T07:06:32.764" v="12660" actId="478"/>
          <ac:spMkLst>
            <pc:docMk/>
            <pc:sldMk cId="3203252377" sldId="417"/>
            <ac:spMk id="35" creationId="{72923C6D-DE70-A5FD-44BC-8C5805472828}"/>
          </ac:spMkLst>
        </pc:spChg>
        <pc:spChg chg="del">
          <ac:chgData name="Hello Hello" userId="6a828ef3d50ac5ac" providerId="LiveId" clId="{9564799A-40FD-4AC7-83EA-26D4DF50E8AE}" dt="2025-02-22T07:06:32.764" v="12660" actId="478"/>
          <ac:spMkLst>
            <pc:docMk/>
            <pc:sldMk cId="3203252377" sldId="417"/>
            <ac:spMk id="40" creationId="{CB31FAB4-C7CF-25A0-FF76-C184F3697902}"/>
          </ac:spMkLst>
        </pc:spChg>
        <pc:spChg chg="del">
          <ac:chgData name="Hello Hello" userId="6a828ef3d50ac5ac" providerId="LiveId" clId="{9564799A-40FD-4AC7-83EA-26D4DF50E8AE}" dt="2025-02-22T07:06:32.764" v="12660" actId="478"/>
          <ac:spMkLst>
            <pc:docMk/>
            <pc:sldMk cId="3203252377" sldId="417"/>
            <ac:spMk id="41" creationId="{4E3E8BEF-5FE0-3275-344A-BEAF0AEAFB7F}"/>
          </ac:spMkLst>
        </pc:spChg>
        <pc:spChg chg="del">
          <ac:chgData name="Hello Hello" userId="6a828ef3d50ac5ac" providerId="LiveId" clId="{9564799A-40FD-4AC7-83EA-26D4DF50E8AE}" dt="2025-02-22T07:06:32.764" v="12660" actId="478"/>
          <ac:spMkLst>
            <pc:docMk/>
            <pc:sldMk cId="3203252377" sldId="417"/>
            <ac:spMk id="42" creationId="{2E3A0E6F-1814-E18F-7916-000D1B735ED3}"/>
          </ac:spMkLst>
        </pc:spChg>
        <pc:spChg chg="mod">
          <ac:chgData name="Hello Hello" userId="6a828ef3d50ac5ac" providerId="LiveId" clId="{9564799A-40FD-4AC7-83EA-26D4DF50E8AE}" dt="2025-02-21T06:51:45.502" v="1730" actId="20577"/>
          <ac:spMkLst>
            <pc:docMk/>
            <pc:sldMk cId="3203252377" sldId="417"/>
            <ac:spMk id="48" creationId="{6A56AECE-80EE-B75F-CEBD-EA0F199B4A7F}"/>
          </ac:spMkLst>
        </pc:spChg>
        <pc:spChg chg="del">
          <ac:chgData name="Hello Hello" userId="6a828ef3d50ac5ac" providerId="LiveId" clId="{9564799A-40FD-4AC7-83EA-26D4DF50E8AE}" dt="2025-02-22T07:06:32.764" v="12660" actId="478"/>
          <ac:spMkLst>
            <pc:docMk/>
            <pc:sldMk cId="3203252377" sldId="417"/>
            <ac:spMk id="50" creationId="{C4B5B6A6-5CC2-898E-1489-35698F7473F4}"/>
          </ac:spMkLst>
        </pc:spChg>
        <pc:spChg chg="del">
          <ac:chgData name="Hello Hello" userId="6a828ef3d50ac5ac" providerId="LiveId" clId="{9564799A-40FD-4AC7-83EA-26D4DF50E8AE}" dt="2025-02-22T07:06:32.764" v="12660" actId="478"/>
          <ac:spMkLst>
            <pc:docMk/>
            <pc:sldMk cId="3203252377" sldId="417"/>
            <ac:spMk id="55" creationId="{7FBB6C4F-ACB0-DA6A-A985-805B3A882F43}"/>
          </ac:spMkLst>
        </pc:spChg>
        <pc:spChg chg="del">
          <ac:chgData name="Hello Hello" userId="6a828ef3d50ac5ac" providerId="LiveId" clId="{9564799A-40FD-4AC7-83EA-26D4DF50E8AE}" dt="2025-02-22T07:06:32.764" v="12660" actId="478"/>
          <ac:spMkLst>
            <pc:docMk/>
            <pc:sldMk cId="3203252377" sldId="417"/>
            <ac:spMk id="56" creationId="{68CB4BCC-0E20-621D-470A-A55E61E64617}"/>
          </ac:spMkLst>
        </pc:spChg>
        <pc:spChg chg="del">
          <ac:chgData name="Hello Hello" userId="6a828ef3d50ac5ac" providerId="LiveId" clId="{9564799A-40FD-4AC7-83EA-26D4DF50E8AE}" dt="2025-02-22T07:06:32.764" v="12660" actId="478"/>
          <ac:spMkLst>
            <pc:docMk/>
            <pc:sldMk cId="3203252377" sldId="417"/>
            <ac:spMk id="60" creationId="{E57D77C3-5A41-1419-5FC5-C56FB888EE34}"/>
          </ac:spMkLst>
        </pc:spChg>
        <pc:spChg chg="del">
          <ac:chgData name="Hello Hello" userId="6a828ef3d50ac5ac" providerId="LiveId" clId="{9564799A-40FD-4AC7-83EA-26D4DF50E8AE}" dt="2025-02-22T07:06:32.764" v="12660" actId="478"/>
          <ac:spMkLst>
            <pc:docMk/>
            <pc:sldMk cId="3203252377" sldId="417"/>
            <ac:spMk id="64" creationId="{3D95794A-D5D4-CBCE-5DF9-4AD4A0E6F7F9}"/>
          </ac:spMkLst>
        </pc:spChg>
        <pc:spChg chg="del">
          <ac:chgData name="Hello Hello" userId="6a828ef3d50ac5ac" providerId="LiveId" clId="{9564799A-40FD-4AC7-83EA-26D4DF50E8AE}" dt="2025-02-22T07:06:32.764" v="12660" actId="478"/>
          <ac:spMkLst>
            <pc:docMk/>
            <pc:sldMk cId="3203252377" sldId="417"/>
            <ac:spMk id="70" creationId="{93356467-3D86-9935-06C6-8D1ABE160E00}"/>
          </ac:spMkLst>
        </pc:spChg>
        <pc:spChg chg="add mod">
          <ac:chgData name="Hello Hello" userId="6a828ef3d50ac5ac" providerId="LiveId" clId="{9564799A-40FD-4AC7-83EA-26D4DF50E8AE}" dt="2025-02-22T07:06:33.259" v="12661"/>
          <ac:spMkLst>
            <pc:docMk/>
            <pc:sldMk cId="3203252377" sldId="417"/>
            <ac:spMk id="72" creationId="{8730CDD2-27A6-2C11-F707-EBBD12793CEB}"/>
          </ac:spMkLst>
        </pc:spChg>
        <pc:spChg chg="mod">
          <ac:chgData name="Hello Hello" userId="6a828ef3d50ac5ac" providerId="LiveId" clId="{9564799A-40FD-4AC7-83EA-26D4DF50E8AE}" dt="2025-02-24T06:45:30.523" v="13039" actId="207"/>
          <ac:spMkLst>
            <pc:docMk/>
            <pc:sldMk cId="3203252377" sldId="417"/>
            <ac:spMk id="73" creationId="{42BB4A87-483A-A496-2CCA-4F13F989935C}"/>
          </ac:spMkLst>
        </pc:spChg>
        <pc:spChg chg="add mod">
          <ac:chgData name="Hello Hello" userId="6a828ef3d50ac5ac" providerId="LiveId" clId="{9564799A-40FD-4AC7-83EA-26D4DF50E8AE}" dt="2025-02-22T07:06:33.259" v="12661"/>
          <ac:spMkLst>
            <pc:docMk/>
            <pc:sldMk cId="3203252377" sldId="417"/>
            <ac:spMk id="74" creationId="{9D73A85C-FCD2-476E-11DE-E4482C5A6371}"/>
          </ac:spMkLst>
        </pc:spChg>
        <pc:spChg chg="mod">
          <ac:chgData name="Hello Hello" userId="6a828ef3d50ac5ac" providerId="LiveId" clId="{9564799A-40FD-4AC7-83EA-26D4DF50E8AE}" dt="2025-02-22T09:06:19.126" v="12823" actId="1076"/>
          <ac:spMkLst>
            <pc:docMk/>
            <pc:sldMk cId="3203252377" sldId="417"/>
            <ac:spMk id="80" creationId="{9D9597D4-359A-56A7-5FE1-B6DA3435B446}"/>
          </ac:spMkLst>
        </pc:spChg>
        <pc:spChg chg="mod">
          <ac:chgData name="Hello Hello" userId="6a828ef3d50ac5ac" providerId="LiveId" clId="{9564799A-40FD-4AC7-83EA-26D4DF50E8AE}" dt="2025-02-21T06:51:48.703" v="1734" actId="20577"/>
          <ac:spMkLst>
            <pc:docMk/>
            <pc:sldMk cId="3203252377" sldId="417"/>
            <ac:spMk id="83" creationId="{7304BDE4-45B6-B234-984D-5D6412C6E597}"/>
          </ac:spMkLst>
        </pc:spChg>
        <pc:spChg chg="del">
          <ac:chgData name="Hello Hello" userId="6a828ef3d50ac5ac" providerId="LiveId" clId="{9564799A-40FD-4AC7-83EA-26D4DF50E8AE}" dt="2025-02-22T09:05:50.020" v="12818" actId="478"/>
          <ac:spMkLst>
            <pc:docMk/>
            <pc:sldMk cId="3203252377" sldId="417"/>
            <ac:spMk id="91" creationId="{DAEE5FAF-728D-9D01-1AE2-F2FB211B9896}"/>
          </ac:spMkLst>
        </pc:spChg>
        <pc:spChg chg="del">
          <ac:chgData name="Hello Hello" userId="6a828ef3d50ac5ac" providerId="LiveId" clId="{9564799A-40FD-4AC7-83EA-26D4DF50E8AE}" dt="2025-02-22T09:05:50.020" v="12818" actId="478"/>
          <ac:spMkLst>
            <pc:docMk/>
            <pc:sldMk cId="3203252377" sldId="417"/>
            <ac:spMk id="92" creationId="{E6380445-43D1-156F-D644-A8F618848304}"/>
          </ac:spMkLst>
        </pc:spChg>
        <pc:spChg chg="add mod">
          <ac:chgData name="Hello Hello" userId="6a828ef3d50ac5ac" providerId="LiveId" clId="{9564799A-40FD-4AC7-83EA-26D4DF50E8AE}" dt="2025-02-22T07:06:33.259" v="12661"/>
          <ac:spMkLst>
            <pc:docMk/>
            <pc:sldMk cId="3203252377" sldId="417"/>
            <ac:spMk id="101" creationId="{2F475318-5982-3BAB-B648-AC24A3C38D2C}"/>
          </ac:spMkLst>
        </pc:spChg>
        <pc:spChg chg="add mod">
          <ac:chgData name="Hello Hello" userId="6a828ef3d50ac5ac" providerId="LiveId" clId="{9564799A-40FD-4AC7-83EA-26D4DF50E8AE}" dt="2025-02-22T07:06:33.259" v="12661"/>
          <ac:spMkLst>
            <pc:docMk/>
            <pc:sldMk cId="3203252377" sldId="417"/>
            <ac:spMk id="108" creationId="{E458313A-1AE3-AC15-F3A7-9A96C5CFB6F2}"/>
          </ac:spMkLst>
        </pc:spChg>
        <pc:spChg chg="add mod">
          <ac:chgData name="Hello Hello" userId="6a828ef3d50ac5ac" providerId="LiveId" clId="{9564799A-40FD-4AC7-83EA-26D4DF50E8AE}" dt="2025-02-22T07:06:33.259" v="12661"/>
          <ac:spMkLst>
            <pc:docMk/>
            <pc:sldMk cId="3203252377" sldId="417"/>
            <ac:spMk id="112" creationId="{F5CC76AC-1C73-DF10-095E-A4AA51EBDAC8}"/>
          </ac:spMkLst>
        </pc:spChg>
        <pc:spChg chg="add mod">
          <ac:chgData name="Hello Hello" userId="6a828ef3d50ac5ac" providerId="LiveId" clId="{9564799A-40FD-4AC7-83EA-26D4DF50E8AE}" dt="2025-02-22T09:07:01.433" v="12902" actId="1076"/>
          <ac:spMkLst>
            <pc:docMk/>
            <pc:sldMk cId="3203252377" sldId="417"/>
            <ac:spMk id="113" creationId="{4F15DCA2-0800-B005-CF16-2084788115A9}"/>
          </ac:spMkLst>
        </pc:spChg>
      </pc:sldChg>
      <pc:sldChg chg="add del">
        <pc:chgData name="Hello Hello" userId="6a828ef3d50ac5ac" providerId="LiveId" clId="{9564799A-40FD-4AC7-83EA-26D4DF50E8AE}" dt="2025-02-21T06:52:31.485" v="1741"/>
        <pc:sldMkLst>
          <pc:docMk/>
          <pc:sldMk cId="1857023253" sldId="418"/>
        </pc:sldMkLst>
      </pc:sldChg>
      <pc:sldChg chg="modSp add del mod">
        <pc:chgData name="Hello Hello" userId="6a828ef3d50ac5ac" providerId="LiveId" clId="{9564799A-40FD-4AC7-83EA-26D4DF50E8AE}" dt="2025-02-21T07:18:53.782" v="4053" actId="47"/>
        <pc:sldMkLst>
          <pc:docMk/>
          <pc:sldMk cId="2547335060" sldId="418"/>
        </pc:sldMkLst>
        <pc:spChg chg="mod">
          <ac:chgData name="Hello Hello" userId="6a828ef3d50ac5ac" providerId="LiveId" clId="{9564799A-40FD-4AC7-83EA-26D4DF50E8AE}" dt="2025-02-21T07:00:04.457" v="2196" actId="20577"/>
          <ac:spMkLst>
            <pc:docMk/>
            <pc:sldMk cId="2547335060" sldId="418"/>
            <ac:spMk id="3" creationId="{B1BEFD18-DD6C-E8AA-118E-44DEB21891D7}"/>
          </ac:spMkLst>
        </pc:spChg>
      </pc:sldChg>
      <pc:sldChg chg="addSp delSp modSp add del mod ord">
        <pc:chgData name="Hello Hello" userId="6a828ef3d50ac5ac" providerId="LiveId" clId="{9564799A-40FD-4AC7-83EA-26D4DF50E8AE}" dt="2025-02-24T22:33:52.034" v="13951" actId="47"/>
        <pc:sldMkLst>
          <pc:docMk/>
          <pc:sldMk cId="1586047365" sldId="419"/>
        </pc:sldMkLst>
        <pc:spChg chg="mod">
          <ac:chgData name="Hello Hello" userId="6a828ef3d50ac5ac" providerId="LiveId" clId="{9564799A-40FD-4AC7-83EA-26D4DF50E8AE}" dt="2025-02-21T07:06:02.187" v="2875" actId="20577"/>
          <ac:spMkLst>
            <pc:docMk/>
            <pc:sldMk cId="1586047365" sldId="419"/>
            <ac:spMk id="2" creationId="{FFCA708C-E0A3-8396-2101-703F607DB1B2}"/>
          </ac:spMkLst>
        </pc:spChg>
        <pc:spChg chg="mod">
          <ac:chgData name="Hello Hello" userId="6a828ef3d50ac5ac" providerId="LiveId" clId="{9564799A-40FD-4AC7-83EA-26D4DF50E8AE}" dt="2025-02-22T06:38:38.872" v="11815" actId="20577"/>
          <ac:spMkLst>
            <pc:docMk/>
            <pc:sldMk cId="1586047365" sldId="419"/>
            <ac:spMk id="3" creationId="{B132B090-16D2-3477-8CFE-B186875B0E7A}"/>
          </ac:spMkLst>
        </pc:spChg>
        <pc:spChg chg="add mod">
          <ac:chgData name="Hello Hello" userId="6a828ef3d50ac5ac" providerId="LiveId" clId="{9564799A-40FD-4AC7-83EA-26D4DF50E8AE}" dt="2025-02-24T06:51:34.590" v="13118"/>
          <ac:spMkLst>
            <pc:docMk/>
            <pc:sldMk cId="1586047365" sldId="419"/>
            <ac:spMk id="4" creationId="{16A075D7-414B-33B6-A80F-DEBBC534F069}"/>
          </ac:spMkLst>
        </pc:spChg>
        <pc:spChg chg="del">
          <ac:chgData name="Hello Hello" userId="6a828ef3d50ac5ac" providerId="LiveId" clId="{9564799A-40FD-4AC7-83EA-26D4DF50E8AE}" dt="2025-02-22T07:06:29.173" v="12658" actId="478"/>
          <ac:spMkLst>
            <pc:docMk/>
            <pc:sldMk cId="1586047365" sldId="419"/>
            <ac:spMk id="4" creationId="{8E87B05A-173A-0909-201B-903BA585B6DC}"/>
          </ac:spMkLst>
        </pc:spChg>
        <pc:spChg chg="del mod">
          <ac:chgData name="Hello Hello" userId="6a828ef3d50ac5ac" providerId="LiveId" clId="{9564799A-40FD-4AC7-83EA-26D4DF50E8AE}" dt="2025-02-21T07:01:16.234" v="2295" actId="478"/>
          <ac:spMkLst>
            <pc:docMk/>
            <pc:sldMk cId="1586047365" sldId="419"/>
            <ac:spMk id="5" creationId="{DBC58426-EC96-32C3-253A-746681BABFBA}"/>
          </ac:spMkLst>
        </pc:spChg>
        <pc:spChg chg="add mod">
          <ac:chgData name="Hello Hello" userId="6a828ef3d50ac5ac" providerId="LiveId" clId="{9564799A-40FD-4AC7-83EA-26D4DF50E8AE}" dt="2025-02-24T06:51:34.590" v="13118"/>
          <ac:spMkLst>
            <pc:docMk/>
            <pc:sldMk cId="1586047365" sldId="419"/>
            <ac:spMk id="6" creationId="{5AFF0845-1454-3659-61FE-51F5E4BFB5B9}"/>
          </ac:spMkLst>
        </pc:spChg>
        <pc:spChg chg="del">
          <ac:chgData name="Hello Hello" userId="6a828ef3d50ac5ac" providerId="LiveId" clId="{9564799A-40FD-4AC7-83EA-26D4DF50E8AE}" dt="2025-02-22T07:06:29.173" v="12658" actId="478"/>
          <ac:spMkLst>
            <pc:docMk/>
            <pc:sldMk cId="1586047365" sldId="419"/>
            <ac:spMk id="6" creationId="{F88E739E-1726-C3E2-13D3-FF1CDD17879C}"/>
          </ac:spMkLst>
        </pc:spChg>
        <pc:spChg chg="del">
          <ac:chgData name="Hello Hello" userId="6a828ef3d50ac5ac" providerId="LiveId" clId="{9564799A-40FD-4AC7-83EA-26D4DF50E8AE}" dt="2025-02-22T07:06:29.173" v="12658" actId="478"/>
          <ac:spMkLst>
            <pc:docMk/>
            <pc:sldMk cId="1586047365" sldId="419"/>
            <ac:spMk id="8" creationId="{2577F071-A01D-55C3-A067-3043623FDDF4}"/>
          </ac:spMkLst>
        </pc:spChg>
        <pc:spChg chg="del">
          <ac:chgData name="Hello Hello" userId="6a828ef3d50ac5ac" providerId="LiveId" clId="{9564799A-40FD-4AC7-83EA-26D4DF50E8AE}" dt="2025-02-22T07:06:29.173" v="12658" actId="478"/>
          <ac:spMkLst>
            <pc:docMk/>
            <pc:sldMk cId="1586047365" sldId="419"/>
            <ac:spMk id="13" creationId="{A2E3E592-B18C-F150-F56A-36E699847E57}"/>
          </ac:spMkLst>
        </pc:spChg>
        <pc:spChg chg="del">
          <ac:chgData name="Hello Hello" userId="6a828ef3d50ac5ac" providerId="LiveId" clId="{9564799A-40FD-4AC7-83EA-26D4DF50E8AE}" dt="2025-02-22T07:06:29.173" v="12658" actId="478"/>
          <ac:spMkLst>
            <pc:docMk/>
            <pc:sldMk cId="1586047365" sldId="419"/>
            <ac:spMk id="18" creationId="{991CE3AD-98CF-3BC9-C92E-CF8B28BD0182}"/>
          </ac:spMkLst>
        </pc:spChg>
        <pc:spChg chg="add mod">
          <ac:chgData name="Hello Hello" userId="6a828ef3d50ac5ac" providerId="LiveId" clId="{9564799A-40FD-4AC7-83EA-26D4DF50E8AE}" dt="2025-02-21T07:06:29.156" v="2971" actId="1036"/>
          <ac:spMkLst>
            <pc:docMk/>
            <pc:sldMk cId="1586047365" sldId="419"/>
            <ac:spMk id="22" creationId="{838F8918-987B-D6F2-6354-F334C58B6239}"/>
          </ac:spMkLst>
        </pc:spChg>
        <pc:spChg chg="add mod">
          <ac:chgData name="Hello Hello" userId="6a828ef3d50ac5ac" providerId="LiveId" clId="{9564799A-40FD-4AC7-83EA-26D4DF50E8AE}" dt="2025-02-22T07:06:29.464" v="12659"/>
          <ac:spMkLst>
            <pc:docMk/>
            <pc:sldMk cId="1586047365" sldId="419"/>
            <ac:spMk id="24" creationId="{40123187-6916-C524-8865-3FCC9CD7F776}"/>
          </ac:spMkLst>
        </pc:spChg>
        <pc:spChg chg="add del">
          <ac:chgData name="Hello Hello" userId="6a828ef3d50ac5ac" providerId="LiveId" clId="{9564799A-40FD-4AC7-83EA-26D4DF50E8AE}" dt="2025-02-21T07:06:52.511" v="2973" actId="22"/>
          <ac:spMkLst>
            <pc:docMk/>
            <pc:sldMk cId="1586047365" sldId="419"/>
            <ac:spMk id="24" creationId="{E612BE5B-5C79-E2D7-0C52-B4EF8B527E7A}"/>
          </ac:spMkLst>
        </pc:spChg>
        <pc:spChg chg="mod">
          <ac:chgData name="Hello Hello" userId="6a828ef3d50ac5ac" providerId="LiveId" clId="{9564799A-40FD-4AC7-83EA-26D4DF50E8AE}" dt="2025-02-21T07:06:29.156" v="2971" actId="1036"/>
          <ac:spMkLst>
            <pc:docMk/>
            <pc:sldMk cId="1586047365" sldId="419"/>
            <ac:spMk id="27" creationId="{A1DAD9DE-70C8-9C10-F1B6-66BBA9926AEE}"/>
          </ac:spMkLst>
        </pc:spChg>
        <pc:spChg chg="del">
          <ac:chgData name="Hello Hello" userId="6a828ef3d50ac5ac" providerId="LiveId" clId="{9564799A-40FD-4AC7-83EA-26D4DF50E8AE}" dt="2025-02-22T07:06:29.173" v="12658" actId="478"/>
          <ac:spMkLst>
            <pc:docMk/>
            <pc:sldMk cId="1586047365" sldId="419"/>
            <ac:spMk id="31" creationId="{13A00E2F-2FC2-EE07-EE2C-2FB1173422DB}"/>
          </ac:spMkLst>
        </pc:spChg>
        <pc:spChg chg="del">
          <ac:chgData name="Hello Hello" userId="6a828ef3d50ac5ac" providerId="LiveId" clId="{9564799A-40FD-4AC7-83EA-26D4DF50E8AE}" dt="2025-02-22T07:06:29.173" v="12658" actId="478"/>
          <ac:spMkLst>
            <pc:docMk/>
            <pc:sldMk cId="1586047365" sldId="419"/>
            <ac:spMk id="33" creationId="{29A18166-BB06-B6B3-1A05-04CCDC6DC0E7}"/>
          </ac:spMkLst>
        </pc:spChg>
        <pc:spChg chg="del">
          <ac:chgData name="Hello Hello" userId="6a828ef3d50ac5ac" providerId="LiveId" clId="{9564799A-40FD-4AC7-83EA-26D4DF50E8AE}" dt="2025-02-22T07:06:29.173" v="12658" actId="478"/>
          <ac:spMkLst>
            <pc:docMk/>
            <pc:sldMk cId="1586047365" sldId="419"/>
            <ac:spMk id="36" creationId="{14B04F26-C82A-0C6D-D0BD-0CBEDCB667F8}"/>
          </ac:spMkLst>
        </pc:spChg>
        <pc:spChg chg="del">
          <ac:chgData name="Hello Hello" userId="6a828ef3d50ac5ac" providerId="LiveId" clId="{9564799A-40FD-4AC7-83EA-26D4DF50E8AE}" dt="2025-02-22T07:06:29.173" v="12658" actId="478"/>
          <ac:spMkLst>
            <pc:docMk/>
            <pc:sldMk cId="1586047365" sldId="419"/>
            <ac:spMk id="46" creationId="{D73F1A00-5794-BF18-BAB7-3970A23A4590}"/>
          </ac:spMkLst>
        </pc:spChg>
        <pc:spChg chg="del">
          <ac:chgData name="Hello Hello" userId="6a828ef3d50ac5ac" providerId="LiveId" clId="{9564799A-40FD-4AC7-83EA-26D4DF50E8AE}" dt="2025-02-22T07:06:29.173" v="12658" actId="478"/>
          <ac:spMkLst>
            <pc:docMk/>
            <pc:sldMk cId="1586047365" sldId="419"/>
            <ac:spMk id="47" creationId="{339B10E9-D977-2A26-70AB-6E19591BB42F}"/>
          </ac:spMkLst>
        </pc:spChg>
        <pc:spChg chg="add mod">
          <ac:chgData name="Hello Hello" userId="6a828ef3d50ac5ac" providerId="LiveId" clId="{9564799A-40FD-4AC7-83EA-26D4DF50E8AE}" dt="2025-02-22T07:06:29.464" v="12659"/>
          <ac:spMkLst>
            <pc:docMk/>
            <pc:sldMk cId="1586047365" sldId="419"/>
            <ac:spMk id="52" creationId="{FB4C5235-D06F-F1D6-B8A1-66101B55B9E7}"/>
          </ac:spMkLst>
        </pc:spChg>
        <pc:spChg chg="add mod">
          <ac:chgData name="Hello Hello" userId="6a828ef3d50ac5ac" providerId="LiveId" clId="{9564799A-40FD-4AC7-83EA-26D4DF50E8AE}" dt="2025-02-22T07:06:29.464" v="12659"/>
          <ac:spMkLst>
            <pc:docMk/>
            <pc:sldMk cId="1586047365" sldId="419"/>
            <ac:spMk id="56" creationId="{71D94805-09EF-34BC-AC9F-CCCE19CE4C07}"/>
          </ac:spMkLst>
        </pc:spChg>
        <pc:spChg chg="add mod">
          <ac:chgData name="Hello Hello" userId="6a828ef3d50ac5ac" providerId="LiveId" clId="{9564799A-40FD-4AC7-83EA-26D4DF50E8AE}" dt="2025-02-22T07:06:29.464" v="12659"/>
          <ac:spMkLst>
            <pc:docMk/>
            <pc:sldMk cId="1586047365" sldId="419"/>
            <ac:spMk id="61" creationId="{68747CF8-7406-29BD-7D13-09E6DF57206A}"/>
          </ac:spMkLst>
        </pc:spChg>
        <pc:spChg chg="mod">
          <ac:chgData name="Hello Hello" userId="6a828ef3d50ac5ac" providerId="LiveId" clId="{9564799A-40FD-4AC7-83EA-26D4DF50E8AE}" dt="2025-02-24T06:45:23.135" v="13038" actId="207"/>
          <ac:spMkLst>
            <pc:docMk/>
            <pc:sldMk cId="1586047365" sldId="419"/>
            <ac:spMk id="62" creationId="{01E3578F-D474-7F70-8251-479ACAB0046F}"/>
          </ac:spMkLst>
        </pc:spChg>
        <pc:spChg chg="add mod">
          <ac:chgData name="Hello Hello" userId="6a828ef3d50ac5ac" providerId="LiveId" clId="{9564799A-40FD-4AC7-83EA-26D4DF50E8AE}" dt="2025-02-22T07:06:29.464" v="12659"/>
          <ac:spMkLst>
            <pc:docMk/>
            <pc:sldMk cId="1586047365" sldId="419"/>
            <ac:spMk id="63" creationId="{65657ABB-8EF9-B7A5-133D-65F6ABF73C14}"/>
          </ac:spMkLst>
        </pc:spChg>
        <pc:spChg chg="add mod">
          <ac:chgData name="Hello Hello" userId="6a828ef3d50ac5ac" providerId="LiveId" clId="{9564799A-40FD-4AC7-83EA-26D4DF50E8AE}" dt="2025-02-22T07:06:29.464" v="12659"/>
          <ac:spMkLst>
            <pc:docMk/>
            <pc:sldMk cId="1586047365" sldId="419"/>
            <ac:spMk id="69" creationId="{4AA737C6-8B3D-39B1-67D5-6BEE2B0BD9C6}"/>
          </ac:spMkLst>
        </pc:spChg>
        <pc:spChg chg="add mod">
          <ac:chgData name="Hello Hello" userId="6a828ef3d50ac5ac" providerId="LiveId" clId="{9564799A-40FD-4AC7-83EA-26D4DF50E8AE}" dt="2025-02-22T07:06:29.464" v="12659"/>
          <ac:spMkLst>
            <pc:docMk/>
            <pc:sldMk cId="1586047365" sldId="419"/>
            <ac:spMk id="80" creationId="{4CA95D4E-FE9E-FB1C-0215-E7AFD5CD5A0E}"/>
          </ac:spMkLst>
        </pc:spChg>
        <pc:spChg chg="add mod">
          <ac:chgData name="Hello Hello" userId="6a828ef3d50ac5ac" providerId="LiveId" clId="{9564799A-40FD-4AC7-83EA-26D4DF50E8AE}" dt="2025-02-22T07:06:29.464" v="12659"/>
          <ac:spMkLst>
            <pc:docMk/>
            <pc:sldMk cId="1586047365" sldId="419"/>
            <ac:spMk id="85" creationId="{AF32D7A0-84DA-80DA-618B-343547282E74}"/>
          </ac:spMkLst>
        </pc:spChg>
        <pc:spChg chg="add mod">
          <ac:chgData name="Hello Hello" userId="6a828ef3d50ac5ac" providerId="LiveId" clId="{9564799A-40FD-4AC7-83EA-26D4DF50E8AE}" dt="2025-02-22T07:06:29.464" v="12659"/>
          <ac:spMkLst>
            <pc:docMk/>
            <pc:sldMk cId="1586047365" sldId="419"/>
            <ac:spMk id="91" creationId="{12265757-782F-05D5-6CA8-D0907E25BFE5}"/>
          </ac:spMkLst>
        </pc:spChg>
        <pc:spChg chg="add mod">
          <ac:chgData name="Hello Hello" userId="6a828ef3d50ac5ac" providerId="LiveId" clId="{9564799A-40FD-4AC7-83EA-26D4DF50E8AE}" dt="2025-02-22T07:06:29.464" v="12659"/>
          <ac:spMkLst>
            <pc:docMk/>
            <pc:sldMk cId="1586047365" sldId="419"/>
            <ac:spMk id="93" creationId="{AD1E6208-C6C8-8545-087D-22645EB793C1}"/>
          </ac:spMkLst>
        </pc:spChg>
      </pc:sldChg>
      <pc:sldChg chg="add del">
        <pc:chgData name="Hello Hello" userId="6a828ef3d50ac5ac" providerId="LiveId" clId="{9564799A-40FD-4AC7-83EA-26D4DF50E8AE}" dt="2025-02-21T06:52:31.084" v="1740"/>
        <pc:sldMkLst>
          <pc:docMk/>
          <pc:sldMk cId="2806280954" sldId="419"/>
        </pc:sldMkLst>
      </pc:sldChg>
      <pc:sldChg chg="add del">
        <pc:chgData name="Hello Hello" userId="6a828ef3d50ac5ac" providerId="LiveId" clId="{9564799A-40FD-4AC7-83EA-26D4DF50E8AE}" dt="2025-02-21T06:52:30.763" v="1739"/>
        <pc:sldMkLst>
          <pc:docMk/>
          <pc:sldMk cId="1580243145" sldId="420"/>
        </pc:sldMkLst>
      </pc:sldChg>
      <pc:sldChg chg="addSp delSp modSp add del mod">
        <pc:chgData name="Hello Hello" userId="6a828ef3d50ac5ac" providerId="LiveId" clId="{9564799A-40FD-4AC7-83EA-26D4DF50E8AE}" dt="2025-02-27T21:21:47.758" v="14204" actId="20577"/>
        <pc:sldMkLst>
          <pc:docMk/>
          <pc:sldMk cId="2156935820" sldId="420"/>
        </pc:sldMkLst>
        <pc:spChg chg="mod">
          <ac:chgData name="Hello Hello" userId="6a828ef3d50ac5ac" providerId="LiveId" clId="{9564799A-40FD-4AC7-83EA-26D4DF50E8AE}" dt="2025-02-27T21:21:47.758" v="14204" actId="20577"/>
          <ac:spMkLst>
            <pc:docMk/>
            <pc:sldMk cId="2156935820" sldId="420"/>
            <ac:spMk id="2" creationId="{9966A80C-31DE-E109-65AB-EDBD42A89136}"/>
          </ac:spMkLst>
        </pc:spChg>
        <pc:spChg chg="mod">
          <ac:chgData name="Hello Hello" userId="6a828ef3d50ac5ac" providerId="LiveId" clId="{9564799A-40FD-4AC7-83EA-26D4DF50E8AE}" dt="2025-02-22T06:40:11.024" v="11961" actId="20577"/>
          <ac:spMkLst>
            <pc:docMk/>
            <pc:sldMk cId="2156935820" sldId="420"/>
            <ac:spMk id="3" creationId="{732FB333-B4AA-3DC2-F58B-490CFDD0B82F}"/>
          </ac:spMkLst>
        </pc:spChg>
        <pc:spChg chg="add mod">
          <ac:chgData name="Hello Hello" userId="6a828ef3d50ac5ac" providerId="LiveId" clId="{9564799A-40FD-4AC7-83EA-26D4DF50E8AE}" dt="2025-02-24T06:51:36.663" v="13121"/>
          <ac:spMkLst>
            <pc:docMk/>
            <pc:sldMk cId="2156935820" sldId="420"/>
            <ac:spMk id="4" creationId="{02293567-C81F-6958-488A-1B9EA3F8E25A}"/>
          </ac:spMkLst>
        </pc:spChg>
        <pc:spChg chg="add mod">
          <ac:chgData name="Hello Hello" userId="6a828ef3d50ac5ac" providerId="LiveId" clId="{9564799A-40FD-4AC7-83EA-26D4DF50E8AE}" dt="2025-02-24T06:51:36.663" v="13121"/>
          <ac:spMkLst>
            <pc:docMk/>
            <pc:sldMk cId="2156935820" sldId="420"/>
            <ac:spMk id="6" creationId="{22FD004A-BA43-ADB9-E102-2B798846F66A}"/>
          </ac:spMkLst>
        </pc:spChg>
        <pc:spChg chg="del">
          <ac:chgData name="Hello Hello" userId="6a828ef3d50ac5ac" providerId="LiveId" clId="{9564799A-40FD-4AC7-83EA-26D4DF50E8AE}" dt="2025-02-22T07:06:40.213" v="12664" actId="478"/>
          <ac:spMkLst>
            <pc:docMk/>
            <pc:sldMk cId="2156935820" sldId="420"/>
            <ac:spMk id="6" creationId="{9C2E9E25-68D7-F63E-C0EA-82657A2A2EC0}"/>
          </ac:spMkLst>
        </pc:spChg>
        <pc:spChg chg="del">
          <ac:chgData name="Hello Hello" userId="6a828ef3d50ac5ac" providerId="LiveId" clId="{9564799A-40FD-4AC7-83EA-26D4DF50E8AE}" dt="2025-02-22T07:06:40.213" v="12664" actId="478"/>
          <ac:spMkLst>
            <pc:docMk/>
            <pc:sldMk cId="2156935820" sldId="420"/>
            <ac:spMk id="9" creationId="{7E6C3926-425F-21B2-77F2-2D11AEF215A4}"/>
          </ac:spMkLst>
        </pc:spChg>
        <pc:spChg chg="del">
          <ac:chgData name="Hello Hello" userId="6a828ef3d50ac5ac" providerId="LiveId" clId="{9564799A-40FD-4AC7-83EA-26D4DF50E8AE}" dt="2025-02-22T07:06:40.213" v="12664" actId="478"/>
          <ac:spMkLst>
            <pc:docMk/>
            <pc:sldMk cId="2156935820" sldId="420"/>
            <ac:spMk id="11" creationId="{0433E0D4-8207-F03E-FF2A-3BC8E8808BDF}"/>
          </ac:spMkLst>
        </pc:spChg>
        <pc:spChg chg="del">
          <ac:chgData name="Hello Hello" userId="6a828ef3d50ac5ac" providerId="LiveId" clId="{9564799A-40FD-4AC7-83EA-26D4DF50E8AE}" dt="2025-02-22T07:06:40.213" v="12664" actId="478"/>
          <ac:spMkLst>
            <pc:docMk/>
            <pc:sldMk cId="2156935820" sldId="420"/>
            <ac:spMk id="17" creationId="{C3CD51DE-A010-A09C-B432-9417A7C9EF40}"/>
          </ac:spMkLst>
        </pc:spChg>
        <pc:spChg chg="del">
          <ac:chgData name="Hello Hello" userId="6a828ef3d50ac5ac" providerId="LiveId" clId="{9564799A-40FD-4AC7-83EA-26D4DF50E8AE}" dt="2025-02-22T07:06:40.213" v="12664" actId="478"/>
          <ac:spMkLst>
            <pc:docMk/>
            <pc:sldMk cId="2156935820" sldId="420"/>
            <ac:spMk id="18" creationId="{60455358-40B7-5D5D-58F1-7B4EEA295026}"/>
          </ac:spMkLst>
        </pc:spChg>
        <pc:spChg chg="del">
          <ac:chgData name="Hello Hello" userId="6a828ef3d50ac5ac" providerId="LiveId" clId="{9564799A-40FD-4AC7-83EA-26D4DF50E8AE}" dt="2025-02-22T07:06:40.213" v="12664" actId="478"/>
          <ac:spMkLst>
            <pc:docMk/>
            <pc:sldMk cId="2156935820" sldId="420"/>
            <ac:spMk id="20" creationId="{5C9D6F6E-A2C3-BDA2-FBE1-351B142EB018}"/>
          </ac:spMkLst>
        </pc:spChg>
        <pc:spChg chg="mod">
          <ac:chgData name="Hello Hello" userId="6a828ef3d50ac5ac" providerId="LiveId" clId="{9564799A-40FD-4AC7-83EA-26D4DF50E8AE}" dt="2025-02-21T07:10:15.793" v="3229" actId="1076"/>
          <ac:spMkLst>
            <pc:docMk/>
            <pc:sldMk cId="2156935820" sldId="420"/>
            <ac:spMk id="22" creationId="{67EEA3F6-2A4B-1581-CFEB-F9A52B3BEFAA}"/>
          </ac:spMkLst>
        </pc:spChg>
        <pc:spChg chg="add mod">
          <ac:chgData name="Hello Hello" userId="6a828ef3d50ac5ac" providerId="LiveId" clId="{9564799A-40FD-4AC7-83EA-26D4DF50E8AE}" dt="2025-02-22T07:06:40.527" v="12665"/>
          <ac:spMkLst>
            <pc:docMk/>
            <pc:sldMk cId="2156935820" sldId="420"/>
            <ac:spMk id="23" creationId="{4DCA3EB1-1006-5A5F-A0E0-294329C47518}"/>
          </ac:spMkLst>
        </pc:spChg>
        <pc:spChg chg="del">
          <ac:chgData name="Hello Hello" userId="6a828ef3d50ac5ac" providerId="LiveId" clId="{9564799A-40FD-4AC7-83EA-26D4DF50E8AE}" dt="2025-02-21T07:11:44.759" v="3338" actId="478"/>
          <ac:spMkLst>
            <pc:docMk/>
            <pc:sldMk cId="2156935820" sldId="420"/>
            <ac:spMk id="27" creationId="{EC987C75-594F-70A9-E9D9-7ED6A16B9D90}"/>
          </ac:spMkLst>
        </pc:spChg>
        <pc:spChg chg="del">
          <ac:chgData name="Hello Hello" userId="6a828ef3d50ac5ac" providerId="LiveId" clId="{9564799A-40FD-4AC7-83EA-26D4DF50E8AE}" dt="2025-02-22T07:06:40.213" v="12664" actId="478"/>
          <ac:spMkLst>
            <pc:docMk/>
            <pc:sldMk cId="2156935820" sldId="420"/>
            <ac:spMk id="31" creationId="{8E49CAF6-E155-ADC9-3676-1983C1B49E8F}"/>
          </ac:spMkLst>
        </pc:spChg>
        <pc:spChg chg="del">
          <ac:chgData name="Hello Hello" userId="6a828ef3d50ac5ac" providerId="LiveId" clId="{9564799A-40FD-4AC7-83EA-26D4DF50E8AE}" dt="2025-02-22T07:06:40.213" v="12664" actId="478"/>
          <ac:spMkLst>
            <pc:docMk/>
            <pc:sldMk cId="2156935820" sldId="420"/>
            <ac:spMk id="33" creationId="{45E92136-FF3B-FA5A-3DE0-FED084549B5A}"/>
          </ac:spMkLst>
        </pc:spChg>
        <pc:spChg chg="del">
          <ac:chgData name="Hello Hello" userId="6a828ef3d50ac5ac" providerId="LiveId" clId="{9564799A-40FD-4AC7-83EA-26D4DF50E8AE}" dt="2025-02-22T07:06:40.213" v="12664" actId="478"/>
          <ac:spMkLst>
            <pc:docMk/>
            <pc:sldMk cId="2156935820" sldId="420"/>
            <ac:spMk id="39" creationId="{BC431423-ED0D-4100-5DF4-D70B4D255306}"/>
          </ac:spMkLst>
        </pc:spChg>
        <pc:spChg chg="del">
          <ac:chgData name="Hello Hello" userId="6a828ef3d50ac5ac" providerId="LiveId" clId="{9564799A-40FD-4AC7-83EA-26D4DF50E8AE}" dt="2025-02-22T07:06:40.213" v="12664" actId="478"/>
          <ac:spMkLst>
            <pc:docMk/>
            <pc:sldMk cId="2156935820" sldId="420"/>
            <ac:spMk id="47" creationId="{222417DF-62C5-9EB8-97A8-F1E6E6C0045B}"/>
          </ac:spMkLst>
        </pc:spChg>
        <pc:spChg chg="add mod">
          <ac:chgData name="Hello Hello" userId="6a828ef3d50ac5ac" providerId="LiveId" clId="{9564799A-40FD-4AC7-83EA-26D4DF50E8AE}" dt="2025-02-22T07:06:40.527" v="12665"/>
          <ac:spMkLst>
            <pc:docMk/>
            <pc:sldMk cId="2156935820" sldId="420"/>
            <ac:spMk id="52" creationId="{A100693B-BBAE-EEC8-C9C2-72544C521973}"/>
          </ac:spMkLst>
        </pc:spChg>
        <pc:spChg chg="add mod">
          <ac:chgData name="Hello Hello" userId="6a828ef3d50ac5ac" providerId="LiveId" clId="{9564799A-40FD-4AC7-83EA-26D4DF50E8AE}" dt="2025-02-22T07:06:40.527" v="12665"/>
          <ac:spMkLst>
            <pc:docMk/>
            <pc:sldMk cId="2156935820" sldId="420"/>
            <ac:spMk id="58" creationId="{DFC54EE0-8FB3-5737-3FB1-A544CFFB663A}"/>
          </ac:spMkLst>
        </pc:spChg>
        <pc:spChg chg="add mod">
          <ac:chgData name="Hello Hello" userId="6a828ef3d50ac5ac" providerId="LiveId" clId="{9564799A-40FD-4AC7-83EA-26D4DF50E8AE}" dt="2025-02-22T07:06:40.527" v="12665"/>
          <ac:spMkLst>
            <pc:docMk/>
            <pc:sldMk cId="2156935820" sldId="420"/>
            <ac:spMk id="60" creationId="{26BCD26F-FBCE-0D86-8643-44F45D8B267D}"/>
          </ac:spMkLst>
        </pc:spChg>
        <pc:spChg chg="add mod">
          <ac:chgData name="Hello Hello" userId="6a828ef3d50ac5ac" providerId="LiveId" clId="{9564799A-40FD-4AC7-83EA-26D4DF50E8AE}" dt="2025-02-22T07:06:40.527" v="12665"/>
          <ac:spMkLst>
            <pc:docMk/>
            <pc:sldMk cId="2156935820" sldId="420"/>
            <ac:spMk id="63" creationId="{979CD58C-7F17-BE1D-18DB-E6B7B8366854}"/>
          </ac:spMkLst>
        </pc:spChg>
        <pc:spChg chg="mod">
          <ac:chgData name="Hello Hello" userId="6a828ef3d50ac5ac" providerId="LiveId" clId="{9564799A-40FD-4AC7-83EA-26D4DF50E8AE}" dt="2025-02-24T06:46:05.758" v="13041" actId="207"/>
          <ac:spMkLst>
            <pc:docMk/>
            <pc:sldMk cId="2156935820" sldId="420"/>
            <ac:spMk id="64" creationId="{117F3CE1-E3AF-C223-9E82-ADD3F661592D}"/>
          </ac:spMkLst>
        </pc:spChg>
        <pc:spChg chg="add mod">
          <ac:chgData name="Hello Hello" userId="6a828ef3d50ac5ac" providerId="LiveId" clId="{9564799A-40FD-4AC7-83EA-26D4DF50E8AE}" dt="2025-02-22T07:06:40.527" v="12665"/>
          <ac:spMkLst>
            <pc:docMk/>
            <pc:sldMk cId="2156935820" sldId="420"/>
            <ac:spMk id="69" creationId="{8DC9E645-72B5-A51D-9347-12ACE26B4814}"/>
          </ac:spMkLst>
        </pc:spChg>
        <pc:spChg chg="add mod">
          <ac:chgData name="Hello Hello" userId="6a828ef3d50ac5ac" providerId="LiveId" clId="{9564799A-40FD-4AC7-83EA-26D4DF50E8AE}" dt="2025-02-22T07:06:40.527" v="12665"/>
          <ac:spMkLst>
            <pc:docMk/>
            <pc:sldMk cId="2156935820" sldId="420"/>
            <ac:spMk id="74" creationId="{203F9A36-3DCB-B901-81CF-7656957F8CBE}"/>
          </ac:spMkLst>
        </pc:spChg>
        <pc:spChg chg="add mod">
          <ac:chgData name="Hello Hello" userId="6a828ef3d50ac5ac" providerId="LiveId" clId="{9564799A-40FD-4AC7-83EA-26D4DF50E8AE}" dt="2025-02-22T07:06:40.527" v="12665"/>
          <ac:spMkLst>
            <pc:docMk/>
            <pc:sldMk cId="2156935820" sldId="420"/>
            <ac:spMk id="78" creationId="{6F5C6E1E-F7E5-2590-C837-581FF4E45DC8}"/>
          </ac:spMkLst>
        </pc:spChg>
        <pc:spChg chg="add mod">
          <ac:chgData name="Hello Hello" userId="6a828ef3d50ac5ac" providerId="LiveId" clId="{9564799A-40FD-4AC7-83EA-26D4DF50E8AE}" dt="2025-02-22T07:06:40.527" v="12665"/>
          <ac:spMkLst>
            <pc:docMk/>
            <pc:sldMk cId="2156935820" sldId="420"/>
            <ac:spMk id="80" creationId="{FABF3B46-245D-56E9-CE0C-EF94172347CE}"/>
          </ac:spMkLst>
        </pc:spChg>
        <pc:spChg chg="add mod">
          <ac:chgData name="Hello Hello" userId="6a828ef3d50ac5ac" providerId="LiveId" clId="{9564799A-40FD-4AC7-83EA-26D4DF50E8AE}" dt="2025-02-22T07:06:40.527" v="12665"/>
          <ac:spMkLst>
            <pc:docMk/>
            <pc:sldMk cId="2156935820" sldId="420"/>
            <ac:spMk id="92" creationId="{1E1D9251-9B68-EABE-9606-F413A3E6C4F1}"/>
          </ac:spMkLst>
        </pc:spChg>
      </pc:sldChg>
      <pc:sldChg chg="addSp delSp modSp add del mod">
        <pc:chgData name="Hello Hello" userId="6a828ef3d50ac5ac" providerId="LiveId" clId="{9564799A-40FD-4AC7-83EA-26D4DF50E8AE}" dt="2025-02-24T22:33:52.034" v="13951" actId="47"/>
        <pc:sldMkLst>
          <pc:docMk/>
          <pc:sldMk cId="1783965973" sldId="421"/>
        </pc:sldMkLst>
        <pc:spChg chg="mod">
          <ac:chgData name="Hello Hello" userId="6a828ef3d50ac5ac" providerId="LiveId" clId="{9564799A-40FD-4AC7-83EA-26D4DF50E8AE}" dt="2025-02-21T07:18:41.647" v="4052" actId="20577"/>
          <ac:spMkLst>
            <pc:docMk/>
            <pc:sldMk cId="1783965973" sldId="421"/>
            <ac:spMk id="2" creationId="{09494166-C6CE-0B2D-B3B6-8E01F88BEA60}"/>
          </ac:spMkLst>
        </pc:spChg>
        <pc:spChg chg="mod">
          <ac:chgData name="Hello Hello" userId="6a828ef3d50ac5ac" providerId="LiveId" clId="{9564799A-40FD-4AC7-83EA-26D4DF50E8AE}" dt="2025-02-21T07:12:57.936" v="3433" actId="20577"/>
          <ac:spMkLst>
            <pc:docMk/>
            <pc:sldMk cId="1783965973" sldId="421"/>
            <ac:spMk id="3" creationId="{9F84E0BA-2FE6-800A-3142-AF82854A3136}"/>
          </ac:spMkLst>
        </pc:spChg>
        <pc:spChg chg="del">
          <ac:chgData name="Hello Hello" userId="6a828ef3d50ac5ac" providerId="LiveId" clId="{9564799A-40FD-4AC7-83EA-26D4DF50E8AE}" dt="2025-02-22T07:06:44.456" v="12666" actId="478"/>
          <ac:spMkLst>
            <pc:docMk/>
            <pc:sldMk cId="1783965973" sldId="421"/>
            <ac:spMk id="4" creationId="{6C84C601-DFFD-2A02-5CCA-FE144B6AE700}"/>
          </ac:spMkLst>
        </pc:spChg>
        <pc:spChg chg="add mod">
          <ac:chgData name="Hello Hello" userId="6a828ef3d50ac5ac" providerId="LiveId" clId="{9564799A-40FD-4AC7-83EA-26D4DF50E8AE}" dt="2025-02-24T06:51:39.271" v="13122"/>
          <ac:spMkLst>
            <pc:docMk/>
            <pc:sldMk cId="1783965973" sldId="421"/>
            <ac:spMk id="4" creationId="{C3A610E3-FC72-5D75-77BE-16EEF9106ED8}"/>
          </ac:spMkLst>
        </pc:spChg>
        <pc:spChg chg="add mod">
          <ac:chgData name="Hello Hello" userId="6a828ef3d50ac5ac" providerId="LiveId" clId="{9564799A-40FD-4AC7-83EA-26D4DF50E8AE}" dt="2025-02-24T06:51:39.271" v="13122"/>
          <ac:spMkLst>
            <pc:docMk/>
            <pc:sldMk cId="1783965973" sldId="421"/>
            <ac:spMk id="6" creationId="{EED91F1B-6EC4-EA94-2D0B-C81DB0B304AB}"/>
          </ac:spMkLst>
        </pc:spChg>
        <pc:spChg chg="del">
          <ac:chgData name="Hello Hello" userId="6a828ef3d50ac5ac" providerId="LiveId" clId="{9564799A-40FD-4AC7-83EA-26D4DF50E8AE}" dt="2025-02-22T07:06:44.456" v="12666" actId="478"/>
          <ac:spMkLst>
            <pc:docMk/>
            <pc:sldMk cId="1783965973" sldId="421"/>
            <ac:spMk id="7" creationId="{EECCBCBA-6EFE-F754-F662-EF1805AF535F}"/>
          </ac:spMkLst>
        </pc:spChg>
        <pc:spChg chg="del">
          <ac:chgData name="Hello Hello" userId="6a828ef3d50ac5ac" providerId="LiveId" clId="{9564799A-40FD-4AC7-83EA-26D4DF50E8AE}" dt="2025-02-22T07:06:44.456" v="12666" actId="478"/>
          <ac:spMkLst>
            <pc:docMk/>
            <pc:sldMk cId="1783965973" sldId="421"/>
            <ac:spMk id="10" creationId="{4EA0C3FD-1AFC-7C94-5874-F569F8BEB33C}"/>
          </ac:spMkLst>
        </pc:spChg>
        <pc:spChg chg="del">
          <ac:chgData name="Hello Hello" userId="6a828ef3d50ac5ac" providerId="LiveId" clId="{9564799A-40FD-4AC7-83EA-26D4DF50E8AE}" dt="2025-02-22T07:06:44.456" v="12666" actId="478"/>
          <ac:spMkLst>
            <pc:docMk/>
            <pc:sldMk cId="1783965973" sldId="421"/>
            <ac:spMk id="19" creationId="{8C1A8835-1A94-137A-56A3-FAD2CD67B6EF}"/>
          </ac:spMkLst>
        </pc:spChg>
        <pc:spChg chg="del">
          <ac:chgData name="Hello Hello" userId="6a828ef3d50ac5ac" providerId="LiveId" clId="{9564799A-40FD-4AC7-83EA-26D4DF50E8AE}" dt="2025-02-21T07:13:40.686" v="3522" actId="478"/>
          <ac:spMkLst>
            <pc:docMk/>
            <pc:sldMk cId="1783965973" sldId="421"/>
            <ac:spMk id="22" creationId="{FA706AFC-BE39-0287-09F1-92657439F28B}"/>
          </ac:spMkLst>
        </pc:spChg>
        <pc:spChg chg="add mod">
          <ac:chgData name="Hello Hello" userId="6a828ef3d50ac5ac" providerId="LiveId" clId="{9564799A-40FD-4AC7-83EA-26D4DF50E8AE}" dt="2025-02-21T07:15:25.422" v="3624" actId="14100"/>
          <ac:spMkLst>
            <pc:docMk/>
            <pc:sldMk cId="1783965973" sldId="421"/>
            <ac:spMk id="23" creationId="{9C3A0B3F-A0B1-A3CA-2C41-B32EA94AAC8F}"/>
          </ac:spMkLst>
        </pc:spChg>
        <pc:spChg chg="add mod">
          <ac:chgData name="Hello Hello" userId="6a828ef3d50ac5ac" providerId="LiveId" clId="{9564799A-40FD-4AC7-83EA-26D4DF50E8AE}" dt="2025-02-24T06:46:15.849" v="13042" actId="207"/>
          <ac:spMkLst>
            <pc:docMk/>
            <pc:sldMk cId="1783965973" sldId="421"/>
            <ac:spMk id="25" creationId="{6F7487C5-9894-7DC9-FE12-C2286B5F9877}"/>
          </ac:spMkLst>
        </pc:spChg>
        <pc:spChg chg="add mod">
          <ac:chgData name="Hello Hello" userId="6a828ef3d50ac5ac" providerId="LiveId" clId="{9564799A-40FD-4AC7-83EA-26D4DF50E8AE}" dt="2025-02-22T07:06:44.892" v="12667"/>
          <ac:spMkLst>
            <pc:docMk/>
            <pc:sldMk cId="1783965973" sldId="421"/>
            <ac:spMk id="30" creationId="{B469B1FE-8A6E-DEF4-5031-B6ACABD74150}"/>
          </ac:spMkLst>
        </pc:spChg>
        <pc:spChg chg="del">
          <ac:chgData name="Hello Hello" userId="6a828ef3d50ac5ac" providerId="LiveId" clId="{9564799A-40FD-4AC7-83EA-26D4DF50E8AE}" dt="2025-02-22T07:06:44.456" v="12666" actId="478"/>
          <ac:spMkLst>
            <pc:docMk/>
            <pc:sldMk cId="1783965973" sldId="421"/>
            <ac:spMk id="32" creationId="{986FE327-8E9C-45F3-4C94-A7D4D1498F84}"/>
          </ac:spMkLst>
        </pc:spChg>
        <pc:spChg chg="del">
          <ac:chgData name="Hello Hello" userId="6a828ef3d50ac5ac" providerId="LiveId" clId="{9564799A-40FD-4AC7-83EA-26D4DF50E8AE}" dt="2025-02-22T07:06:44.456" v="12666" actId="478"/>
          <ac:spMkLst>
            <pc:docMk/>
            <pc:sldMk cId="1783965973" sldId="421"/>
            <ac:spMk id="34" creationId="{24F6A858-DF9A-DBAD-E079-97F93FD83161}"/>
          </ac:spMkLst>
        </pc:spChg>
        <pc:spChg chg="del">
          <ac:chgData name="Hello Hello" userId="6a828ef3d50ac5ac" providerId="LiveId" clId="{9564799A-40FD-4AC7-83EA-26D4DF50E8AE}" dt="2025-02-22T07:06:44.456" v="12666" actId="478"/>
          <ac:spMkLst>
            <pc:docMk/>
            <pc:sldMk cId="1783965973" sldId="421"/>
            <ac:spMk id="43" creationId="{4B08BCD7-8514-5408-E6D7-2110B0DCE5A8}"/>
          </ac:spMkLst>
        </pc:spChg>
        <pc:spChg chg="del">
          <ac:chgData name="Hello Hello" userId="6a828ef3d50ac5ac" providerId="LiveId" clId="{9564799A-40FD-4AC7-83EA-26D4DF50E8AE}" dt="2025-02-22T07:06:44.456" v="12666" actId="478"/>
          <ac:spMkLst>
            <pc:docMk/>
            <pc:sldMk cId="1783965973" sldId="421"/>
            <ac:spMk id="44" creationId="{AD9DB21E-0822-B8BA-F7F7-D7E812718A94}"/>
          </ac:spMkLst>
        </pc:spChg>
        <pc:spChg chg="del">
          <ac:chgData name="Hello Hello" userId="6a828ef3d50ac5ac" providerId="LiveId" clId="{9564799A-40FD-4AC7-83EA-26D4DF50E8AE}" dt="2025-02-22T07:06:44.456" v="12666" actId="478"/>
          <ac:spMkLst>
            <pc:docMk/>
            <pc:sldMk cId="1783965973" sldId="421"/>
            <ac:spMk id="48" creationId="{21DE84DF-EDBD-4164-827F-E8D71ACF0E9D}"/>
          </ac:spMkLst>
        </pc:spChg>
        <pc:spChg chg="del">
          <ac:chgData name="Hello Hello" userId="6a828ef3d50ac5ac" providerId="LiveId" clId="{9564799A-40FD-4AC7-83EA-26D4DF50E8AE}" dt="2025-02-22T07:06:44.456" v="12666" actId="478"/>
          <ac:spMkLst>
            <pc:docMk/>
            <pc:sldMk cId="1783965973" sldId="421"/>
            <ac:spMk id="49" creationId="{BB5A4521-270C-6D96-90C0-3AFF5767A8BF}"/>
          </ac:spMkLst>
        </pc:spChg>
        <pc:spChg chg="add mod">
          <ac:chgData name="Hello Hello" userId="6a828ef3d50ac5ac" providerId="LiveId" clId="{9564799A-40FD-4AC7-83EA-26D4DF50E8AE}" dt="2025-02-22T07:06:44.892" v="12667"/>
          <ac:spMkLst>
            <pc:docMk/>
            <pc:sldMk cId="1783965973" sldId="421"/>
            <ac:spMk id="54" creationId="{9E6EEF8C-BD9D-0D1B-E0C6-B9CB7A4BDD89}"/>
          </ac:spMkLst>
        </pc:spChg>
        <pc:spChg chg="add mod">
          <ac:chgData name="Hello Hello" userId="6a828ef3d50ac5ac" providerId="LiveId" clId="{9564799A-40FD-4AC7-83EA-26D4DF50E8AE}" dt="2025-02-22T07:06:44.892" v="12667"/>
          <ac:spMkLst>
            <pc:docMk/>
            <pc:sldMk cId="1783965973" sldId="421"/>
            <ac:spMk id="58" creationId="{370319C1-CE3D-F09C-7785-F658EAA3D54C}"/>
          </ac:spMkLst>
        </pc:spChg>
        <pc:spChg chg="add mod">
          <ac:chgData name="Hello Hello" userId="6a828ef3d50ac5ac" providerId="LiveId" clId="{9564799A-40FD-4AC7-83EA-26D4DF50E8AE}" dt="2025-02-22T07:06:44.892" v="12667"/>
          <ac:spMkLst>
            <pc:docMk/>
            <pc:sldMk cId="1783965973" sldId="421"/>
            <ac:spMk id="62" creationId="{653295FB-3C76-6D98-AD1A-55D3C5FC33F9}"/>
          </ac:spMkLst>
        </pc:spChg>
        <pc:spChg chg="add mod">
          <ac:chgData name="Hello Hello" userId="6a828ef3d50ac5ac" providerId="LiveId" clId="{9564799A-40FD-4AC7-83EA-26D4DF50E8AE}" dt="2025-02-22T07:06:44.892" v="12667"/>
          <ac:spMkLst>
            <pc:docMk/>
            <pc:sldMk cId="1783965973" sldId="421"/>
            <ac:spMk id="71" creationId="{1F321ECF-A690-252F-0DAA-7A87A6DF8086}"/>
          </ac:spMkLst>
        </pc:spChg>
        <pc:spChg chg="add mod">
          <ac:chgData name="Hello Hello" userId="6a828ef3d50ac5ac" providerId="LiveId" clId="{9564799A-40FD-4AC7-83EA-26D4DF50E8AE}" dt="2025-02-22T07:06:44.892" v="12667"/>
          <ac:spMkLst>
            <pc:docMk/>
            <pc:sldMk cId="1783965973" sldId="421"/>
            <ac:spMk id="74" creationId="{F157A89B-D696-E791-2A32-CACAD9DF3F1B}"/>
          </ac:spMkLst>
        </pc:spChg>
        <pc:spChg chg="add mod">
          <ac:chgData name="Hello Hello" userId="6a828ef3d50ac5ac" providerId="LiveId" clId="{9564799A-40FD-4AC7-83EA-26D4DF50E8AE}" dt="2025-02-22T07:06:44.892" v="12667"/>
          <ac:spMkLst>
            <pc:docMk/>
            <pc:sldMk cId="1783965973" sldId="421"/>
            <ac:spMk id="75" creationId="{2C1F9503-F3B1-561C-E8D7-DD9083FE67C7}"/>
          </ac:spMkLst>
        </pc:spChg>
        <pc:spChg chg="add mod">
          <ac:chgData name="Hello Hello" userId="6a828ef3d50ac5ac" providerId="LiveId" clId="{9564799A-40FD-4AC7-83EA-26D4DF50E8AE}" dt="2025-02-22T07:06:44.892" v="12667"/>
          <ac:spMkLst>
            <pc:docMk/>
            <pc:sldMk cId="1783965973" sldId="421"/>
            <ac:spMk id="83" creationId="{83B7277A-8DFE-E1EF-07A3-ACA048A6254E}"/>
          </ac:spMkLst>
        </pc:spChg>
        <pc:spChg chg="add mod">
          <ac:chgData name="Hello Hello" userId="6a828ef3d50ac5ac" providerId="LiveId" clId="{9564799A-40FD-4AC7-83EA-26D4DF50E8AE}" dt="2025-02-22T07:06:44.892" v="12667"/>
          <ac:spMkLst>
            <pc:docMk/>
            <pc:sldMk cId="1783965973" sldId="421"/>
            <ac:spMk id="93" creationId="{A4A60E67-4B17-9ACA-58D9-5A8150CCF498}"/>
          </ac:spMkLst>
        </pc:spChg>
        <pc:graphicFrameChg chg="add mod modGraphic">
          <ac:chgData name="Hello Hello" userId="6a828ef3d50ac5ac" providerId="LiveId" clId="{9564799A-40FD-4AC7-83EA-26D4DF50E8AE}" dt="2025-02-21T07:18:10.582" v="3873" actId="1076"/>
          <ac:graphicFrameMkLst>
            <pc:docMk/>
            <pc:sldMk cId="1783965973" sldId="421"/>
            <ac:graphicFrameMk id="24" creationId="{21DF1BB8-A000-8309-DC58-5CCA1C9EEA28}"/>
          </ac:graphicFrameMkLst>
        </pc:graphicFrameChg>
        <pc:picChg chg="add mod">
          <ac:chgData name="Hello Hello" userId="6a828ef3d50ac5ac" providerId="LiveId" clId="{9564799A-40FD-4AC7-83EA-26D4DF50E8AE}" dt="2025-02-21T07:15:25.422" v="3624" actId="14100"/>
          <ac:picMkLst>
            <pc:docMk/>
            <pc:sldMk cId="1783965973" sldId="421"/>
            <ac:picMk id="5" creationId="{D3851271-2060-A383-BF64-1288E5794077}"/>
          </ac:picMkLst>
        </pc:picChg>
      </pc:sldChg>
      <pc:sldChg chg="addSp delSp modSp add del mod ord delAnim modAnim">
        <pc:chgData name="Hello Hello" userId="6a828ef3d50ac5ac" providerId="LiveId" clId="{9564799A-40FD-4AC7-83EA-26D4DF50E8AE}" dt="2025-02-24T22:33:52.034" v="13951" actId="47"/>
        <pc:sldMkLst>
          <pc:docMk/>
          <pc:sldMk cId="2135886133" sldId="422"/>
        </pc:sldMkLst>
        <pc:spChg chg="add mod">
          <ac:chgData name="Hello Hello" userId="6a828ef3d50ac5ac" providerId="LiveId" clId="{9564799A-40FD-4AC7-83EA-26D4DF50E8AE}" dt="2025-02-21T07:36:52.101" v="4131" actId="1076"/>
          <ac:spMkLst>
            <pc:docMk/>
            <pc:sldMk cId="2135886133" sldId="422"/>
            <ac:spMk id="2" creationId="{406C4F2D-E057-77FC-01B7-590107F6FB93}"/>
          </ac:spMkLst>
        </pc:spChg>
        <pc:spChg chg="add mod">
          <ac:chgData name="Hello Hello" userId="6a828ef3d50ac5ac" providerId="LiveId" clId="{9564799A-40FD-4AC7-83EA-26D4DF50E8AE}" dt="2025-02-22T01:41:19.748" v="8576"/>
          <ac:spMkLst>
            <pc:docMk/>
            <pc:sldMk cId="2135886133" sldId="422"/>
            <ac:spMk id="2" creationId="{98D03208-9700-BBA4-12EC-079E299BEDC0}"/>
          </ac:spMkLst>
        </pc:spChg>
        <pc:spChg chg="mod">
          <ac:chgData name="Hello Hello" userId="6a828ef3d50ac5ac" providerId="LiveId" clId="{9564799A-40FD-4AC7-83EA-26D4DF50E8AE}" dt="2025-02-22T06:43:04.503" v="12209" actId="20577"/>
          <ac:spMkLst>
            <pc:docMk/>
            <pc:sldMk cId="2135886133" sldId="422"/>
            <ac:spMk id="3" creationId="{419AFBB3-3D0C-2938-DF1C-1CFB58B55ED8}"/>
          </ac:spMkLst>
        </pc:spChg>
        <pc:spChg chg="mod">
          <ac:chgData name="Hello Hello" userId="6a828ef3d50ac5ac" providerId="LiveId" clId="{9564799A-40FD-4AC7-83EA-26D4DF50E8AE}" dt="2025-02-21T07:47:06.490" v="4494" actId="1038"/>
          <ac:spMkLst>
            <pc:docMk/>
            <pc:sldMk cId="2135886133" sldId="422"/>
            <ac:spMk id="4" creationId="{F9E7166E-9300-B333-B8D5-A1DC44D3F9F2}"/>
          </ac:spMkLst>
        </pc:spChg>
        <pc:spChg chg="mod">
          <ac:chgData name="Hello Hello" userId="6a828ef3d50ac5ac" providerId="LiveId" clId="{9564799A-40FD-4AC7-83EA-26D4DF50E8AE}" dt="2025-02-21T07:47:06.490" v="4494" actId="1038"/>
          <ac:spMkLst>
            <pc:docMk/>
            <pc:sldMk cId="2135886133" sldId="422"/>
            <ac:spMk id="5" creationId="{96531E5D-B4E1-BB49-A2C9-401A387771A0}"/>
          </ac:spMkLst>
        </pc:spChg>
        <pc:spChg chg="mod">
          <ac:chgData name="Hello Hello" userId="6a828ef3d50ac5ac" providerId="LiveId" clId="{9564799A-40FD-4AC7-83EA-26D4DF50E8AE}" dt="2025-02-22T05:30:14.574" v="10316" actId="1037"/>
          <ac:spMkLst>
            <pc:docMk/>
            <pc:sldMk cId="2135886133" sldId="422"/>
            <ac:spMk id="6" creationId="{B8006287-207E-AD23-D3DE-859455E495F5}"/>
          </ac:spMkLst>
        </pc:spChg>
        <pc:spChg chg="add mod">
          <ac:chgData name="Hello Hello" userId="6a828ef3d50ac5ac" providerId="LiveId" clId="{9564799A-40FD-4AC7-83EA-26D4DF50E8AE}" dt="2025-02-24T06:51:40.420" v="13123"/>
          <ac:spMkLst>
            <pc:docMk/>
            <pc:sldMk cId="2135886133" sldId="422"/>
            <ac:spMk id="7" creationId="{25C01E38-B2D4-3A50-BC0B-EBA788E1E974}"/>
          </ac:spMkLst>
        </pc:spChg>
        <pc:spChg chg="del mod">
          <ac:chgData name="Hello Hello" userId="6a828ef3d50ac5ac" providerId="LiveId" clId="{9564799A-40FD-4AC7-83EA-26D4DF50E8AE}" dt="2025-02-22T01:41:19.298" v="8575" actId="478"/>
          <ac:spMkLst>
            <pc:docMk/>
            <pc:sldMk cId="2135886133" sldId="422"/>
            <ac:spMk id="7" creationId="{2D4F16D6-5019-BDE9-2A6A-9065F84C6673}"/>
          </ac:spMkLst>
        </pc:spChg>
        <pc:spChg chg="add mod">
          <ac:chgData name="Hello Hello" userId="6a828ef3d50ac5ac" providerId="LiveId" clId="{9564799A-40FD-4AC7-83EA-26D4DF50E8AE}" dt="2025-02-22T01:41:19.748" v="8576"/>
          <ac:spMkLst>
            <pc:docMk/>
            <pc:sldMk cId="2135886133" sldId="422"/>
            <ac:spMk id="8" creationId="{39E2B4D4-5D4B-08A8-BFAF-D35AE259F8B6}"/>
          </ac:spMkLst>
        </pc:spChg>
        <pc:spChg chg="del mod">
          <ac:chgData name="Hello Hello" userId="6a828ef3d50ac5ac" providerId="LiveId" clId="{9564799A-40FD-4AC7-83EA-26D4DF50E8AE}" dt="2025-02-21T07:42:59.510" v="4263" actId="478"/>
          <ac:spMkLst>
            <pc:docMk/>
            <pc:sldMk cId="2135886133" sldId="422"/>
            <ac:spMk id="8" creationId="{5FCB086C-AF40-A736-181B-2380188488B5}"/>
          </ac:spMkLst>
        </pc:spChg>
        <pc:spChg chg="add mod">
          <ac:chgData name="Hello Hello" userId="6a828ef3d50ac5ac" providerId="LiveId" clId="{9564799A-40FD-4AC7-83EA-26D4DF50E8AE}" dt="2025-02-21T07:46:25.851" v="4417" actId="1076"/>
          <ac:spMkLst>
            <pc:docMk/>
            <pc:sldMk cId="2135886133" sldId="422"/>
            <ac:spMk id="9" creationId="{21032AD6-5B39-ECC4-BF49-8780D3906247}"/>
          </ac:spMkLst>
        </pc:spChg>
        <pc:spChg chg="del mod">
          <ac:chgData name="Hello Hello" userId="6a828ef3d50ac5ac" providerId="LiveId" clId="{9564799A-40FD-4AC7-83EA-26D4DF50E8AE}" dt="2025-02-22T01:41:19.298" v="8575" actId="478"/>
          <ac:spMkLst>
            <pc:docMk/>
            <pc:sldMk cId="2135886133" sldId="422"/>
            <ac:spMk id="10" creationId="{22BE5667-7CFA-1235-F72F-9754931A7593}"/>
          </ac:spMkLst>
        </pc:spChg>
        <pc:spChg chg="add mod">
          <ac:chgData name="Hello Hello" userId="6a828ef3d50ac5ac" providerId="LiveId" clId="{9564799A-40FD-4AC7-83EA-26D4DF50E8AE}" dt="2025-02-24T06:51:40.420" v="13123"/>
          <ac:spMkLst>
            <pc:docMk/>
            <pc:sldMk cId="2135886133" sldId="422"/>
            <ac:spMk id="10" creationId="{AADD291B-CC97-33D0-EDEA-1E52A59F3F39}"/>
          </ac:spMkLst>
        </pc:spChg>
        <pc:spChg chg="del mod">
          <ac:chgData name="Hello Hello" userId="6a828ef3d50ac5ac" providerId="LiveId" clId="{9564799A-40FD-4AC7-83EA-26D4DF50E8AE}" dt="2025-02-21T07:42:57.029" v="4262" actId="478"/>
          <ac:spMkLst>
            <pc:docMk/>
            <pc:sldMk cId="2135886133" sldId="422"/>
            <ac:spMk id="11" creationId="{55015D3B-6DBB-154B-5D64-718E84D3860B}"/>
          </ac:spMkLst>
        </pc:spChg>
        <pc:spChg chg="add mod">
          <ac:chgData name="Hello Hello" userId="6a828ef3d50ac5ac" providerId="LiveId" clId="{9564799A-40FD-4AC7-83EA-26D4DF50E8AE}" dt="2025-02-22T01:41:19.748" v="8576"/>
          <ac:spMkLst>
            <pc:docMk/>
            <pc:sldMk cId="2135886133" sldId="422"/>
            <ac:spMk id="11" creationId="{9F2B6F5B-86E9-15D8-CF50-D0BDB72998C8}"/>
          </ac:spMkLst>
        </pc:spChg>
        <pc:spChg chg="add mod">
          <ac:chgData name="Hello Hello" userId="6a828ef3d50ac5ac" providerId="LiveId" clId="{9564799A-40FD-4AC7-83EA-26D4DF50E8AE}" dt="2025-02-21T07:46:43.806" v="4447" actId="1037"/>
          <ac:spMkLst>
            <pc:docMk/>
            <pc:sldMk cId="2135886133" sldId="422"/>
            <ac:spMk id="12" creationId="{FB0BD540-6CFF-4FF4-2C0E-AE0E1A1AD480}"/>
          </ac:spMkLst>
        </pc:spChg>
        <pc:spChg chg="add mod">
          <ac:chgData name="Hello Hello" userId="6a828ef3d50ac5ac" providerId="LiveId" clId="{9564799A-40FD-4AC7-83EA-26D4DF50E8AE}" dt="2025-02-21T07:46:53.535" v="4484" actId="1036"/>
          <ac:spMkLst>
            <pc:docMk/>
            <pc:sldMk cId="2135886133" sldId="422"/>
            <ac:spMk id="13" creationId="{ABC284E2-184F-3539-115F-4AD164523D29}"/>
          </ac:spMkLst>
        </pc:spChg>
        <pc:spChg chg="add del mod">
          <ac:chgData name="Hello Hello" userId="6a828ef3d50ac5ac" providerId="LiveId" clId="{9564799A-40FD-4AC7-83EA-26D4DF50E8AE}" dt="2025-02-22T01:41:19.298" v="8575" actId="478"/>
          <ac:spMkLst>
            <pc:docMk/>
            <pc:sldMk cId="2135886133" sldId="422"/>
            <ac:spMk id="14" creationId="{618B363C-C291-5AC1-0810-87FFAB5596A0}"/>
          </ac:spMkLst>
        </pc:spChg>
        <pc:spChg chg="add del mod">
          <ac:chgData name="Hello Hello" userId="6a828ef3d50ac5ac" providerId="LiveId" clId="{9564799A-40FD-4AC7-83EA-26D4DF50E8AE}" dt="2025-02-22T01:41:19.298" v="8575" actId="478"/>
          <ac:spMkLst>
            <pc:docMk/>
            <pc:sldMk cId="2135886133" sldId="422"/>
            <ac:spMk id="15" creationId="{4808DB02-D135-5B53-7B01-BF201FE183F7}"/>
          </ac:spMkLst>
        </pc:spChg>
        <pc:spChg chg="add del mod">
          <ac:chgData name="Hello Hello" userId="6a828ef3d50ac5ac" providerId="LiveId" clId="{9564799A-40FD-4AC7-83EA-26D4DF50E8AE}" dt="2025-02-22T01:41:19.298" v="8575" actId="478"/>
          <ac:spMkLst>
            <pc:docMk/>
            <pc:sldMk cId="2135886133" sldId="422"/>
            <ac:spMk id="16" creationId="{0182F904-992A-D362-5114-8785E37B0D6A}"/>
          </ac:spMkLst>
        </pc:spChg>
        <pc:spChg chg="add mod">
          <ac:chgData name="Hello Hello" userId="6a828ef3d50ac5ac" providerId="LiveId" clId="{9564799A-40FD-4AC7-83EA-26D4DF50E8AE}" dt="2025-02-21T07:49:39.189" v="4554" actId="1037"/>
          <ac:spMkLst>
            <pc:docMk/>
            <pc:sldMk cId="2135886133" sldId="422"/>
            <ac:spMk id="17" creationId="{8AF3C755-159C-1B57-DCD8-F2C1D4448091}"/>
          </ac:spMkLst>
        </pc:spChg>
        <pc:spChg chg="add mod">
          <ac:chgData name="Hello Hello" userId="6a828ef3d50ac5ac" providerId="LiveId" clId="{9564799A-40FD-4AC7-83EA-26D4DF50E8AE}" dt="2025-02-21T07:44:49.656" v="4319" actId="20577"/>
          <ac:spMkLst>
            <pc:docMk/>
            <pc:sldMk cId="2135886133" sldId="422"/>
            <ac:spMk id="18" creationId="{D7D59CF1-B9EE-E3EE-2CEB-89A01BD3C864}"/>
          </ac:spMkLst>
        </pc:spChg>
        <pc:spChg chg="add mod">
          <ac:chgData name="Hello Hello" userId="6a828ef3d50ac5ac" providerId="LiveId" clId="{9564799A-40FD-4AC7-83EA-26D4DF50E8AE}" dt="2025-02-21T07:47:06.490" v="4494" actId="1038"/>
          <ac:spMkLst>
            <pc:docMk/>
            <pc:sldMk cId="2135886133" sldId="422"/>
            <ac:spMk id="19" creationId="{F6DCDD04-FFFC-7275-0AC3-B8E2EBA2AC4F}"/>
          </ac:spMkLst>
        </pc:spChg>
        <pc:spChg chg="add del mod">
          <ac:chgData name="Hello Hello" userId="6a828ef3d50ac5ac" providerId="LiveId" clId="{9564799A-40FD-4AC7-83EA-26D4DF50E8AE}" dt="2025-02-22T01:41:19.298" v="8575" actId="478"/>
          <ac:spMkLst>
            <pc:docMk/>
            <pc:sldMk cId="2135886133" sldId="422"/>
            <ac:spMk id="20" creationId="{3E8C7C57-9A9E-3B7B-E65C-6ED99664E42B}"/>
          </ac:spMkLst>
        </pc:spChg>
        <pc:spChg chg="add mod">
          <ac:chgData name="Hello Hello" userId="6a828ef3d50ac5ac" providerId="LiveId" clId="{9564799A-40FD-4AC7-83EA-26D4DF50E8AE}" dt="2025-02-21T07:53:15.478" v="4965" actId="1035"/>
          <ac:spMkLst>
            <pc:docMk/>
            <pc:sldMk cId="2135886133" sldId="422"/>
            <ac:spMk id="21" creationId="{8913410E-50F9-830F-E17B-029E9BD103F6}"/>
          </ac:spMkLst>
        </pc:spChg>
        <pc:spChg chg="add mod">
          <ac:chgData name="Hello Hello" userId="6a828ef3d50ac5ac" providerId="LiveId" clId="{9564799A-40FD-4AC7-83EA-26D4DF50E8AE}" dt="2025-02-22T01:41:19.748" v="8576"/>
          <ac:spMkLst>
            <pc:docMk/>
            <pc:sldMk cId="2135886133" sldId="422"/>
            <ac:spMk id="22" creationId="{0A06A8FB-26B8-12D8-B761-EE074A4BA3AF}"/>
          </ac:spMkLst>
        </pc:spChg>
        <pc:spChg chg="add mod">
          <ac:chgData name="Hello Hello" userId="6a828ef3d50ac5ac" providerId="LiveId" clId="{9564799A-40FD-4AC7-83EA-26D4DF50E8AE}" dt="2025-02-22T01:41:19.748" v="8576"/>
          <ac:spMkLst>
            <pc:docMk/>
            <pc:sldMk cId="2135886133" sldId="422"/>
            <ac:spMk id="23" creationId="{4FE5675E-5B05-70A0-F629-E1386D49B1E3}"/>
          </ac:spMkLst>
        </pc:spChg>
        <pc:spChg chg="add mod">
          <ac:chgData name="Hello Hello" userId="6a828ef3d50ac5ac" providerId="LiveId" clId="{9564799A-40FD-4AC7-83EA-26D4DF50E8AE}" dt="2025-02-22T01:41:19.748" v="8576"/>
          <ac:spMkLst>
            <pc:docMk/>
            <pc:sldMk cId="2135886133" sldId="422"/>
            <ac:spMk id="24" creationId="{58A899C4-FC63-ED0F-C36F-C0F35D71941B}"/>
          </ac:spMkLst>
        </pc:spChg>
        <pc:spChg chg="add mod">
          <ac:chgData name="Hello Hello" userId="6a828ef3d50ac5ac" providerId="LiveId" clId="{9564799A-40FD-4AC7-83EA-26D4DF50E8AE}" dt="2025-02-22T07:06:49.430" v="12669"/>
          <ac:spMkLst>
            <pc:docMk/>
            <pc:sldMk cId="2135886133" sldId="422"/>
            <ac:spMk id="25" creationId="{FB5E5BFD-8082-BD2F-DF00-ED47CB4064BB}"/>
          </ac:spMkLst>
        </pc:spChg>
        <pc:spChg chg="del mod">
          <ac:chgData name="Hello Hello" userId="6a828ef3d50ac5ac" providerId="LiveId" clId="{9564799A-40FD-4AC7-83EA-26D4DF50E8AE}" dt="2025-02-21T07:44:52.334" v="4320" actId="478"/>
          <ac:spMkLst>
            <pc:docMk/>
            <pc:sldMk cId="2135886133" sldId="422"/>
            <ac:spMk id="27" creationId="{6FDC219F-6E4A-179A-69FE-EC09EE8434C3}"/>
          </ac:spMkLst>
        </pc:spChg>
        <pc:spChg chg="mod">
          <ac:chgData name="Hello Hello" userId="6a828ef3d50ac5ac" providerId="LiveId" clId="{9564799A-40FD-4AC7-83EA-26D4DF50E8AE}" dt="2025-02-21T07:47:06.490" v="4494" actId="1038"/>
          <ac:spMkLst>
            <pc:docMk/>
            <pc:sldMk cId="2135886133" sldId="422"/>
            <ac:spMk id="28" creationId="{02CF7F00-5DEF-52AA-130B-77DF3C67D028}"/>
          </ac:spMkLst>
        </pc:spChg>
        <pc:spChg chg="mod">
          <ac:chgData name="Hello Hello" userId="6a828ef3d50ac5ac" providerId="LiveId" clId="{9564799A-40FD-4AC7-83EA-26D4DF50E8AE}" dt="2025-02-21T07:53:44.857" v="4992" actId="207"/>
          <ac:spMkLst>
            <pc:docMk/>
            <pc:sldMk cId="2135886133" sldId="422"/>
            <ac:spMk id="29" creationId="{187E9692-CA7F-522B-F944-25AE42CBC9F8}"/>
          </ac:spMkLst>
        </pc:spChg>
        <pc:spChg chg="mod">
          <ac:chgData name="Hello Hello" userId="6a828ef3d50ac5ac" providerId="LiveId" clId="{9564799A-40FD-4AC7-83EA-26D4DF50E8AE}" dt="2025-02-24T06:46:20.826" v="13043" actId="207"/>
          <ac:spMkLst>
            <pc:docMk/>
            <pc:sldMk cId="2135886133" sldId="422"/>
            <ac:spMk id="31" creationId="{F7F6E5E0-64A0-8EF4-F9A6-2951EC7552FB}"/>
          </ac:spMkLst>
        </pc:spChg>
        <pc:spChg chg="del mod">
          <ac:chgData name="Hello Hello" userId="6a828ef3d50ac5ac" providerId="LiveId" clId="{9564799A-40FD-4AC7-83EA-26D4DF50E8AE}" dt="2025-02-21T07:42:50.781" v="4257" actId="478"/>
          <ac:spMkLst>
            <pc:docMk/>
            <pc:sldMk cId="2135886133" sldId="422"/>
            <ac:spMk id="32" creationId="{6F2C39C3-D931-B785-1DB7-99CC778C5752}"/>
          </ac:spMkLst>
        </pc:spChg>
        <pc:spChg chg="del">
          <ac:chgData name="Hello Hello" userId="6a828ef3d50ac5ac" providerId="LiveId" clId="{9564799A-40FD-4AC7-83EA-26D4DF50E8AE}" dt="2025-02-22T07:06:49.063" v="12668" actId="478"/>
          <ac:spMkLst>
            <pc:docMk/>
            <pc:sldMk cId="2135886133" sldId="422"/>
            <ac:spMk id="33" creationId="{7A3BBA81-954D-4E2E-13A6-65BEDFEBFF79}"/>
          </ac:spMkLst>
        </pc:spChg>
        <pc:spChg chg="del">
          <ac:chgData name="Hello Hello" userId="6a828ef3d50ac5ac" providerId="LiveId" clId="{9564799A-40FD-4AC7-83EA-26D4DF50E8AE}" dt="2025-02-22T07:06:49.063" v="12668" actId="478"/>
          <ac:spMkLst>
            <pc:docMk/>
            <pc:sldMk cId="2135886133" sldId="422"/>
            <ac:spMk id="39" creationId="{D2C95F01-A2BB-19D2-3289-FC5F347AAB76}"/>
          </ac:spMkLst>
        </pc:spChg>
        <pc:spChg chg="del">
          <ac:chgData name="Hello Hello" userId="6a828ef3d50ac5ac" providerId="LiveId" clId="{9564799A-40FD-4AC7-83EA-26D4DF50E8AE}" dt="2025-02-22T07:06:49.063" v="12668" actId="478"/>
          <ac:spMkLst>
            <pc:docMk/>
            <pc:sldMk cId="2135886133" sldId="422"/>
            <ac:spMk id="40" creationId="{1693CF43-28B1-8F4E-57E1-C14E4BEB75BD}"/>
          </ac:spMkLst>
        </pc:spChg>
        <pc:spChg chg="del">
          <ac:chgData name="Hello Hello" userId="6a828ef3d50ac5ac" providerId="LiveId" clId="{9564799A-40FD-4AC7-83EA-26D4DF50E8AE}" dt="2025-02-22T07:06:49.063" v="12668" actId="478"/>
          <ac:spMkLst>
            <pc:docMk/>
            <pc:sldMk cId="2135886133" sldId="422"/>
            <ac:spMk id="47" creationId="{9160A71E-1292-88A1-ECFB-C8F836236CC1}"/>
          </ac:spMkLst>
        </pc:spChg>
        <pc:spChg chg="mod ord">
          <ac:chgData name="Hello Hello" userId="6a828ef3d50ac5ac" providerId="LiveId" clId="{9564799A-40FD-4AC7-83EA-26D4DF50E8AE}" dt="2025-02-21T07:47:06.490" v="4494" actId="1038"/>
          <ac:spMkLst>
            <pc:docMk/>
            <pc:sldMk cId="2135886133" sldId="422"/>
            <ac:spMk id="48" creationId="{BCEC938D-C422-F4E3-B1FF-4267B269A6AD}"/>
          </ac:spMkLst>
        </pc:spChg>
        <pc:spChg chg="del mod">
          <ac:chgData name="Hello Hello" userId="6a828ef3d50ac5ac" providerId="LiveId" clId="{9564799A-40FD-4AC7-83EA-26D4DF50E8AE}" dt="2025-02-21T07:44:42.209" v="4317" actId="478"/>
          <ac:spMkLst>
            <pc:docMk/>
            <pc:sldMk cId="2135886133" sldId="422"/>
            <ac:spMk id="49" creationId="{222E3493-04D4-FD9D-0837-36AC086CCDD0}"/>
          </ac:spMkLst>
        </pc:spChg>
        <pc:spChg chg="del">
          <ac:chgData name="Hello Hello" userId="6a828ef3d50ac5ac" providerId="LiveId" clId="{9564799A-40FD-4AC7-83EA-26D4DF50E8AE}" dt="2025-02-22T07:06:49.063" v="12668" actId="478"/>
          <ac:spMkLst>
            <pc:docMk/>
            <pc:sldMk cId="2135886133" sldId="422"/>
            <ac:spMk id="53" creationId="{ACA4D4CF-EE11-2BAD-C263-E4A7711DE2F7}"/>
          </ac:spMkLst>
        </pc:spChg>
        <pc:spChg chg="del">
          <ac:chgData name="Hello Hello" userId="6a828ef3d50ac5ac" providerId="LiveId" clId="{9564799A-40FD-4AC7-83EA-26D4DF50E8AE}" dt="2025-02-22T07:06:49.063" v="12668" actId="478"/>
          <ac:spMkLst>
            <pc:docMk/>
            <pc:sldMk cId="2135886133" sldId="422"/>
            <ac:spMk id="56" creationId="{233093AC-B04E-1FC8-42BB-4B17CFC280D1}"/>
          </ac:spMkLst>
        </pc:spChg>
        <pc:spChg chg="del">
          <ac:chgData name="Hello Hello" userId="6a828ef3d50ac5ac" providerId="LiveId" clId="{9564799A-40FD-4AC7-83EA-26D4DF50E8AE}" dt="2025-02-22T07:06:49.063" v="12668" actId="478"/>
          <ac:spMkLst>
            <pc:docMk/>
            <pc:sldMk cId="2135886133" sldId="422"/>
            <ac:spMk id="59" creationId="{9E9FD0FC-DF0F-A1FA-0B5E-03F16A06BB83}"/>
          </ac:spMkLst>
        </pc:spChg>
        <pc:spChg chg="del">
          <ac:chgData name="Hello Hello" userId="6a828ef3d50ac5ac" providerId="LiveId" clId="{9564799A-40FD-4AC7-83EA-26D4DF50E8AE}" dt="2025-02-22T07:06:49.063" v="12668" actId="478"/>
          <ac:spMkLst>
            <pc:docMk/>
            <pc:sldMk cId="2135886133" sldId="422"/>
            <ac:spMk id="62" creationId="{7E11B732-D00A-B551-B5C5-4C95633A0E2C}"/>
          </ac:spMkLst>
        </pc:spChg>
        <pc:spChg chg="del">
          <ac:chgData name="Hello Hello" userId="6a828ef3d50ac5ac" providerId="LiveId" clId="{9564799A-40FD-4AC7-83EA-26D4DF50E8AE}" dt="2025-02-22T07:06:49.063" v="12668" actId="478"/>
          <ac:spMkLst>
            <pc:docMk/>
            <pc:sldMk cId="2135886133" sldId="422"/>
            <ac:spMk id="64" creationId="{3AF58FCF-4391-C8E0-EEB2-EBEB55B5595D}"/>
          </ac:spMkLst>
        </pc:spChg>
        <pc:spChg chg="del">
          <ac:chgData name="Hello Hello" userId="6a828ef3d50ac5ac" providerId="LiveId" clId="{9564799A-40FD-4AC7-83EA-26D4DF50E8AE}" dt="2025-02-22T07:06:49.063" v="12668" actId="478"/>
          <ac:spMkLst>
            <pc:docMk/>
            <pc:sldMk cId="2135886133" sldId="422"/>
            <ac:spMk id="65" creationId="{F442B4C2-EF26-4153-CA90-BFDFB7DFFC21}"/>
          </ac:spMkLst>
        </pc:spChg>
        <pc:spChg chg="add mod">
          <ac:chgData name="Hello Hello" userId="6a828ef3d50ac5ac" providerId="LiveId" clId="{9564799A-40FD-4AC7-83EA-26D4DF50E8AE}" dt="2025-02-22T07:06:49.430" v="12669"/>
          <ac:spMkLst>
            <pc:docMk/>
            <pc:sldMk cId="2135886133" sldId="422"/>
            <ac:spMk id="72" creationId="{947E3EA0-6DB8-98B8-24A5-57EC75D65403}"/>
          </ac:spMkLst>
        </pc:spChg>
        <pc:spChg chg="add mod">
          <ac:chgData name="Hello Hello" userId="6a828ef3d50ac5ac" providerId="LiveId" clId="{9564799A-40FD-4AC7-83EA-26D4DF50E8AE}" dt="2025-02-22T07:06:49.430" v="12669"/>
          <ac:spMkLst>
            <pc:docMk/>
            <pc:sldMk cId="2135886133" sldId="422"/>
            <ac:spMk id="73" creationId="{3D749E12-7E33-79CF-D1BD-E2550C7A4D4C}"/>
          </ac:spMkLst>
        </pc:spChg>
        <pc:spChg chg="del mod">
          <ac:chgData name="Hello Hello" userId="6a828ef3d50ac5ac" providerId="LiveId" clId="{9564799A-40FD-4AC7-83EA-26D4DF50E8AE}" dt="2025-02-21T07:29:09.994" v="4119" actId="478"/>
          <ac:spMkLst>
            <pc:docMk/>
            <pc:sldMk cId="2135886133" sldId="422"/>
            <ac:spMk id="79" creationId="{38639B97-5F9F-AF00-AD5F-FA1DE4D9F618}"/>
          </ac:spMkLst>
        </pc:spChg>
        <pc:spChg chg="mod">
          <ac:chgData name="Hello Hello" userId="6a828ef3d50ac5ac" providerId="LiveId" clId="{9564799A-40FD-4AC7-83EA-26D4DF50E8AE}" dt="2025-02-21T08:23:44.654" v="5621" actId="20577"/>
          <ac:spMkLst>
            <pc:docMk/>
            <pc:sldMk cId="2135886133" sldId="422"/>
            <ac:spMk id="80" creationId="{B81A9CF8-8B5E-B7EA-FA8C-549CFAC9209F}"/>
          </ac:spMkLst>
        </pc:spChg>
        <pc:spChg chg="add mod">
          <ac:chgData name="Hello Hello" userId="6a828ef3d50ac5ac" providerId="LiveId" clId="{9564799A-40FD-4AC7-83EA-26D4DF50E8AE}" dt="2025-02-22T07:06:49.430" v="12669"/>
          <ac:spMkLst>
            <pc:docMk/>
            <pc:sldMk cId="2135886133" sldId="422"/>
            <ac:spMk id="82" creationId="{80F1AF94-E8F3-5ACB-89A4-1AB52A4D57FE}"/>
          </ac:spMkLst>
        </pc:spChg>
        <pc:spChg chg="del mod">
          <ac:chgData name="Hello Hello" userId="6a828ef3d50ac5ac" providerId="LiveId" clId="{9564799A-40FD-4AC7-83EA-26D4DF50E8AE}" dt="2025-02-21T07:42:49.843" v="4256" actId="478"/>
          <ac:spMkLst>
            <pc:docMk/>
            <pc:sldMk cId="2135886133" sldId="422"/>
            <ac:spMk id="83" creationId="{51606061-3B9A-9C86-E88B-789E559C6A6A}"/>
          </ac:spMkLst>
        </pc:spChg>
        <pc:spChg chg="add mod">
          <ac:chgData name="Hello Hello" userId="6a828ef3d50ac5ac" providerId="LiveId" clId="{9564799A-40FD-4AC7-83EA-26D4DF50E8AE}" dt="2025-02-22T07:06:49.430" v="12669"/>
          <ac:spMkLst>
            <pc:docMk/>
            <pc:sldMk cId="2135886133" sldId="422"/>
            <ac:spMk id="90" creationId="{16FD87E5-4C78-8C9C-EB92-C89CB093DE6D}"/>
          </ac:spMkLst>
        </pc:spChg>
        <pc:spChg chg="del mod">
          <ac:chgData name="Hello Hello" userId="6a828ef3d50ac5ac" providerId="LiveId" clId="{9564799A-40FD-4AC7-83EA-26D4DF50E8AE}" dt="2025-02-21T07:35:53.830" v="4124" actId="478"/>
          <ac:spMkLst>
            <pc:docMk/>
            <pc:sldMk cId="2135886133" sldId="422"/>
            <ac:spMk id="91" creationId="{E5ECE1C4-9013-DB70-5BCB-3A5A4476AF12}"/>
          </ac:spMkLst>
        </pc:spChg>
        <pc:spChg chg="add mod">
          <ac:chgData name="Hello Hello" userId="6a828ef3d50ac5ac" providerId="LiveId" clId="{9564799A-40FD-4AC7-83EA-26D4DF50E8AE}" dt="2025-02-22T07:06:49.430" v="12669"/>
          <ac:spMkLst>
            <pc:docMk/>
            <pc:sldMk cId="2135886133" sldId="422"/>
            <ac:spMk id="92" creationId="{88C62CA0-31E9-8FD4-F5E1-3D9BCEC2B195}"/>
          </ac:spMkLst>
        </pc:spChg>
        <pc:spChg chg="del">
          <ac:chgData name="Hello Hello" userId="6a828ef3d50ac5ac" providerId="LiveId" clId="{9564799A-40FD-4AC7-83EA-26D4DF50E8AE}" dt="2025-02-21T07:35:54.784" v="4125" actId="478"/>
          <ac:spMkLst>
            <pc:docMk/>
            <pc:sldMk cId="2135886133" sldId="422"/>
            <ac:spMk id="92" creationId="{963365B7-0CB9-2694-9C7F-3AEC6CD05813}"/>
          </ac:spMkLst>
        </pc:spChg>
        <pc:spChg chg="add mod">
          <ac:chgData name="Hello Hello" userId="6a828ef3d50ac5ac" providerId="LiveId" clId="{9564799A-40FD-4AC7-83EA-26D4DF50E8AE}" dt="2025-02-22T07:06:49.430" v="12669"/>
          <ac:spMkLst>
            <pc:docMk/>
            <pc:sldMk cId="2135886133" sldId="422"/>
            <ac:spMk id="97" creationId="{F42494CB-2145-AB8A-8BC3-A69BF3BA0A02}"/>
          </ac:spMkLst>
        </pc:spChg>
        <pc:spChg chg="add mod">
          <ac:chgData name="Hello Hello" userId="6a828ef3d50ac5ac" providerId="LiveId" clId="{9564799A-40FD-4AC7-83EA-26D4DF50E8AE}" dt="2025-02-22T07:06:49.430" v="12669"/>
          <ac:spMkLst>
            <pc:docMk/>
            <pc:sldMk cId="2135886133" sldId="422"/>
            <ac:spMk id="98" creationId="{3F108A0D-FEB5-B2E7-96F1-EA284614047D}"/>
          </ac:spMkLst>
        </pc:spChg>
        <pc:spChg chg="add mod">
          <ac:chgData name="Hello Hello" userId="6a828ef3d50ac5ac" providerId="LiveId" clId="{9564799A-40FD-4AC7-83EA-26D4DF50E8AE}" dt="2025-02-22T07:06:49.430" v="12669"/>
          <ac:spMkLst>
            <pc:docMk/>
            <pc:sldMk cId="2135886133" sldId="422"/>
            <ac:spMk id="107" creationId="{382E5E58-A46E-7388-001F-2D340FD06474}"/>
          </ac:spMkLst>
        </pc:spChg>
        <pc:spChg chg="add mod">
          <ac:chgData name="Hello Hello" userId="6a828ef3d50ac5ac" providerId="LiveId" clId="{9564799A-40FD-4AC7-83EA-26D4DF50E8AE}" dt="2025-02-22T07:06:49.430" v="12669"/>
          <ac:spMkLst>
            <pc:docMk/>
            <pc:sldMk cId="2135886133" sldId="422"/>
            <ac:spMk id="113" creationId="{6E174347-A46B-990B-145E-A0D572200D03}"/>
          </ac:spMkLst>
        </pc:spChg>
        <pc:cxnChg chg="del">
          <ac:chgData name="Hello Hello" userId="6a828ef3d50ac5ac" providerId="LiveId" clId="{9564799A-40FD-4AC7-83EA-26D4DF50E8AE}" dt="2025-02-21T07:36:41.885" v="4127" actId="478"/>
          <ac:cxnSpMkLst>
            <pc:docMk/>
            <pc:sldMk cId="2135886133" sldId="422"/>
            <ac:cxnSpMk id="66" creationId="{AFDA3F20-3D11-E5A1-7892-D72CE6D852EA}"/>
          </ac:cxnSpMkLst>
        </pc:cxnChg>
        <pc:cxnChg chg="del">
          <ac:chgData name="Hello Hello" userId="6a828ef3d50ac5ac" providerId="LiveId" clId="{9564799A-40FD-4AC7-83EA-26D4DF50E8AE}" dt="2025-02-21T07:36:55.661" v="4134" actId="478"/>
          <ac:cxnSpMkLst>
            <pc:docMk/>
            <pc:sldMk cId="2135886133" sldId="422"/>
            <ac:cxnSpMk id="90" creationId="{06C9AF80-1B31-5EB1-E511-4602467D16E8}"/>
          </ac:cxnSpMkLst>
        </pc:cxnChg>
      </pc:sldChg>
      <pc:sldChg chg="modSp add del mod modAnim">
        <pc:chgData name="Hello Hello" userId="6a828ef3d50ac5ac" providerId="LiveId" clId="{9564799A-40FD-4AC7-83EA-26D4DF50E8AE}" dt="2025-02-21T08:10:59.962" v="5383" actId="47"/>
        <pc:sldMkLst>
          <pc:docMk/>
          <pc:sldMk cId="2778217787" sldId="423"/>
        </pc:sldMkLst>
        <pc:spChg chg="mod">
          <ac:chgData name="Hello Hello" userId="6a828ef3d50ac5ac" providerId="LiveId" clId="{9564799A-40FD-4AC7-83EA-26D4DF50E8AE}" dt="2025-02-21T07:53:50.956" v="4996" actId="207"/>
          <ac:spMkLst>
            <pc:docMk/>
            <pc:sldMk cId="2778217787" sldId="423"/>
            <ac:spMk id="18" creationId="{8FFCEB87-6DED-F42C-D5EE-2366BD73CAAE}"/>
          </ac:spMkLst>
        </pc:spChg>
        <pc:spChg chg="mod">
          <ac:chgData name="Hello Hello" userId="6a828ef3d50ac5ac" providerId="LiveId" clId="{9564799A-40FD-4AC7-83EA-26D4DF50E8AE}" dt="2025-02-21T07:53:38.215" v="4991" actId="1036"/>
          <ac:spMkLst>
            <pc:docMk/>
            <pc:sldMk cId="2778217787" sldId="423"/>
            <ac:spMk id="21" creationId="{9BDB05D9-0AD3-583A-A0A5-827C678F5ECF}"/>
          </ac:spMkLst>
        </pc:spChg>
      </pc:sldChg>
      <pc:sldChg chg="addSp delSp modSp add del mod">
        <pc:chgData name="Hello Hello" userId="6a828ef3d50ac5ac" providerId="LiveId" clId="{9564799A-40FD-4AC7-83EA-26D4DF50E8AE}" dt="2025-02-21T08:11:13.507" v="5385" actId="47"/>
        <pc:sldMkLst>
          <pc:docMk/>
          <pc:sldMk cId="4226704827" sldId="424"/>
        </pc:sldMkLst>
        <pc:spChg chg="mod">
          <ac:chgData name="Hello Hello" userId="6a828ef3d50ac5ac" providerId="LiveId" clId="{9564799A-40FD-4AC7-83EA-26D4DF50E8AE}" dt="2025-02-21T08:09:07.826" v="5311" actId="14100"/>
          <ac:spMkLst>
            <pc:docMk/>
            <pc:sldMk cId="4226704827" sldId="424"/>
            <ac:spMk id="6" creationId="{5812C9FC-1339-5B83-59A3-F50A4C42D06E}"/>
          </ac:spMkLst>
        </pc:spChg>
        <pc:spChg chg="mod">
          <ac:chgData name="Hello Hello" userId="6a828ef3d50ac5ac" providerId="LiveId" clId="{9564799A-40FD-4AC7-83EA-26D4DF50E8AE}" dt="2025-02-21T07:54:03.937" v="5018" actId="207"/>
          <ac:spMkLst>
            <pc:docMk/>
            <pc:sldMk cId="4226704827" sldId="424"/>
            <ac:spMk id="18" creationId="{27C8BB02-0484-17FF-5A61-23627C7947B3}"/>
          </ac:spMkLst>
        </pc:spChg>
        <pc:spChg chg="mod">
          <ac:chgData name="Hello Hello" userId="6a828ef3d50ac5ac" providerId="LiveId" clId="{9564799A-40FD-4AC7-83EA-26D4DF50E8AE}" dt="2025-02-21T07:54:24.565" v="5053" actId="1036"/>
          <ac:spMkLst>
            <pc:docMk/>
            <pc:sldMk cId="4226704827" sldId="424"/>
            <ac:spMk id="21" creationId="{CE1C2A47-24BA-F0FF-FB3F-D01868BFD5C6}"/>
          </ac:spMkLst>
        </pc:spChg>
        <pc:spChg chg="add del mod">
          <ac:chgData name="Hello Hello" userId="6a828ef3d50ac5ac" providerId="LiveId" clId="{9564799A-40FD-4AC7-83EA-26D4DF50E8AE}" dt="2025-02-21T08:10:46.617" v="5379" actId="478"/>
          <ac:spMkLst>
            <pc:docMk/>
            <pc:sldMk cId="4226704827" sldId="424"/>
            <ac:spMk id="24" creationId="{174EC11E-F470-39DB-3B5F-FAEE9FD67AF4}"/>
          </ac:spMkLst>
        </pc:spChg>
        <pc:spChg chg="mod">
          <ac:chgData name="Hello Hello" userId="6a828ef3d50ac5ac" providerId="LiveId" clId="{9564799A-40FD-4AC7-83EA-26D4DF50E8AE}" dt="2025-02-21T07:54:10.958" v="5025" actId="207"/>
          <ac:spMkLst>
            <pc:docMk/>
            <pc:sldMk cId="4226704827" sldId="424"/>
            <ac:spMk id="48" creationId="{73053605-2933-D6AC-DA98-649885D75DF9}"/>
          </ac:spMkLst>
        </pc:spChg>
        <pc:cxnChg chg="add del mod">
          <ac:chgData name="Hello Hello" userId="6a828ef3d50ac5ac" providerId="LiveId" clId="{9564799A-40FD-4AC7-83EA-26D4DF50E8AE}" dt="2025-02-21T07:59:04.501" v="5065" actId="478"/>
          <ac:cxnSpMkLst>
            <pc:docMk/>
            <pc:sldMk cId="4226704827" sldId="424"/>
            <ac:cxnSpMk id="8" creationId="{E5471CF1-B97C-FA30-5586-962F4EB81D32}"/>
          </ac:cxnSpMkLst>
        </pc:cxnChg>
        <pc:cxnChg chg="add del">
          <ac:chgData name="Hello Hello" userId="6a828ef3d50ac5ac" providerId="LiveId" clId="{9564799A-40FD-4AC7-83EA-26D4DF50E8AE}" dt="2025-02-21T08:04:45.073" v="5253" actId="11529"/>
          <ac:cxnSpMkLst>
            <pc:docMk/>
            <pc:sldMk cId="4226704827" sldId="424"/>
            <ac:cxnSpMk id="26" creationId="{6A6FDC67-27F2-3657-3A56-29CFBF8A8C64}"/>
          </ac:cxnSpMkLst>
        </pc:cxnChg>
        <pc:cxnChg chg="add mod">
          <ac:chgData name="Hello Hello" userId="6a828ef3d50ac5ac" providerId="LiveId" clId="{9564799A-40FD-4AC7-83EA-26D4DF50E8AE}" dt="2025-02-21T08:10:36.408" v="5378" actId="14100"/>
          <ac:cxnSpMkLst>
            <pc:docMk/>
            <pc:sldMk cId="4226704827" sldId="424"/>
            <ac:cxnSpMk id="30" creationId="{4A97D1EC-D64D-FFFA-45F8-2033459018B5}"/>
          </ac:cxnSpMkLst>
        </pc:cxnChg>
      </pc:sldChg>
      <pc:sldChg chg="addSp delSp modSp add del mod modAnim">
        <pc:chgData name="Hello Hello" userId="6a828ef3d50ac5ac" providerId="LiveId" clId="{9564799A-40FD-4AC7-83EA-26D4DF50E8AE}" dt="2025-02-24T22:33:52.034" v="13951" actId="47"/>
        <pc:sldMkLst>
          <pc:docMk/>
          <pc:sldMk cId="1297936249" sldId="425"/>
        </pc:sldMkLst>
        <pc:spChg chg="add mod">
          <ac:chgData name="Hello Hello" userId="6a828ef3d50ac5ac" providerId="LiveId" clId="{9564799A-40FD-4AC7-83EA-26D4DF50E8AE}" dt="2025-02-22T01:41:11.091" v="8572"/>
          <ac:spMkLst>
            <pc:docMk/>
            <pc:sldMk cId="1297936249" sldId="425"/>
            <ac:spMk id="2" creationId="{3A69C13E-4D3B-3161-C39D-CC187D717C45}"/>
          </ac:spMkLst>
        </pc:spChg>
        <pc:spChg chg="mod">
          <ac:chgData name="Hello Hello" userId="6a828ef3d50ac5ac" providerId="LiveId" clId="{9564799A-40FD-4AC7-83EA-26D4DF50E8AE}" dt="2025-02-22T06:43:12.784" v="12211"/>
          <ac:spMkLst>
            <pc:docMk/>
            <pc:sldMk cId="1297936249" sldId="425"/>
            <ac:spMk id="3" creationId="{D50218B2-5F75-31AE-2131-7507364ED66B}"/>
          </ac:spMkLst>
        </pc:spChg>
        <pc:spChg chg="ord">
          <ac:chgData name="Hello Hello" userId="6a828ef3d50ac5ac" providerId="LiveId" clId="{9564799A-40FD-4AC7-83EA-26D4DF50E8AE}" dt="2025-02-21T08:14:42.556" v="5432" actId="166"/>
          <ac:spMkLst>
            <pc:docMk/>
            <pc:sldMk cId="1297936249" sldId="425"/>
            <ac:spMk id="5" creationId="{D9BB5D23-4241-A203-AEB5-3B18B0EB7FE0}"/>
          </ac:spMkLst>
        </pc:spChg>
        <pc:spChg chg="add mod">
          <ac:chgData name="Hello Hello" userId="6a828ef3d50ac5ac" providerId="LiveId" clId="{9564799A-40FD-4AC7-83EA-26D4DF50E8AE}" dt="2025-02-24T06:51:47.005" v="13126"/>
          <ac:spMkLst>
            <pc:docMk/>
            <pc:sldMk cId="1297936249" sldId="425"/>
            <ac:spMk id="6" creationId="{68C0CF91-9308-8520-F586-BCC58723025B}"/>
          </ac:spMkLst>
        </pc:spChg>
        <pc:spChg chg="del mod">
          <ac:chgData name="Hello Hello" userId="6a828ef3d50ac5ac" providerId="LiveId" clId="{9564799A-40FD-4AC7-83EA-26D4DF50E8AE}" dt="2025-02-22T05:33:13.660" v="10347" actId="478"/>
          <ac:spMkLst>
            <pc:docMk/>
            <pc:sldMk cId="1297936249" sldId="425"/>
            <ac:spMk id="6" creationId="{A992862E-4C82-6260-4858-19E72DCBACE0}"/>
          </ac:spMkLst>
        </pc:spChg>
        <pc:spChg chg="del">
          <ac:chgData name="Hello Hello" userId="6a828ef3d50ac5ac" providerId="LiveId" clId="{9564799A-40FD-4AC7-83EA-26D4DF50E8AE}" dt="2025-02-22T01:41:10.696" v="8571" actId="478"/>
          <ac:spMkLst>
            <pc:docMk/>
            <pc:sldMk cId="1297936249" sldId="425"/>
            <ac:spMk id="7" creationId="{94C5D7AC-BAC5-C939-F165-07B40B5A7317}"/>
          </ac:spMkLst>
        </pc:spChg>
        <pc:spChg chg="add mod">
          <ac:chgData name="Hello Hello" userId="6a828ef3d50ac5ac" providerId="LiveId" clId="{9564799A-40FD-4AC7-83EA-26D4DF50E8AE}" dt="2025-02-24T06:51:47.005" v="13126"/>
          <ac:spMkLst>
            <pc:docMk/>
            <pc:sldMk cId="1297936249" sldId="425"/>
            <ac:spMk id="7" creationId="{C05385E0-27D0-AA8A-7BED-C64D3A6399A9}"/>
          </ac:spMkLst>
        </pc:spChg>
        <pc:spChg chg="add mod">
          <ac:chgData name="Hello Hello" userId="6a828ef3d50ac5ac" providerId="LiveId" clId="{9564799A-40FD-4AC7-83EA-26D4DF50E8AE}" dt="2025-02-22T01:41:11.091" v="8572"/>
          <ac:spMkLst>
            <pc:docMk/>
            <pc:sldMk cId="1297936249" sldId="425"/>
            <ac:spMk id="8" creationId="{F74AA19F-B583-B0E4-C447-F54E6252C07D}"/>
          </ac:spMkLst>
        </pc:spChg>
        <pc:spChg chg="del">
          <ac:chgData name="Hello Hello" userId="6a828ef3d50ac5ac" providerId="LiveId" clId="{9564799A-40FD-4AC7-83EA-26D4DF50E8AE}" dt="2025-02-22T01:41:10.696" v="8571" actId="478"/>
          <ac:spMkLst>
            <pc:docMk/>
            <pc:sldMk cId="1297936249" sldId="425"/>
            <ac:spMk id="10" creationId="{7DE12F9C-D20E-A9A7-7ADB-E901A43D0E84}"/>
          </ac:spMkLst>
        </pc:spChg>
        <pc:spChg chg="add mod">
          <ac:chgData name="Hello Hello" userId="6a828ef3d50ac5ac" providerId="LiveId" clId="{9564799A-40FD-4AC7-83EA-26D4DF50E8AE}" dt="2025-02-22T01:41:11.091" v="8572"/>
          <ac:spMkLst>
            <pc:docMk/>
            <pc:sldMk cId="1297936249" sldId="425"/>
            <ac:spMk id="11" creationId="{0DA18065-59A6-1475-A073-8CCE589F95F8}"/>
          </ac:spMkLst>
        </pc:spChg>
        <pc:spChg chg="del">
          <ac:chgData name="Hello Hello" userId="6a828ef3d50ac5ac" providerId="LiveId" clId="{9564799A-40FD-4AC7-83EA-26D4DF50E8AE}" dt="2025-02-22T01:41:10.696" v="8571" actId="478"/>
          <ac:spMkLst>
            <pc:docMk/>
            <pc:sldMk cId="1297936249" sldId="425"/>
            <ac:spMk id="14" creationId="{0C0BF26D-0B26-A640-F32F-F5A40F12F40A}"/>
          </ac:spMkLst>
        </pc:spChg>
        <pc:spChg chg="del">
          <ac:chgData name="Hello Hello" userId="6a828ef3d50ac5ac" providerId="LiveId" clId="{9564799A-40FD-4AC7-83EA-26D4DF50E8AE}" dt="2025-02-22T01:41:10.696" v="8571" actId="478"/>
          <ac:spMkLst>
            <pc:docMk/>
            <pc:sldMk cId="1297936249" sldId="425"/>
            <ac:spMk id="15" creationId="{2B05831E-D4D2-3753-A30C-5677715324ED}"/>
          </ac:spMkLst>
        </pc:spChg>
        <pc:spChg chg="del">
          <ac:chgData name="Hello Hello" userId="6a828ef3d50ac5ac" providerId="LiveId" clId="{9564799A-40FD-4AC7-83EA-26D4DF50E8AE}" dt="2025-02-22T01:41:10.696" v="8571" actId="478"/>
          <ac:spMkLst>
            <pc:docMk/>
            <pc:sldMk cId="1297936249" sldId="425"/>
            <ac:spMk id="16" creationId="{DD87D45D-9550-0785-2BDE-BF8342434093}"/>
          </ac:spMkLst>
        </pc:spChg>
        <pc:spChg chg="del">
          <ac:chgData name="Hello Hello" userId="6a828ef3d50ac5ac" providerId="LiveId" clId="{9564799A-40FD-4AC7-83EA-26D4DF50E8AE}" dt="2025-02-22T01:41:10.696" v="8571" actId="478"/>
          <ac:spMkLst>
            <pc:docMk/>
            <pc:sldMk cId="1297936249" sldId="425"/>
            <ac:spMk id="20" creationId="{67DC9DDA-1BF6-EB0C-6013-63E8273EBEDD}"/>
          </ac:spMkLst>
        </pc:spChg>
        <pc:spChg chg="mod">
          <ac:chgData name="Hello Hello" userId="6a828ef3d50ac5ac" providerId="LiveId" clId="{9564799A-40FD-4AC7-83EA-26D4DF50E8AE}" dt="2025-02-21T08:05:48.939" v="5286" actId="1035"/>
          <ac:spMkLst>
            <pc:docMk/>
            <pc:sldMk cId="1297936249" sldId="425"/>
            <ac:spMk id="21" creationId="{3D25C9AC-415B-C4BC-5EBD-D8ABEA9E1F94}"/>
          </ac:spMkLst>
        </pc:spChg>
        <pc:spChg chg="add mod">
          <ac:chgData name="Hello Hello" userId="6a828ef3d50ac5ac" providerId="LiveId" clId="{9564799A-40FD-4AC7-83EA-26D4DF50E8AE}" dt="2025-02-22T01:41:11.091" v="8572"/>
          <ac:spMkLst>
            <pc:docMk/>
            <pc:sldMk cId="1297936249" sldId="425"/>
            <ac:spMk id="22" creationId="{7283E9D1-D83C-5E11-AA45-0D14B618D4D9}"/>
          </ac:spMkLst>
        </pc:spChg>
        <pc:spChg chg="add mod">
          <ac:chgData name="Hello Hello" userId="6a828ef3d50ac5ac" providerId="LiveId" clId="{9564799A-40FD-4AC7-83EA-26D4DF50E8AE}" dt="2025-02-22T01:41:11.091" v="8572"/>
          <ac:spMkLst>
            <pc:docMk/>
            <pc:sldMk cId="1297936249" sldId="425"/>
            <ac:spMk id="23" creationId="{077E1865-F10E-501C-3E41-FDD1467D48D4}"/>
          </ac:spMkLst>
        </pc:spChg>
        <pc:spChg chg="add mod">
          <ac:chgData name="Hello Hello" userId="6a828ef3d50ac5ac" providerId="LiveId" clId="{9564799A-40FD-4AC7-83EA-26D4DF50E8AE}" dt="2025-02-22T01:41:11.091" v="8572"/>
          <ac:spMkLst>
            <pc:docMk/>
            <pc:sldMk cId="1297936249" sldId="425"/>
            <ac:spMk id="24" creationId="{EEBD957A-F5C5-378C-336F-6DBC3CD3F01A}"/>
          </ac:spMkLst>
        </pc:spChg>
        <pc:spChg chg="del mod">
          <ac:chgData name="Hello Hello" userId="6a828ef3d50ac5ac" providerId="LiveId" clId="{9564799A-40FD-4AC7-83EA-26D4DF50E8AE}" dt="2025-02-21T08:11:07.017" v="5384" actId="478"/>
          <ac:spMkLst>
            <pc:docMk/>
            <pc:sldMk cId="1297936249" sldId="425"/>
            <ac:spMk id="24" creationId="{FB14FF95-D88B-244C-5A9B-90C78F3B184A}"/>
          </ac:spMkLst>
        </pc:spChg>
        <pc:spChg chg="add mod">
          <ac:chgData name="Hello Hello" userId="6a828ef3d50ac5ac" providerId="LiveId" clId="{9564799A-40FD-4AC7-83EA-26D4DF50E8AE}" dt="2025-02-22T05:33:13.883" v="10348"/>
          <ac:spMkLst>
            <pc:docMk/>
            <pc:sldMk cId="1297936249" sldId="425"/>
            <ac:spMk id="25" creationId="{F535A600-2C46-D411-6F83-B9125F036702}"/>
          </ac:spMkLst>
        </pc:spChg>
        <pc:spChg chg="del">
          <ac:chgData name="Hello Hello" userId="6a828ef3d50ac5ac" providerId="LiveId" clId="{9564799A-40FD-4AC7-83EA-26D4DF50E8AE}" dt="2025-02-22T07:06:57.358" v="12672" actId="478"/>
          <ac:spMkLst>
            <pc:docMk/>
            <pc:sldMk cId="1297936249" sldId="425"/>
            <ac:spMk id="37" creationId="{A7F64B52-8797-F5EE-F4EF-7B0F8D7D7599}"/>
          </ac:spMkLst>
        </pc:spChg>
        <pc:spChg chg="del">
          <ac:chgData name="Hello Hello" userId="6a828ef3d50ac5ac" providerId="LiveId" clId="{9564799A-40FD-4AC7-83EA-26D4DF50E8AE}" dt="2025-02-22T07:06:57.358" v="12672" actId="478"/>
          <ac:spMkLst>
            <pc:docMk/>
            <pc:sldMk cId="1297936249" sldId="425"/>
            <ac:spMk id="40" creationId="{0F625D62-83FF-6050-774C-0067433DDE9F}"/>
          </ac:spMkLst>
        </pc:spChg>
        <pc:spChg chg="del">
          <ac:chgData name="Hello Hello" userId="6a828ef3d50ac5ac" providerId="LiveId" clId="{9564799A-40FD-4AC7-83EA-26D4DF50E8AE}" dt="2025-02-22T07:06:57.358" v="12672" actId="478"/>
          <ac:spMkLst>
            <pc:docMk/>
            <pc:sldMk cId="1297936249" sldId="425"/>
            <ac:spMk id="46" creationId="{913A0BA7-28A0-8B9F-D3FD-36DDC8BB3E21}"/>
          </ac:spMkLst>
        </pc:spChg>
        <pc:spChg chg="mod">
          <ac:chgData name="Hello Hello" userId="6a828ef3d50ac5ac" providerId="LiveId" clId="{9564799A-40FD-4AC7-83EA-26D4DF50E8AE}" dt="2025-02-21T08:05:54.018" v="5288" actId="20577"/>
          <ac:spMkLst>
            <pc:docMk/>
            <pc:sldMk cId="1297936249" sldId="425"/>
            <ac:spMk id="48" creationId="{73821A3A-EA9A-BA0A-9B3E-2566FF5A53DA}"/>
          </ac:spMkLst>
        </pc:spChg>
        <pc:spChg chg="del">
          <ac:chgData name="Hello Hello" userId="6a828ef3d50ac5ac" providerId="LiveId" clId="{9564799A-40FD-4AC7-83EA-26D4DF50E8AE}" dt="2025-02-22T07:06:57.358" v="12672" actId="478"/>
          <ac:spMkLst>
            <pc:docMk/>
            <pc:sldMk cId="1297936249" sldId="425"/>
            <ac:spMk id="51" creationId="{C9B93A97-8BD5-8E02-1B14-A437C488F16C}"/>
          </ac:spMkLst>
        </pc:spChg>
        <pc:spChg chg="del">
          <ac:chgData name="Hello Hello" userId="6a828ef3d50ac5ac" providerId="LiveId" clId="{9564799A-40FD-4AC7-83EA-26D4DF50E8AE}" dt="2025-02-22T07:06:57.358" v="12672" actId="478"/>
          <ac:spMkLst>
            <pc:docMk/>
            <pc:sldMk cId="1297936249" sldId="425"/>
            <ac:spMk id="56" creationId="{2526DA34-5613-6404-595B-27C976E0CB45}"/>
          </ac:spMkLst>
        </pc:spChg>
        <pc:spChg chg="del">
          <ac:chgData name="Hello Hello" userId="6a828ef3d50ac5ac" providerId="LiveId" clId="{9564799A-40FD-4AC7-83EA-26D4DF50E8AE}" dt="2025-02-22T07:06:57.358" v="12672" actId="478"/>
          <ac:spMkLst>
            <pc:docMk/>
            <pc:sldMk cId="1297936249" sldId="425"/>
            <ac:spMk id="58" creationId="{583AB81A-1556-3DE8-7A07-9AEA81F25BC9}"/>
          </ac:spMkLst>
        </pc:spChg>
        <pc:spChg chg="del">
          <ac:chgData name="Hello Hello" userId="6a828ef3d50ac5ac" providerId="LiveId" clId="{9564799A-40FD-4AC7-83EA-26D4DF50E8AE}" dt="2025-02-22T07:06:57.358" v="12672" actId="478"/>
          <ac:spMkLst>
            <pc:docMk/>
            <pc:sldMk cId="1297936249" sldId="425"/>
            <ac:spMk id="62" creationId="{62B058CA-64D9-6575-2B77-4C964B9B164C}"/>
          </ac:spMkLst>
        </pc:spChg>
        <pc:spChg chg="del">
          <ac:chgData name="Hello Hello" userId="6a828ef3d50ac5ac" providerId="LiveId" clId="{9564799A-40FD-4AC7-83EA-26D4DF50E8AE}" dt="2025-02-22T07:06:57.358" v="12672" actId="478"/>
          <ac:spMkLst>
            <pc:docMk/>
            <pc:sldMk cId="1297936249" sldId="425"/>
            <ac:spMk id="64" creationId="{0B846632-7A78-10FD-ED7C-87B08040CFF2}"/>
          </ac:spMkLst>
        </pc:spChg>
        <pc:spChg chg="del">
          <ac:chgData name="Hello Hello" userId="6a828ef3d50ac5ac" providerId="LiveId" clId="{9564799A-40FD-4AC7-83EA-26D4DF50E8AE}" dt="2025-02-22T07:06:57.358" v="12672" actId="478"/>
          <ac:spMkLst>
            <pc:docMk/>
            <pc:sldMk cId="1297936249" sldId="425"/>
            <ac:spMk id="67" creationId="{A9FFB3CC-0859-9E47-D149-AB769B844F78}"/>
          </ac:spMkLst>
        </pc:spChg>
        <pc:spChg chg="del">
          <ac:chgData name="Hello Hello" userId="6a828ef3d50ac5ac" providerId="LiveId" clId="{9564799A-40FD-4AC7-83EA-26D4DF50E8AE}" dt="2025-02-22T07:06:57.358" v="12672" actId="478"/>
          <ac:spMkLst>
            <pc:docMk/>
            <pc:sldMk cId="1297936249" sldId="425"/>
            <ac:spMk id="68" creationId="{6A498A90-583C-0303-033D-80A84982A767}"/>
          </ac:spMkLst>
        </pc:spChg>
        <pc:spChg chg="add mod">
          <ac:chgData name="Hello Hello" userId="6a828ef3d50ac5ac" providerId="LiveId" clId="{9564799A-40FD-4AC7-83EA-26D4DF50E8AE}" dt="2025-02-22T07:06:57.769" v="12673"/>
          <ac:spMkLst>
            <pc:docMk/>
            <pc:sldMk cId="1297936249" sldId="425"/>
            <ac:spMk id="71" creationId="{96F39439-194A-2F9F-81BD-7E2592FD4795}"/>
          </ac:spMkLst>
        </pc:spChg>
        <pc:spChg chg="add mod">
          <ac:chgData name="Hello Hello" userId="6a828ef3d50ac5ac" providerId="LiveId" clId="{9564799A-40FD-4AC7-83EA-26D4DF50E8AE}" dt="2025-02-24T06:46:33.426" v="13046" actId="207"/>
          <ac:spMkLst>
            <pc:docMk/>
            <pc:sldMk cId="1297936249" sldId="425"/>
            <ac:spMk id="73" creationId="{33F97089-762C-DC46-AB2D-6483DE0EC75E}"/>
          </ac:spMkLst>
        </pc:spChg>
        <pc:spChg chg="mod">
          <ac:chgData name="Hello Hello" userId="6a828ef3d50ac5ac" providerId="LiveId" clId="{9564799A-40FD-4AC7-83EA-26D4DF50E8AE}" dt="2025-02-21T08:23:36.321" v="5619" actId="6549"/>
          <ac:spMkLst>
            <pc:docMk/>
            <pc:sldMk cId="1297936249" sldId="425"/>
            <ac:spMk id="80" creationId="{6770DCD5-300F-D025-9BC7-B0485EF6D1B1}"/>
          </ac:spMkLst>
        </pc:spChg>
        <pc:spChg chg="add mod">
          <ac:chgData name="Hello Hello" userId="6a828ef3d50ac5ac" providerId="LiveId" clId="{9564799A-40FD-4AC7-83EA-26D4DF50E8AE}" dt="2025-02-22T07:06:57.769" v="12673"/>
          <ac:spMkLst>
            <pc:docMk/>
            <pc:sldMk cId="1297936249" sldId="425"/>
            <ac:spMk id="84" creationId="{5A0D1F5D-447A-9CA2-BCA0-D4069778596C}"/>
          </ac:spMkLst>
        </pc:spChg>
        <pc:spChg chg="add mod">
          <ac:chgData name="Hello Hello" userId="6a828ef3d50ac5ac" providerId="LiveId" clId="{9564799A-40FD-4AC7-83EA-26D4DF50E8AE}" dt="2025-02-22T07:06:57.769" v="12673"/>
          <ac:spMkLst>
            <pc:docMk/>
            <pc:sldMk cId="1297936249" sldId="425"/>
            <ac:spMk id="87" creationId="{19A70F58-E4FE-1D88-5286-DC39B7FE4EA6}"/>
          </ac:spMkLst>
        </pc:spChg>
        <pc:spChg chg="add mod">
          <ac:chgData name="Hello Hello" userId="6a828ef3d50ac5ac" providerId="LiveId" clId="{9564799A-40FD-4AC7-83EA-26D4DF50E8AE}" dt="2025-02-22T07:06:57.769" v="12673"/>
          <ac:spMkLst>
            <pc:docMk/>
            <pc:sldMk cId="1297936249" sldId="425"/>
            <ac:spMk id="88" creationId="{8D0AD6C2-E449-7649-A924-3A8CF32DF9AD}"/>
          </ac:spMkLst>
        </pc:spChg>
        <pc:spChg chg="add mod">
          <ac:chgData name="Hello Hello" userId="6a828ef3d50ac5ac" providerId="LiveId" clId="{9564799A-40FD-4AC7-83EA-26D4DF50E8AE}" dt="2025-02-22T07:06:57.769" v="12673"/>
          <ac:spMkLst>
            <pc:docMk/>
            <pc:sldMk cId="1297936249" sldId="425"/>
            <ac:spMk id="98" creationId="{34823BEA-DB4F-7DF3-F7D6-35286DDC690E}"/>
          </ac:spMkLst>
        </pc:spChg>
        <pc:spChg chg="add mod">
          <ac:chgData name="Hello Hello" userId="6a828ef3d50ac5ac" providerId="LiveId" clId="{9564799A-40FD-4AC7-83EA-26D4DF50E8AE}" dt="2025-02-22T07:06:57.769" v="12673"/>
          <ac:spMkLst>
            <pc:docMk/>
            <pc:sldMk cId="1297936249" sldId="425"/>
            <ac:spMk id="103" creationId="{6B6C7452-C94B-1EAD-3B4C-FF089E30BD70}"/>
          </ac:spMkLst>
        </pc:spChg>
        <pc:spChg chg="add mod">
          <ac:chgData name="Hello Hello" userId="6a828ef3d50ac5ac" providerId="LiveId" clId="{9564799A-40FD-4AC7-83EA-26D4DF50E8AE}" dt="2025-02-22T07:06:57.769" v="12673"/>
          <ac:spMkLst>
            <pc:docMk/>
            <pc:sldMk cId="1297936249" sldId="425"/>
            <ac:spMk id="109" creationId="{EFBDCB7F-ABAD-23DD-7C0A-62FD081C0662}"/>
          </ac:spMkLst>
        </pc:spChg>
        <pc:spChg chg="add mod">
          <ac:chgData name="Hello Hello" userId="6a828ef3d50ac5ac" providerId="LiveId" clId="{9564799A-40FD-4AC7-83EA-26D4DF50E8AE}" dt="2025-02-22T07:06:57.769" v="12673"/>
          <ac:spMkLst>
            <pc:docMk/>
            <pc:sldMk cId="1297936249" sldId="425"/>
            <ac:spMk id="112" creationId="{418C2893-00C3-9BF0-A3AC-B64F7B4E775E}"/>
          </ac:spMkLst>
        </pc:spChg>
        <pc:spChg chg="add mod">
          <ac:chgData name="Hello Hello" userId="6a828ef3d50ac5ac" providerId="LiveId" clId="{9564799A-40FD-4AC7-83EA-26D4DF50E8AE}" dt="2025-02-22T07:06:57.769" v="12673"/>
          <ac:spMkLst>
            <pc:docMk/>
            <pc:sldMk cId="1297936249" sldId="425"/>
            <ac:spMk id="116" creationId="{4489B776-F25D-FB0B-9485-D05039690FBD}"/>
          </ac:spMkLst>
        </pc:spChg>
        <pc:cxnChg chg="add del mod ord">
          <ac:chgData name="Hello Hello" userId="6a828ef3d50ac5ac" providerId="LiveId" clId="{9564799A-40FD-4AC7-83EA-26D4DF50E8AE}" dt="2025-02-21T08:13:27.049" v="5418" actId="478"/>
          <ac:cxnSpMkLst>
            <pc:docMk/>
            <pc:sldMk cId="1297936249" sldId="425"/>
            <ac:cxnSpMk id="2" creationId="{2C3974F8-EA3B-9219-C10C-C483A6BF4351}"/>
          </ac:cxnSpMkLst>
        </pc:cxnChg>
        <pc:cxnChg chg="add del mod">
          <ac:chgData name="Hello Hello" userId="6a828ef3d50ac5ac" providerId="LiveId" clId="{9564799A-40FD-4AC7-83EA-26D4DF50E8AE}" dt="2025-02-21T08:14:24.335" v="5426" actId="478"/>
          <ac:cxnSpMkLst>
            <pc:docMk/>
            <pc:sldMk cId="1297936249" sldId="425"/>
            <ac:cxnSpMk id="31" creationId="{473A7640-97AE-3007-FBCB-6E13CEB8F076}"/>
          </ac:cxnSpMkLst>
        </pc:cxnChg>
        <pc:cxnChg chg="add mod">
          <ac:chgData name="Hello Hello" userId="6a828ef3d50ac5ac" providerId="LiveId" clId="{9564799A-40FD-4AC7-83EA-26D4DF50E8AE}" dt="2025-02-21T08:14:37.124" v="5431" actId="208"/>
          <ac:cxnSpMkLst>
            <pc:docMk/>
            <pc:sldMk cId="1297936249" sldId="425"/>
            <ac:cxnSpMk id="72" creationId="{5FD57735-4C76-B038-E02F-2A89B76ED419}"/>
          </ac:cxnSpMkLst>
        </pc:cxnChg>
      </pc:sldChg>
      <pc:sldChg chg="addSp delSp modSp add del mod ord modAnim">
        <pc:chgData name="Hello Hello" userId="6a828ef3d50ac5ac" providerId="LiveId" clId="{9564799A-40FD-4AC7-83EA-26D4DF50E8AE}" dt="2025-02-24T22:33:52.034" v="13951" actId="47"/>
        <pc:sldMkLst>
          <pc:docMk/>
          <pc:sldMk cId="1715292575" sldId="426"/>
        </pc:sldMkLst>
        <pc:spChg chg="add mod">
          <ac:chgData name="Hello Hello" userId="6a828ef3d50ac5ac" providerId="LiveId" clId="{9564799A-40FD-4AC7-83EA-26D4DF50E8AE}" dt="2025-02-22T01:41:14.915" v="8574"/>
          <ac:spMkLst>
            <pc:docMk/>
            <pc:sldMk cId="1715292575" sldId="426"/>
            <ac:spMk id="2" creationId="{57CC7110-CAD1-AE87-771F-2DAF74C4CB88}"/>
          </ac:spMkLst>
        </pc:spChg>
        <pc:spChg chg="mod">
          <ac:chgData name="Hello Hello" userId="6a828ef3d50ac5ac" providerId="LiveId" clId="{9564799A-40FD-4AC7-83EA-26D4DF50E8AE}" dt="2025-02-22T06:43:10.587" v="12210"/>
          <ac:spMkLst>
            <pc:docMk/>
            <pc:sldMk cId="1715292575" sldId="426"/>
            <ac:spMk id="3" creationId="{4273F1DC-02C1-E9D4-1585-D240B8A33765}"/>
          </ac:spMkLst>
        </pc:spChg>
        <pc:spChg chg="ord">
          <ac:chgData name="Hello Hello" userId="6a828ef3d50ac5ac" providerId="LiveId" clId="{9564799A-40FD-4AC7-83EA-26D4DF50E8AE}" dt="2025-02-21T08:13:02.946" v="5415" actId="166"/>
          <ac:spMkLst>
            <pc:docMk/>
            <pc:sldMk cId="1715292575" sldId="426"/>
            <ac:spMk id="4" creationId="{CF57B90B-212E-2BA7-A06D-2C070F68D780}"/>
          </ac:spMkLst>
        </pc:spChg>
        <pc:spChg chg="del mod">
          <ac:chgData name="Hello Hello" userId="6a828ef3d50ac5ac" providerId="LiveId" clId="{9564799A-40FD-4AC7-83EA-26D4DF50E8AE}" dt="2025-02-22T05:33:10.314" v="10345" actId="478"/>
          <ac:spMkLst>
            <pc:docMk/>
            <pc:sldMk cId="1715292575" sldId="426"/>
            <ac:spMk id="6" creationId="{1943A08B-D97B-2720-A6E0-488765B57C30}"/>
          </ac:spMkLst>
        </pc:spChg>
        <pc:spChg chg="add mod">
          <ac:chgData name="Hello Hello" userId="6a828ef3d50ac5ac" providerId="LiveId" clId="{9564799A-40FD-4AC7-83EA-26D4DF50E8AE}" dt="2025-02-24T06:51:41.914" v="13125"/>
          <ac:spMkLst>
            <pc:docMk/>
            <pc:sldMk cId="1715292575" sldId="426"/>
            <ac:spMk id="6" creationId="{4D4CDDBD-0B8E-CC06-284A-9DABE8D711C2}"/>
          </ac:spMkLst>
        </pc:spChg>
        <pc:spChg chg="del">
          <ac:chgData name="Hello Hello" userId="6a828ef3d50ac5ac" providerId="LiveId" clId="{9564799A-40FD-4AC7-83EA-26D4DF50E8AE}" dt="2025-02-22T01:41:14.415" v="8573" actId="478"/>
          <ac:spMkLst>
            <pc:docMk/>
            <pc:sldMk cId="1715292575" sldId="426"/>
            <ac:spMk id="7" creationId="{815032E8-4034-0FBF-CE15-519F68DFAB27}"/>
          </ac:spMkLst>
        </pc:spChg>
        <pc:spChg chg="add mod">
          <ac:chgData name="Hello Hello" userId="6a828ef3d50ac5ac" providerId="LiveId" clId="{9564799A-40FD-4AC7-83EA-26D4DF50E8AE}" dt="2025-02-24T06:51:41.914" v="13125"/>
          <ac:spMkLst>
            <pc:docMk/>
            <pc:sldMk cId="1715292575" sldId="426"/>
            <ac:spMk id="7" creationId="{A6906843-6017-A621-4A39-9347CF4FEE9A}"/>
          </ac:spMkLst>
        </pc:spChg>
        <pc:spChg chg="add mod">
          <ac:chgData name="Hello Hello" userId="6a828ef3d50ac5ac" providerId="LiveId" clId="{9564799A-40FD-4AC7-83EA-26D4DF50E8AE}" dt="2025-02-22T01:41:14.915" v="8574"/>
          <ac:spMkLst>
            <pc:docMk/>
            <pc:sldMk cId="1715292575" sldId="426"/>
            <ac:spMk id="8" creationId="{A3A078A7-BB67-599E-AA79-4F0E1CA0FA85}"/>
          </ac:spMkLst>
        </pc:spChg>
        <pc:spChg chg="del">
          <ac:chgData name="Hello Hello" userId="6a828ef3d50ac5ac" providerId="LiveId" clId="{9564799A-40FD-4AC7-83EA-26D4DF50E8AE}" dt="2025-02-22T01:41:14.415" v="8573" actId="478"/>
          <ac:spMkLst>
            <pc:docMk/>
            <pc:sldMk cId="1715292575" sldId="426"/>
            <ac:spMk id="10" creationId="{E3AA806D-1C50-B0A6-6A94-9F315FC4C892}"/>
          </ac:spMkLst>
        </pc:spChg>
        <pc:spChg chg="add mod">
          <ac:chgData name="Hello Hello" userId="6a828ef3d50ac5ac" providerId="LiveId" clId="{9564799A-40FD-4AC7-83EA-26D4DF50E8AE}" dt="2025-02-22T01:41:14.915" v="8574"/>
          <ac:spMkLst>
            <pc:docMk/>
            <pc:sldMk cId="1715292575" sldId="426"/>
            <ac:spMk id="11" creationId="{73025CC8-5516-D21F-4251-FA5F5F03E43E}"/>
          </ac:spMkLst>
        </pc:spChg>
        <pc:spChg chg="del">
          <ac:chgData name="Hello Hello" userId="6a828ef3d50ac5ac" providerId="LiveId" clId="{9564799A-40FD-4AC7-83EA-26D4DF50E8AE}" dt="2025-02-22T01:41:14.415" v="8573" actId="478"/>
          <ac:spMkLst>
            <pc:docMk/>
            <pc:sldMk cId="1715292575" sldId="426"/>
            <ac:spMk id="14" creationId="{B7A93509-49A5-9B9B-E879-BF915EA881C8}"/>
          </ac:spMkLst>
        </pc:spChg>
        <pc:spChg chg="del">
          <ac:chgData name="Hello Hello" userId="6a828ef3d50ac5ac" providerId="LiveId" clId="{9564799A-40FD-4AC7-83EA-26D4DF50E8AE}" dt="2025-02-22T01:41:14.415" v="8573" actId="478"/>
          <ac:spMkLst>
            <pc:docMk/>
            <pc:sldMk cId="1715292575" sldId="426"/>
            <ac:spMk id="15" creationId="{E2366232-50FB-C53E-810B-ED4F3DC24A86}"/>
          </ac:spMkLst>
        </pc:spChg>
        <pc:spChg chg="del">
          <ac:chgData name="Hello Hello" userId="6a828ef3d50ac5ac" providerId="LiveId" clId="{9564799A-40FD-4AC7-83EA-26D4DF50E8AE}" dt="2025-02-22T01:41:14.415" v="8573" actId="478"/>
          <ac:spMkLst>
            <pc:docMk/>
            <pc:sldMk cId="1715292575" sldId="426"/>
            <ac:spMk id="16" creationId="{87BFBF89-DA3C-25EF-2714-D950D0B8104A}"/>
          </ac:spMkLst>
        </pc:spChg>
        <pc:spChg chg="del">
          <ac:chgData name="Hello Hello" userId="6a828ef3d50ac5ac" providerId="LiveId" clId="{9564799A-40FD-4AC7-83EA-26D4DF50E8AE}" dt="2025-02-22T01:41:14.415" v="8573" actId="478"/>
          <ac:spMkLst>
            <pc:docMk/>
            <pc:sldMk cId="1715292575" sldId="426"/>
            <ac:spMk id="20" creationId="{572E9FF2-3B82-35EF-0515-68588121E1E5}"/>
          </ac:spMkLst>
        </pc:spChg>
        <pc:spChg chg="add mod">
          <ac:chgData name="Hello Hello" userId="6a828ef3d50ac5ac" providerId="LiveId" clId="{9564799A-40FD-4AC7-83EA-26D4DF50E8AE}" dt="2025-02-22T01:41:14.915" v="8574"/>
          <ac:spMkLst>
            <pc:docMk/>
            <pc:sldMk cId="1715292575" sldId="426"/>
            <ac:spMk id="22" creationId="{9AB6B83A-2527-AD05-48F0-5CD1DB73475F}"/>
          </ac:spMkLst>
        </pc:spChg>
        <pc:spChg chg="add mod">
          <ac:chgData name="Hello Hello" userId="6a828ef3d50ac5ac" providerId="LiveId" clId="{9564799A-40FD-4AC7-83EA-26D4DF50E8AE}" dt="2025-02-22T01:41:14.915" v="8574"/>
          <ac:spMkLst>
            <pc:docMk/>
            <pc:sldMk cId="1715292575" sldId="426"/>
            <ac:spMk id="23" creationId="{D4E11D57-B4C0-CC4F-2A8D-C3D1A1EE09A1}"/>
          </ac:spMkLst>
        </pc:spChg>
        <pc:spChg chg="add mod">
          <ac:chgData name="Hello Hello" userId="6a828ef3d50ac5ac" providerId="LiveId" clId="{9564799A-40FD-4AC7-83EA-26D4DF50E8AE}" dt="2025-02-22T01:41:14.915" v="8574"/>
          <ac:spMkLst>
            <pc:docMk/>
            <pc:sldMk cId="1715292575" sldId="426"/>
            <ac:spMk id="24" creationId="{E3389232-8950-8248-63EA-F3889F818617}"/>
          </ac:spMkLst>
        </pc:spChg>
        <pc:spChg chg="add mod">
          <ac:chgData name="Hello Hello" userId="6a828ef3d50ac5ac" providerId="LiveId" clId="{9564799A-40FD-4AC7-83EA-26D4DF50E8AE}" dt="2025-02-22T05:33:11.107" v="10346"/>
          <ac:spMkLst>
            <pc:docMk/>
            <pc:sldMk cId="1715292575" sldId="426"/>
            <ac:spMk id="25" creationId="{C9800391-F9B7-E5A0-90F8-31226555368F}"/>
          </ac:spMkLst>
        </pc:spChg>
        <pc:spChg chg="add mod">
          <ac:chgData name="Hello Hello" userId="6a828ef3d50ac5ac" providerId="LiveId" clId="{9564799A-40FD-4AC7-83EA-26D4DF50E8AE}" dt="2025-02-22T07:06:54.312" v="12671"/>
          <ac:spMkLst>
            <pc:docMk/>
            <pc:sldMk cId="1715292575" sldId="426"/>
            <ac:spMk id="32" creationId="{C9C99228-9C81-D406-63FB-2717C0A803E3}"/>
          </ac:spMkLst>
        </pc:spChg>
        <pc:spChg chg="del">
          <ac:chgData name="Hello Hello" userId="6a828ef3d50ac5ac" providerId="LiveId" clId="{9564799A-40FD-4AC7-83EA-26D4DF50E8AE}" dt="2025-02-22T07:06:53.782" v="12670" actId="478"/>
          <ac:spMkLst>
            <pc:docMk/>
            <pc:sldMk cId="1715292575" sldId="426"/>
            <ac:spMk id="34" creationId="{BE476AA6-BAED-4204-A232-71DAF6682955}"/>
          </ac:spMkLst>
        </pc:spChg>
        <pc:spChg chg="del">
          <ac:chgData name="Hello Hello" userId="6a828ef3d50ac5ac" providerId="LiveId" clId="{9564799A-40FD-4AC7-83EA-26D4DF50E8AE}" dt="2025-02-22T07:06:53.782" v="12670" actId="478"/>
          <ac:spMkLst>
            <pc:docMk/>
            <pc:sldMk cId="1715292575" sldId="426"/>
            <ac:spMk id="35" creationId="{F708813B-9998-B41C-9EAA-310DE35EEDAC}"/>
          </ac:spMkLst>
        </pc:spChg>
        <pc:spChg chg="del">
          <ac:chgData name="Hello Hello" userId="6a828ef3d50ac5ac" providerId="LiveId" clId="{9564799A-40FD-4AC7-83EA-26D4DF50E8AE}" dt="2025-02-22T07:06:53.782" v="12670" actId="478"/>
          <ac:spMkLst>
            <pc:docMk/>
            <pc:sldMk cId="1715292575" sldId="426"/>
            <ac:spMk id="39" creationId="{D1D10AE6-1FFE-A3BE-39A2-1679BCAA45D1}"/>
          </ac:spMkLst>
        </pc:spChg>
        <pc:spChg chg="del">
          <ac:chgData name="Hello Hello" userId="6a828ef3d50ac5ac" providerId="LiveId" clId="{9564799A-40FD-4AC7-83EA-26D4DF50E8AE}" dt="2025-02-22T07:06:53.782" v="12670" actId="478"/>
          <ac:spMkLst>
            <pc:docMk/>
            <pc:sldMk cId="1715292575" sldId="426"/>
            <ac:spMk id="44" creationId="{1DD123AE-B18D-65CC-7C6C-6EEA30F45BEF}"/>
          </ac:spMkLst>
        </pc:spChg>
        <pc:spChg chg="add mod">
          <ac:chgData name="Hello Hello" userId="6a828ef3d50ac5ac" providerId="LiveId" clId="{9564799A-40FD-4AC7-83EA-26D4DF50E8AE}" dt="2025-02-22T07:06:54.312" v="12671"/>
          <ac:spMkLst>
            <pc:docMk/>
            <pc:sldMk cId="1715292575" sldId="426"/>
            <ac:spMk id="49" creationId="{3FF958AF-3622-EB2B-5783-F752F1DEE672}"/>
          </ac:spMkLst>
        </pc:spChg>
        <pc:spChg chg="del">
          <ac:chgData name="Hello Hello" userId="6a828ef3d50ac5ac" providerId="LiveId" clId="{9564799A-40FD-4AC7-83EA-26D4DF50E8AE}" dt="2025-02-22T07:06:53.782" v="12670" actId="478"/>
          <ac:spMkLst>
            <pc:docMk/>
            <pc:sldMk cId="1715292575" sldId="426"/>
            <ac:spMk id="50" creationId="{EDD0ADD2-4AD0-1657-1BBE-AEAA1819D629}"/>
          </ac:spMkLst>
        </pc:spChg>
        <pc:spChg chg="del">
          <ac:chgData name="Hello Hello" userId="6a828ef3d50ac5ac" providerId="LiveId" clId="{9564799A-40FD-4AC7-83EA-26D4DF50E8AE}" dt="2025-02-22T07:06:53.782" v="12670" actId="478"/>
          <ac:spMkLst>
            <pc:docMk/>
            <pc:sldMk cId="1715292575" sldId="426"/>
            <ac:spMk id="53" creationId="{7EB368E1-1D96-D6DB-0056-E1C66089981F}"/>
          </ac:spMkLst>
        </pc:spChg>
        <pc:spChg chg="del">
          <ac:chgData name="Hello Hello" userId="6a828ef3d50ac5ac" providerId="LiveId" clId="{9564799A-40FD-4AC7-83EA-26D4DF50E8AE}" dt="2025-02-22T07:06:53.782" v="12670" actId="478"/>
          <ac:spMkLst>
            <pc:docMk/>
            <pc:sldMk cId="1715292575" sldId="426"/>
            <ac:spMk id="57" creationId="{096EBA67-B9F8-E05B-6FBA-C43243767293}"/>
          </ac:spMkLst>
        </pc:spChg>
        <pc:spChg chg="del">
          <ac:chgData name="Hello Hello" userId="6a828ef3d50ac5ac" providerId="LiveId" clId="{9564799A-40FD-4AC7-83EA-26D4DF50E8AE}" dt="2025-02-22T07:06:53.782" v="12670" actId="478"/>
          <ac:spMkLst>
            <pc:docMk/>
            <pc:sldMk cId="1715292575" sldId="426"/>
            <ac:spMk id="59" creationId="{0303CB25-1952-3150-C2B0-DE9BAFC3CAED}"/>
          </ac:spMkLst>
        </pc:spChg>
        <pc:spChg chg="del">
          <ac:chgData name="Hello Hello" userId="6a828ef3d50ac5ac" providerId="LiveId" clId="{9564799A-40FD-4AC7-83EA-26D4DF50E8AE}" dt="2025-02-22T07:06:53.782" v="12670" actId="478"/>
          <ac:spMkLst>
            <pc:docMk/>
            <pc:sldMk cId="1715292575" sldId="426"/>
            <ac:spMk id="65" creationId="{895EDEC3-05FD-83E2-5A9C-4EAFB790A912}"/>
          </ac:spMkLst>
        </pc:spChg>
        <pc:spChg chg="del">
          <ac:chgData name="Hello Hello" userId="6a828ef3d50ac5ac" providerId="LiveId" clId="{9564799A-40FD-4AC7-83EA-26D4DF50E8AE}" dt="2025-02-22T07:06:53.782" v="12670" actId="478"/>
          <ac:spMkLst>
            <pc:docMk/>
            <pc:sldMk cId="1715292575" sldId="426"/>
            <ac:spMk id="70" creationId="{B08AB104-FE36-72D4-2127-90886E0C39E2}"/>
          </ac:spMkLst>
        </pc:spChg>
        <pc:spChg chg="mod">
          <ac:chgData name="Hello Hello" userId="6a828ef3d50ac5ac" providerId="LiveId" clId="{9564799A-40FD-4AC7-83EA-26D4DF50E8AE}" dt="2025-02-24T06:46:29.092" v="13045" actId="207"/>
          <ac:spMkLst>
            <pc:docMk/>
            <pc:sldMk cId="1715292575" sldId="426"/>
            <ac:spMk id="72" creationId="{9C778D22-74E7-AD8F-4633-1E3A689E87F6}"/>
          </ac:spMkLst>
        </pc:spChg>
        <pc:spChg chg="add mod">
          <ac:chgData name="Hello Hello" userId="6a828ef3d50ac5ac" providerId="LiveId" clId="{9564799A-40FD-4AC7-83EA-26D4DF50E8AE}" dt="2025-02-22T07:06:54.312" v="12671"/>
          <ac:spMkLst>
            <pc:docMk/>
            <pc:sldMk cId="1715292575" sldId="426"/>
            <ac:spMk id="73" creationId="{8C3840FA-6E52-1FA4-9714-8527F710DFA3}"/>
          </ac:spMkLst>
        </pc:spChg>
        <pc:spChg chg="mod">
          <ac:chgData name="Hello Hello" userId="6a828ef3d50ac5ac" providerId="LiveId" clId="{9564799A-40FD-4AC7-83EA-26D4DF50E8AE}" dt="2025-02-21T08:23:41.046" v="5620" actId="20577"/>
          <ac:spMkLst>
            <pc:docMk/>
            <pc:sldMk cId="1715292575" sldId="426"/>
            <ac:spMk id="80" creationId="{0679556B-8E3B-81F9-A6E2-1DE91CCF7B53}"/>
          </ac:spMkLst>
        </pc:spChg>
        <pc:spChg chg="add mod">
          <ac:chgData name="Hello Hello" userId="6a828ef3d50ac5ac" providerId="LiveId" clId="{9564799A-40FD-4AC7-83EA-26D4DF50E8AE}" dt="2025-02-22T07:06:54.312" v="12671"/>
          <ac:spMkLst>
            <pc:docMk/>
            <pc:sldMk cId="1715292575" sldId="426"/>
            <ac:spMk id="85" creationId="{64FCF253-1E75-74EA-C34A-D953567E8361}"/>
          </ac:spMkLst>
        </pc:spChg>
        <pc:spChg chg="add mod">
          <ac:chgData name="Hello Hello" userId="6a828ef3d50ac5ac" providerId="LiveId" clId="{9564799A-40FD-4AC7-83EA-26D4DF50E8AE}" dt="2025-02-22T07:06:54.312" v="12671"/>
          <ac:spMkLst>
            <pc:docMk/>
            <pc:sldMk cId="1715292575" sldId="426"/>
            <ac:spMk id="93" creationId="{D8C99291-0A39-B07B-99F0-2058E36AF023}"/>
          </ac:spMkLst>
        </pc:spChg>
        <pc:spChg chg="add mod">
          <ac:chgData name="Hello Hello" userId="6a828ef3d50ac5ac" providerId="LiveId" clId="{9564799A-40FD-4AC7-83EA-26D4DF50E8AE}" dt="2025-02-22T07:06:54.312" v="12671"/>
          <ac:spMkLst>
            <pc:docMk/>
            <pc:sldMk cId="1715292575" sldId="426"/>
            <ac:spMk id="100" creationId="{140078B5-1984-DDC4-F9F8-DCBC295F5ACA}"/>
          </ac:spMkLst>
        </pc:spChg>
        <pc:spChg chg="add mod">
          <ac:chgData name="Hello Hello" userId="6a828ef3d50ac5ac" providerId="LiveId" clId="{9564799A-40FD-4AC7-83EA-26D4DF50E8AE}" dt="2025-02-22T07:06:54.312" v="12671"/>
          <ac:spMkLst>
            <pc:docMk/>
            <pc:sldMk cId="1715292575" sldId="426"/>
            <ac:spMk id="108" creationId="{9555BABE-182A-00D1-57CE-6B6C19A44CE8}"/>
          </ac:spMkLst>
        </pc:spChg>
        <pc:spChg chg="add mod">
          <ac:chgData name="Hello Hello" userId="6a828ef3d50ac5ac" providerId="LiveId" clId="{9564799A-40FD-4AC7-83EA-26D4DF50E8AE}" dt="2025-02-22T07:06:54.312" v="12671"/>
          <ac:spMkLst>
            <pc:docMk/>
            <pc:sldMk cId="1715292575" sldId="426"/>
            <ac:spMk id="109" creationId="{B2AA2D4C-64C6-52AB-C6A2-01DC20912E41}"/>
          </ac:spMkLst>
        </pc:spChg>
        <pc:spChg chg="add mod">
          <ac:chgData name="Hello Hello" userId="6a828ef3d50ac5ac" providerId="LiveId" clId="{9564799A-40FD-4AC7-83EA-26D4DF50E8AE}" dt="2025-02-22T07:06:54.312" v="12671"/>
          <ac:spMkLst>
            <pc:docMk/>
            <pc:sldMk cId="1715292575" sldId="426"/>
            <ac:spMk id="111" creationId="{C5362C54-9CB1-75D2-DB9C-B9047E9EE66F}"/>
          </ac:spMkLst>
        </pc:spChg>
        <pc:spChg chg="add mod">
          <ac:chgData name="Hello Hello" userId="6a828ef3d50ac5ac" providerId="LiveId" clId="{9564799A-40FD-4AC7-83EA-26D4DF50E8AE}" dt="2025-02-22T07:06:54.312" v="12671"/>
          <ac:spMkLst>
            <pc:docMk/>
            <pc:sldMk cId="1715292575" sldId="426"/>
            <ac:spMk id="116" creationId="{4AF5D0F3-CD08-A1B3-1C54-3AB4B18F5ABA}"/>
          </ac:spMkLst>
        </pc:spChg>
        <pc:cxnChg chg="mod">
          <ac:chgData name="Hello Hello" userId="6a828ef3d50ac5ac" providerId="LiveId" clId="{9564799A-40FD-4AC7-83EA-26D4DF50E8AE}" dt="2025-02-21T08:13:10.964" v="5417" actId="14100"/>
          <ac:cxnSpMkLst>
            <pc:docMk/>
            <pc:sldMk cId="1715292575" sldId="426"/>
            <ac:cxnSpMk id="30" creationId="{DC6C3EED-0BBE-2CD1-90BB-DF393321E3FB}"/>
          </ac:cxnSpMkLst>
        </pc:cxnChg>
      </pc:sldChg>
      <pc:sldChg chg="addSp delSp modSp add del mod modAnim">
        <pc:chgData name="Hello Hello" userId="6a828ef3d50ac5ac" providerId="LiveId" clId="{9564799A-40FD-4AC7-83EA-26D4DF50E8AE}" dt="2025-02-24T22:33:52.034" v="13951" actId="47"/>
        <pc:sldMkLst>
          <pc:docMk/>
          <pc:sldMk cId="1751242365" sldId="427"/>
        </pc:sldMkLst>
        <pc:spChg chg="add del mod">
          <ac:chgData name="Hello Hello" userId="6a828ef3d50ac5ac" providerId="LiveId" clId="{9564799A-40FD-4AC7-83EA-26D4DF50E8AE}" dt="2025-02-21T08:16:47.271" v="5469" actId="478"/>
          <ac:spMkLst>
            <pc:docMk/>
            <pc:sldMk cId="1751242365" sldId="427"/>
            <ac:spMk id="2" creationId="{1F10089F-AD19-ED82-4E0F-BB27C5AC4751}"/>
          </ac:spMkLst>
        </pc:spChg>
        <pc:spChg chg="add mod">
          <ac:chgData name="Hello Hello" userId="6a828ef3d50ac5ac" providerId="LiveId" clId="{9564799A-40FD-4AC7-83EA-26D4DF50E8AE}" dt="2025-02-22T01:41:05.055" v="8570"/>
          <ac:spMkLst>
            <pc:docMk/>
            <pc:sldMk cId="1751242365" sldId="427"/>
            <ac:spMk id="2" creationId="{82A3158E-DBEA-A000-2B7A-73B5B68558E6}"/>
          </ac:spMkLst>
        </pc:spChg>
        <pc:spChg chg="mod">
          <ac:chgData name="Hello Hello" userId="6a828ef3d50ac5ac" providerId="LiveId" clId="{9564799A-40FD-4AC7-83EA-26D4DF50E8AE}" dt="2025-02-22T06:43:17.428" v="12212"/>
          <ac:spMkLst>
            <pc:docMk/>
            <pc:sldMk cId="1751242365" sldId="427"/>
            <ac:spMk id="3" creationId="{E672FBD3-7130-B592-EB3A-752349207BDC}"/>
          </ac:spMkLst>
        </pc:spChg>
        <pc:spChg chg="add mod">
          <ac:chgData name="Hello Hello" userId="6a828ef3d50ac5ac" providerId="LiveId" clId="{9564799A-40FD-4AC7-83EA-26D4DF50E8AE}" dt="2025-02-24T06:51:49.175" v="13127"/>
          <ac:spMkLst>
            <pc:docMk/>
            <pc:sldMk cId="1751242365" sldId="427"/>
            <ac:spMk id="6" creationId="{6E44DB81-EA1C-9C50-7347-D2409C94CCC7}"/>
          </ac:spMkLst>
        </pc:spChg>
        <pc:spChg chg="del mod">
          <ac:chgData name="Hello Hello" userId="6a828ef3d50ac5ac" providerId="LiveId" clId="{9564799A-40FD-4AC7-83EA-26D4DF50E8AE}" dt="2025-02-22T05:33:18.144" v="10349" actId="478"/>
          <ac:spMkLst>
            <pc:docMk/>
            <pc:sldMk cId="1751242365" sldId="427"/>
            <ac:spMk id="6" creationId="{7D1A7925-099B-DC58-3BE9-6A0C9A555FDF}"/>
          </ac:spMkLst>
        </pc:spChg>
        <pc:spChg chg="del">
          <ac:chgData name="Hello Hello" userId="6a828ef3d50ac5ac" providerId="LiveId" clId="{9564799A-40FD-4AC7-83EA-26D4DF50E8AE}" dt="2025-02-22T01:41:04.627" v="8569" actId="478"/>
          <ac:spMkLst>
            <pc:docMk/>
            <pc:sldMk cId="1751242365" sldId="427"/>
            <ac:spMk id="7" creationId="{3CFA6010-8D04-BCF0-2746-C0D61B9AD9BE}"/>
          </ac:spMkLst>
        </pc:spChg>
        <pc:spChg chg="add mod">
          <ac:chgData name="Hello Hello" userId="6a828ef3d50ac5ac" providerId="LiveId" clId="{9564799A-40FD-4AC7-83EA-26D4DF50E8AE}" dt="2025-02-24T06:51:49.175" v="13127"/>
          <ac:spMkLst>
            <pc:docMk/>
            <pc:sldMk cId="1751242365" sldId="427"/>
            <ac:spMk id="7" creationId="{FC5CEEC0-8405-0D12-15BD-B1DB7D24317E}"/>
          </ac:spMkLst>
        </pc:spChg>
        <pc:spChg chg="add mod">
          <ac:chgData name="Hello Hello" userId="6a828ef3d50ac5ac" providerId="LiveId" clId="{9564799A-40FD-4AC7-83EA-26D4DF50E8AE}" dt="2025-02-22T01:41:05.055" v="8570"/>
          <ac:spMkLst>
            <pc:docMk/>
            <pc:sldMk cId="1751242365" sldId="427"/>
            <ac:spMk id="8" creationId="{24B3F9CB-5165-91D3-ADA6-CF548DA5FF3A}"/>
          </ac:spMkLst>
        </pc:spChg>
        <pc:spChg chg="del">
          <ac:chgData name="Hello Hello" userId="6a828ef3d50ac5ac" providerId="LiveId" clId="{9564799A-40FD-4AC7-83EA-26D4DF50E8AE}" dt="2025-02-22T01:41:04.627" v="8569" actId="478"/>
          <ac:spMkLst>
            <pc:docMk/>
            <pc:sldMk cId="1751242365" sldId="427"/>
            <ac:spMk id="10" creationId="{9B49F23F-FC7A-A3D1-43C2-E225973EF54E}"/>
          </ac:spMkLst>
        </pc:spChg>
        <pc:spChg chg="add mod">
          <ac:chgData name="Hello Hello" userId="6a828ef3d50ac5ac" providerId="LiveId" clId="{9564799A-40FD-4AC7-83EA-26D4DF50E8AE}" dt="2025-02-22T01:41:05.055" v="8570"/>
          <ac:spMkLst>
            <pc:docMk/>
            <pc:sldMk cId="1751242365" sldId="427"/>
            <ac:spMk id="11" creationId="{D148ABBD-A3AD-01CB-18BA-01857BA7ACD8}"/>
          </ac:spMkLst>
        </pc:spChg>
        <pc:spChg chg="del">
          <ac:chgData name="Hello Hello" userId="6a828ef3d50ac5ac" providerId="LiveId" clId="{9564799A-40FD-4AC7-83EA-26D4DF50E8AE}" dt="2025-02-22T01:41:04.627" v="8569" actId="478"/>
          <ac:spMkLst>
            <pc:docMk/>
            <pc:sldMk cId="1751242365" sldId="427"/>
            <ac:spMk id="14" creationId="{9286BCE5-489D-8954-2952-295C70CE9E89}"/>
          </ac:spMkLst>
        </pc:spChg>
        <pc:spChg chg="del">
          <ac:chgData name="Hello Hello" userId="6a828ef3d50ac5ac" providerId="LiveId" clId="{9564799A-40FD-4AC7-83EA-26D4DF50E8AE}" dt="2025-02-22T01:41:04.627" v="8569" actId="478"/>
          <ac:spMkLst>
            <pc:docMk/>
            <pc:sldMk cId="1751242365" sldId="427"/>
            <ac:spMk id="15" creationId="{353CF851-7DCC-306D-A04A-4A64AFC321B4}"/>
          </ac:spMkLst>
        </pc:spChg>
        <pc:spChg chg="del">
          <ac:chgData name="Hello Hello" userId="6a828ef3d50ac5ac" providerId="LiveId" clId="{9564799A-40FD-4AC7-83EA-26D4DF50E8AE}" dt="2025-02-22T01:41:04.627" v="8569" actId="478"/>
          <ac:spMkLst>
            <pc:docMk/>
            <pc:sldMk cId="1751242365" sldId="427"/>
            <ac:spMk id="16" creationId="{F913A99A-90EC-D00D-4EC6-04EC9873688C}"/>
          </ac:spMkLst>
        </pc:spChg>
        <pc:spChg chg="del">
          <ac:chgData name="Hello Hello" userId="6a828ef3d50ac5ac" providerId="LiveId" clId="{9564799A-40FD-4AC7-83EA-26D4DF50E8AE}" dt="2025-02-22T01:41:04.627" v="8569" actId="478"/>
          <ac:spMkLst>
            <pc:docMk/>
            <pc:sldMk cId="1751242365" sldId="427"/>
            <ac:spMk id="20" creationId="{1C5D8075-DDF8-7CDE-2F9A-F71A1181B31A}"/>
          </ac:spMkLst>
        </pc:spChg>
        <pc:spChg chg="mod">
          <ac:chgData name="Hello Hello" userId="6a828ef3d50ac5ac" providerId="LiveId" clId="{9564799A-40FD-4AC7-83EA-26D4DF50E8AE}" dt="2025-02-21T08:15:37.731" v="5455" actId="1035"/>
          <ac:spMkLst>
            <pc:docMk/>
            <pc:sldMk cId="1751242365" sldId="427"/>
            <ac:spMk id="21" creationId="{B54CD836-B534-7368-B9E5-72FA40EDDE58}"/>
          </ac:spMkLst>
        </pc:spChg>
        <pc:spChg chg="add mod">
          <ac:chgData name="Hello Hello" userId="6a828ef3d50ac5ac" providerId="LiveId" clId="{9564799A-40FD-4AC7-83EA-26D4DF50E8AE}" dt="2025-02-22T01:41:05.055" v="8570"/>
          <ac:spMkLst>
            <pc:docMk/>
            <pc:sldMk cId="1751242365" sldId="427"/>
            <ac:spMk id="22" creationId="{ACA76028-4004-4D83-D7D7-CB6ECE6E84ED}"/>
          </ac:spMkLst>
        </pc:spChg>
        <pc:spChg chg="add mod">
          <ac:chgData name="Hello Hello" userId="6a828ef3d50ac5ac" providerId="LiveId" clId="{9564799A-40FD-4AC7-83EA-26D4DF50E8AE}" dt="2025-02-22T01:41:05.055" v="8570"/>
          <ac:spMkLst>
            <pc:docMk/>
            <pc:sldMk cId="1751242365" sldId="427"/>
            <ac:spMk id="23" creationId="{B50ADEDE-E9C0-3A75-0360-C629CFEE6882}"/>
          </ac:spMkLst>
        </pc:spChg>
        <pc:spChg chg="add mod">
          <ac:chgData name="Hello Hello" userId="6a828ef3d50ac5ac" providerId="LiveId" clId="{9564799A-40FD-4AC7-83EA-26D4DF50E8AE}" dt="2025-02-22T01:41:05.055" v="8570"/>
          <ac:spMkLst>
            <pc:docMk/>
            <pc:sldMk cId="1751242365" sldId="427"/>
            <ac:spMk id="24" creationId="{C1E7BF98-C1CA-E35A-6264-468974A4D2CC}"/>
          </ac:spMkLst>
        </pc:spChg>
        <pc:spChg chg="add mod">
          <ac:chgData name="Hello Hello" userId="6a828ef3d50ac5ac" providerId="LiveId" clId="{9564799A-40FD-4AC7-83EA-26D4DF50E8AE}" dt="2025-02-22T05:33:18.388" v="10350"/>
          <ac:spMkLst>
            <pc:docMk/>
            <pc:sldMk cId="1751242365" sldId="427"/>
            <ac:spMk id="25" creationId="{6C8B8F32-2DC2-1A7C-C728-9D2B727DA097}"/>
          </ac:spMkLst>
        </pc:spChg>
        <pc:spChg chg="add mod">
          <ac:chgData name="Hello Hello" userId="6a828ef3d50ac5ac" providerId="LiveId" clId="{9564799A-40FD-4AC7-83EA-26D4DF50E8AE}" dt="2025-02-22T07:07:02.456" v="12675"/>
          <ac:spMkLst>
            <pc:docMk/>
            <pc:sldMk cId="1751242365" sldId="427"/>
            <ac:spMk id="26" creationId="{86C51485-46CB-7E67-7587-57D71CDB4BB9}"/>
          </ac:spMkLst>
        </pc:spChg>
        <pc:spChg chg="del">
          <ac:chgData name="Hello Hello" userId="6a828ef3d50ac5ac" providerId="LiveId" clId="{9564799A-40FD-4AC7-83EA-26D4DF50E8AE}" dt="2025-02-22T07:07:01.993" v="12674" actId="478"/>
          <ac:spMkLst>
            <pc:docMk/>
            <pc:sldMk cId="1751242365" sldId="427"/>
            <ac:spMk id="33" creationId="{12F1F5C4-4456-4C97-41FB-B626761B35A6}"/>
          </ac:spMkLst>
        </pc:spChg>
        <pc:spChg chg="del">
          <ac:chgData name="Hello Hello" userId="6a828ef3d50ac5ac" providerId="LiveId" clId="{9564799A-40FD-4AC7-83EA-26D4DF50E8AE}" dt="2025-02-22T07:07:01.993" v="12674" actId="478"/>
          <ac:spMkLst>
            <pc:docMk/>
            <pc:sldMk cId="1751242365" sldId="427"/>
            <ac:spMk id="37" creationId="{FFA8EEDC-B7B6-84BF-8D95-E08E6F7D3FCA}"/>
          </ac:spMkLst>
        </pc:spChg>
        <pc:spChg chg="del">
          <ac:chgData name="Hello Hello" userId="6a828ef3d50ac5ac" providerId="LiveId" clId="{9564799A-40FD-4AC7-83EA-26D4DF50E8AE}" dt="2025-02-22T07:07:01.993" v="12674" actId="478"/>
          <ac:spMkLst>
            <pc:docMk/>
            <pc:sldMk cId="1751242365" sldId="427"/>
            <ac:spMk id="41" creationId="{CA6C2651-C4D5-592F-D78A-6D7D4B6EE58A}"/>
          </ac:spMkLst>
        </pc:spChg>
        <pc:spChg chg="del">
          <ac:chgData name="Hello Hello" userId="6a828ef3d50ac5ac" providerId="LiveId" clId="{9564799A-40FD-4AC7-83EA-26D4DF50E8AE}" dt="2025-02-22T07:07:01.993" v="12674" actId="478"/>
          <ac:spMkLst>
            <pc:docMk/>
            <pc:sldMk cId="1751242365" sldId="427"/>
            <ac:spMk id="43" creationId="{ED01489B-2A42-1F1D-56C9-DCCF78B9A6BC}"/>
          </ac:spMkLst>
        </pc:spChg>
        <pc:spChg chg="mod">
          <ac:chgData name="Hello Hello" userId="6a828ef3d50ac5ac" providerId="LiveId" clId="{9564799A-40FD-4AC7-83EA-26D4DF50E8AE}" dt="2025-02-21T08:24:16.005" v="5625" actId="207"/>
          <ac:spMkLst>
            <pc:docMk/>
            <pc:sldMk cId="1751242365" sldId="427"/>
            <ac:spMk id="48" creationId="{C4DFFA1E-00DC-2A1F-502A-C8C76642B5BE}"/>
          </ac:spMkLst>
        </pc:spChg>
        <pc:spChg chg="del">
          <ac:chgData name="Hello Hello" userId="6a828ef3d50ac5ac" providerId="LiveId" clId="{9564799A-40FD-4AC7-83EA-26D4DF50E8AE}" dt="2025-02-22T07:07:01.993" v="12674" actId="478"/>
          <ac:spMkLst>
            <pc:docMk/>
            <pc:sldMk cId="1751242365" sldId="427"/>
            <ac:spMk id="57" creationId="{22557A9F-ABCF-5A0F-7341-5DDD429132C8}"/>
          </ac:spMkLst>
        </pc:spChg>
        <pc:spChg chg="del">
          <ac:chgData name="Hello Hello" userId="6a828ef3d50ac5ac" providerId="LiveId" clId="{9564799A-40FD-4AC7-83EA-26D4DF50E8AE}" dt="2025-02-22T07:07:01.993" v="12674" actId="478"/>
          <ac:spMkLst>
            <pc:docMk/>
            <pc:sldMk cId="1751242365" sldId="427"/>
            <ac:spMk id="58" creationId="{BB0B5F45-EA96-20A9-8F7F-8CC790A23A4F}"/>
          </ac:spMkLst>
        </pc:spChg>
        <pc:spChg chg="del">
          <ac:chgData name="Hello Hello" userId="6a828ef3d50ac5ac" providerId="LiveId" clId="{9564799A-40FD-4AC7-83EA-26D4DF50E8AE}" dt="2025-02-22T07:07:01.993" v="12674" actId="478"/>
          <ac:spMkLst>
            <pc:docMk/>
            <pc:sldMk cId="1751242365" sldId="427"/>
            <ac:spMk id="60" creationId="{BE108106-D42F-3BBD-3DF8-5C86AF66C399}"/>
          </ac:spMkLst>
        </pc:spChg>
        <pc:spChg chg="del">
          <ac:chgData name="Hello Hello" userId="6a828ef3d50ac5ac" providerId="LiveId" clId="{9564799A-40FD-4AC7-83EA-26D4DF50E8AE}" dt="2025-02-22T07:07:01.993" v="12674" actId="478"/>
          <ac:spMkLst>
            <pc:docMk/>
            <pc:sldMk cId="1751242365" sldId="427"/>
            <ac:spMk id="62" creationId="{5589CAA2-AC60-A33F-41E0-775451E757E3}"/>
          </ac:spMkLst>
        </pc:spChg>
        <pc:spChg chg="del">
          <ac:chgData name="Hello Hello" userId="6a828ef3d50ac5ac" providerId="LiveId" clId="{9564799A-40FD-4AC7-83EA-26D4DF50E8AE}" dt="2025-02-22T07:07:01.993" v="12674" actId="478"/>
          <ac:spMkLst>
            <pc:docMk/>
            <pc:sldMk cId="1751242365" sldId="427"/>
            <ac:spMk id="68" creationId="{C122D8A3-6ED9-733B-7543-0A6F12667A3C}"/>
          </ac:spMkLst>
        </pc:spChg>
        <pc:spChg chg="del">
          <ac:chgData name="Hello Hello" userId="6a828ef3d50ac5ac" providerId="LiveId" clId="{9564799A-40FD-4AC7-83EA-26D4DF50E8AE}" dt="2025-02-22T07:07:01.993" v="12674" actId="478"/>
          <ac:spMkLst>
            <pc:docMk/>
            <pc:sldMk cId="1751242365" sldId="427"/>
            <ac:spMk id="70" creationId="{14428DB7-8D36-A949-363F-FD347E8B370B}"/>
          </ac:spMkLst>
        </pc:spChg>
        <pc:spChg chg="add mod">
          <ac:chgData name="Hello Hello" userId="6a828ef3d50ac5ac" providerId="LiveId" clId="{9564799A-40FD-4AC7-83EA-26D4DF50E8AE}" dt="2025-02-22T07:07:02.456" v="12675"/>
          <ac:spMkLst>
            <pc:docMk/>
            <pc:sldMk cId="1751242365" sldId="427"/>
            <ac:spMk id="73" creationId="{7980DDC0-1CA5-EC5B-2C11-C5143BD81132}"/>
          </ac:spMkLst>
        </pc:spChg>
        <pc:spChg chg="mod">
          <ac:chgData name="Hello Hello" userId="6a828ef3d50ac5ac" providerId="LiveId" clId="{9564799A-40FD-4AC7-83EA-26D4DF50E8AE}" dt="2025-02-24T06:46:37.011" v="13047" actId="207"/>
          <ac:spMkLst>
            <pc:docMk/>
            <pc:sldMk cId="1751242365" sldId="427"/>
            <ac:spMk id="74" creationId="{1713AF7B-39D1-BBE3-A01F-9760F8D850FB}"/>
          </ac:spMkLst>
        </pc:spChg>
        <pc:spChg chg="add mod">
          <ac:chgData name="Hello Hello" userId="6a828ef3d50ac5ac" providerId="LiveId" clId="{9564799A-40FD-4AC7-83EA-26D4DF50E8AE}" dt="2025-02-22T07:07:02.456" v="12675"/>
          <ac:spMkLst>
            <pc:docMk/>
            <pc:sldMk cId="1751242365" sldId="427"/>
            <ac:spMk id="79" creationId="{B26EBDE9-05D1-E753-EA31-787B3A0BBDCA}"/>
          </ac:spMkLst>
        </pc:spChg>
        <pc:spChg chg="mod">
          <ac:chgData name="Hello Hello" userId="6a828ef3d50ac5ac" providerId="LiveId" clId="{9564799A-40FD-4AC7-83EA-26D4DF50E8AE}" dt="2025-02-21T08:23:33.051" v="5618" actId="20577"/>
          <ac:spMkLst>
            <pc:docMk/>
            <pc:sldMk cId="1751242365" sldId="427"/>
            <ac:spMk id="80" creationId="{0674D052-05C7-E152-E9CD-544A5FAAE72A}"/>
          </ac:spMkLst>
        </pc:spChg>
        <pc:spChg chg="add mod">
          <ac:chgData name="Hello Hello" userId="6a828ef3d50ac5ac" providerId="LiveId" clId="{9564799A-40FD-4AC7-83EA-26D4DF50E8AE}" dt="2025-02-22T07:07:02.456" v="12675"/>
          <ac:spMkLst>
            <pc:docMk/>
            <pc:sldMk cId="1751242365" sldId="427"/>
            <ac:spMk id="85" creationId="{29CDE901-4D0D-32C1-E9E8-723A220682A6}"/>
          </ac:spMkLst>
        </pc:spChg>
        <pc:spChg chg="add mod">
          <ac:chgData name="Hello Hello" userId="6a828ef3d50ac5ac" providerId="LiveId" clId="{9564799A-40FD-4AC7-83EA-26D4DF50E8AE}" dt="2025-02-22T07:07:02.456" v="12675"/>
          <ac:spMkLst>
            <pc:docMk/>
            <pc:sldMk cId="1751242365" sldId="427"/>
            <ac:spMk id="92" creationId="{E4B700F1-CCBF-FE7C-A51D-0B69CC3E147E}"/>
          </ac:spMkLst>
        </pc:spChg>
        <pc:spChg chg="add mod">
          <ac:chgData name="Hello Hello" userId="6a828ef3d50ac5ac" providerId="LiveId" clId="{9564799A-40FD-4AC7-83EA-26D4DF50E8AE}" dt="2025-02-22T07:07:02.456" v="12675"/>
          <ac:spMkLst>
            <pc:docMk/>
            <pc:sldMk cId="1751242365" sldId="427"/>
            <ac:spMk id="96" creationId="{9218C9C7-5774-9F0E-AFE9-D90D14C940B1}"/>
          </ac:spMkLst>
        </pc:spChg>
        <pc:spChg chg="add mod">
          <ac:chgData name="Hello Hello" userId="6a828ef3d50ac5ac" providerId="LiveId" clId="{9564799A-40FD-4AC7-83EA-26D4DF50E8AE}" dt="2025-02-22T07:07:02.456" v="12675"/>
          <ac:spMkLst>
            <pc:docMk/>
            <pc:sldMk cId="1751242365" sldId="427"/>
            <ac:spMk id="105" creationId="{83868D46-4896-11E4-2FB3-A391167A48D1}"/>
          </ac:spMkLst>
        </pc:spChg>
        <pc:spChg chg="add mod">
          <ac:chgData name="Hello Hello" userId="6a828ef3d50ac5ac" providerId="LiveId" clId="{9564799A-40FD-4AC7-83EA-26D4DF50E8AE}" dt="2025-02-22T07:07:02.456" v="12675"/>
          <ac:spMkLst>
            <pc:docMk/>
            <pc:sldMk cId="1751242365" sldId="427"/>
            <ac:spMk id="109" creationId="{DD630266-CAE6-628F-4B9A-034FF3449218}"/>
          </ac:spMkLst>
        </pc:spChg>
        <pc:spChg chg="add mod">
          <ac:chgData name="Hello Hello" userId="6a828ef3d50ac5ac" providerId="LiveId" clId="{9564799A-40FD-4AC7-83EA-26D4DF50E8AE}" dt="2025-02-22T07:07:02.456" v="12675"/>
          <ac:spMkLst>
            <pc:docMk/>
            <pc:sldMk cId="1751242365" sldId="427"/>
            <ac:spMk id="112" creationId="{39FCA187-7BB5-8A4D-6A61-EA4DC91E476B}"/>
          </ac:spMkLst>
        </pc:spChg>
        <pc:spChg chg="add mod">
          <ac:chgData name="Hello Hello" userId="6a828ef3d50ac5ac" providerId="LiveId" clId="{9564799A-40FD-4AC7-83EA-26D4DF50E8AE}" dt="2025-02-22T07:07:02.456" v="12675"/>
          <ac:spMkLst>
            <pc:docMk/>
            <pc:sldMk cId="1751242365" sldId="427"/>
            <ac:spMk id="119" creationId="{C0452EF9-9DFA-285B-8001-03B1BABAB805}"/>
          </ac:spMkLst>
        </pc:spChg>
      </pc:sldChg>
      <pc:sldChg chg="addSp delSp modSp add del mod modAnim">
        <pc:chgData name="Hello Hello" userId="6a828ef3d50ac5ac" providerId="LiveId" clId="{9564799A-40FD-4AC7-83EA-26D4DF50E8AE}" dt="2025-02-24T22:33:52.034" v="13951" actId="47"/>
        <pc:sldMkLst>
          <pc:docMk/>
          <pc:sldMk cId="2053278729" sldId="428"/>
        </pc:sldMkLst>
        <pc:spChg chg="add mod">
          <ac:chgData name="Hello Hello" userId="6a828ef3d50ac5ac" providerId="LiveId" clId="{9564799A-40FD-4AC7-83EA-26D4DF50E8AE}" dt="2025-02-22T01:41:00.892" v="8568"/>
          <ac:spMkLst>
            <pc:docMk/>
            <pc:sldMk cId="2053278729" sldId="428"/>
            <ac:spMk id="2" creationId="{110FD003-4DC7-C7F5-B6D6-BF16665307E1}"/>
          </ac:spMkLst>
        </pc:spChg>
        <pc:spChg chg="mod">
          <ac:chgData name="Hello Hello" userId="6a828ef3d50ac5ac" providerId="LiveId" clId="{9564799A-40FD-4AC7-83EA-26D4DF50E8AE}" dt="2025-02-22T06:43:20.953" v="12213"/>
          <ac:spMkLst>
            <pc:docMk/>
            <pc:sldMk cId="2053278729" sldId="428"/>
            <ac:spMk id="3" creationId="{2AC2A49F-133F-06D2-BE54-72DB5FF4C1A9}"/>
          </ac:spMkLst>
        </pc:spChg>
        <pc:spChg chg="add mod">
          <ac:chgData name="Hello Hello" userId="6a828ef3d50ac5ac" providerId="LiveId" clId="{9564799A-40FD-4AC7-83EA-26D4DF50E8AE}" dt="2025-02-24T06:51:49.938" v="13128"/>
          <ac:spMkLst>
            <pc:docMk/>
            <pc:sldMk cId="2053278729" sldId="428"/>
            <ac:spMk id="6" creationId="{DC631ADC-AB4B-A1E5-FEB2-D37388CC6CA5}"/>
          </ac:spMkLst>
        </pc:spChg>
        <pc:spChg chg="del mod ord">
          <ac:chgData name="Hello Hello" userId="6a828ef3d50ac5ac" providerId="LiveId" clId="{9564799A-40FD-4AC7-83EA-26D4DF50E8AE}" dt="2025-02-22T05:33:22.013" v="10351" actId="478"/>
          <ac:spMkLst>
            <pc:docMk/>
            <pc:sldMk cId="2053278729" sldId="428"/>
            <ac:spMk id="6" creationId="{F7695B36-015E-E420-2652-BE490962DD44}"/>
          </ac:spMkLst>
        </pc:spChg>
        <pc:spChg chg="add mod">
          <ac:chgData name="Hello Hello" userId="6a828ef3d50ac5ac" providerId="LiveId" clId="{9564799A-40FD-4AC7-83EA-26D4DF50E8AE}" dt="2025-02-24T06:51:49.938" v="13128"/>
          <ac:spMkLst>
            <pc:docMk/>
            <pc:sldMk cId="2053278729" sldId="428"/>
            <ac:spMk id="7" creationId="{B8224AC4-7E1B-E254-D720-D3CC69AB6CC0}"/>
          </ac:spMkLst>
        </pc:spChg>
        <pc:spChg chg="del">
          <ac:chgData name="Hello Hello" userId="6a828ef3d50ac5ac" providerId="LiveId" clId="{9564799A-40FD-4AC7-83EA-26D4DF50E8AE}" dt="2025-02-22T01:41:00.560" v="8567" actId="478"/>
          <ac:spMkLst>
            <pc:docMk/>
            <pc:sldMk cId="2053278729" sldId="428"/>
            <ac:spMk id="7" creationId="{DEF51288-79F3-541E-74CD-1720225C108C}"/>
          </ac:spMkLst>
        </pc:spChg>
        <pc:spChg chg="add mod">
          <ac:chgData name="Hello Hello" userId="6a828ef3d50ac5ac" providerId="LiveId" clId="{9564799A-40FD-4AC7-83EA-26D4DF50E8AE}" dt="2025-02-22T01:41:00.892" v="8568"/>
          <ac:spMkLst>
            <pc:docMk/>
            <pc:sldMk cId="2053278729" sldId="428"/>
            <ac:spMk id="8" creationId="{DA68C418-72F5-AC77-3F1B-6EDA98F9C44A}"/>
          </ac:spMkLst>
        </pc:spChg>
        <pc:spChg chg="del">
          <ac:chgData name="Hello Hello" userId="6a828ef3d50ac5ac" providerId="LiveId" clId="{9564799A-40FD-4AC7-83EA-26D4DF50E8AE}" dt="2025-02-22T01:41:00.560" v="8567" actId="478"/>
          <ac:spMkLst>
            <pc:docMk/>
            <pc:sldMk cId="2053278729" sldId="428"/>
            <ac:spMk id="10" creationId="{85402D77-E759-D777-EBA2-9FAB79D1EA1D}"/>
          </ac:spMkLst>
        </pc:spChg>
        <pc:spChg chg="add mod">
          <ac:chgData name="Hello Hello" userId="6a828ef3d50ac5ac" providerId="LiveId" clId="{9564799A-40FD-4AC7-83EA-26D4DF50E8AE}" dt="2025-02-22T01:41:00.892" v="8568"/>
          <ac:spMkLst>
            <pc:docMk/>
            <pc:sldMk cId="2053278729" sldId="428"/>
            <ac:spMk id="11" creationId="{CA2E2FF4-58CB-355D-FD1F-A107A13757C4}"/>
          </ac:spMkLst>
        </pc:spChg>
        <pc:spChg chg="del">
          <ac:chgData name="Hello Hello" userId="6a828ef3d50ac5ac" providerId="LiveId" clId="{9564799A-40FD-4AC7-83EA-26D4DF50E8AE}" dt="2025-02-22T01:41:00.560" v="8567" actId="478"/>
          <ac:spMkLst>
            <pc:docMk/>
            <pc:sldMk cId="2053278729" sldId="428"/>
            <ac:spMk id="14" creationId="{39780275-ED00-5BC0-822D-25EF56CA4DEB}"/>
          </ac:spMkLst>
        </pc:spChg>
        <pc:spChg chg="del">
          <ac:chgData name="Hello Hello" userId="6a828ef3d50ac5ac" providerId="LiveId" clId="{9564799A-40FD-4AC7-83EA-26D4DF50E8AE}" dt="2025-02-22T01:41:00.560" v="8567" actId="478"/>
          <ac:spMkLst>
            <pc:docMk/>
            <pc:sldMk cId="2053278729" sldId="428"/>
            <ac:spMk id="15" creationId="{F592BFC1-A09F-4B3F-7F7A-067544C0C2E7}"/>
          </ac:spMkLst>
        </pc:spChg>
        <pc:spChg chg="del">
          <ac:chgData name="Hello Hello" userId="6a828ef3d50ac5ac" providerId="LiveId" clId="{9564799A-40FD-4AC7-83EA-26D4DF50E8AE}" dt="2025-02-22T01:41:00.560" v="8567" actId="478"/>
          <ac:spMkLst>
            <pc:docMk/>
            <pc:sldMk cId="2053278729" sldId="428"/>
            <ac:spMk id="16" creationId="{249F0268-BD1A-3ADC-C5B7-6110BCEE2732}"/>
          </ac:spMkLst>
        </pc:spChg>
        <pc:spChg chg="del">
          <ac:chgData name="Hello Hello" userId="6a828ef3d50ac5ac" providerId="LiveId" clId="{9564799A-40FD-4AC7-83EA-26D4DF50E8AE}" dt="2025-02-22T01:41:00.560" v="8567" actId="478"/>
          <ac:spMkLst>
            <pc:docMk/>
            <pc:sldMk cId="2053278729" sldId="428"/>
            <ac:spMk id="20" creationId="{B4F7D025-2A02-40ED-98ED-8D758A098531}"/>
          </ac:spMkLst>
        </pc:spChg>
        <pc:spChg chg="mod">
          <ac:chgData name="Hello Hello" userId="6a828ef3d50ac5ac" providerId="LiveId" clId="{9564799A-40FD-4AC7-83EA-26D4DF50E8AE}" dt="2025-02-21T08:19:22.191" v="5545" actId="1035"/>
          <ac:spMkLst>
            <pc:docMk/>
            <pc:sldMk cId="2053278729" sldId="428"/>
            <ac:spMk id="21" creationId="{57276FC5-E7F8-92A0-C0CD-9E800B76787E}"/>
          </ac:spMkLst>
        </pc:spChg>
        <pc:spChg chg="add mod">
          <ac:chgData name="Hello Hello" userId="6a828ef3d50ac5ac" providerId="LiveId" clId="{9564799A-40FD-4AC7-83EA-26D4DF50E8AE}" dt="2025-02-22T01:41:00.892" v="8568"/>
          <ac:spMkLst>
            <pc:docMk/>
            <pc:sldMk cId="2053278729" sldId="428"/>
            <ac:spMk id="22" creationId="{FBF20BED-E3A0-A8B1-B0C9-AE23C24250C3}"/>
          </ac:spMkLst>
        </pc:spChg>
        <pc:spChg chg="add mod">
          <ac:chgData name="Hello Hello" userId="6a828ef3d50ac5ac" providerId="LiveId" clId="{9564799A-40FD-4AC7-83EA-26D4DF50E8AE}" dt="2025-02-22T01:41:00.892" v="8568"/>
          <ac:spMkLst>
            <pc:docMk/>
            <pc:sldMk cId="2053278729" sldId="428"/>
            <ac:spMk id="23" creationId="{6772BCB2-C252-108B-32A8-552D11C1CA6C}"/>
          </ac:spMkLst>
        </pc:spChg>
        <pc:spChg chg="add mod">
          <ac:chgData name="Hello Hello" userId="6a828ef3d50ac5ac" providerId="LiveId" clId="{9564799A-40FD-4AC7-83EA-26D4DF50E8AE}" dt="2025-02-22T01:41:00.892" v="8568"/>
          <ac:spMkLst>
            <pc:docMk/>
            <pc:sldMk cId="2053278729" sldId="428"/>
            <ac:spMk id="24" creationId="{40187912-0047-DA7F-F72B-A06749B81BF8}"/>
          </ac:spMkLst>
        </pc:spChg>
        <pc:spChg chg="add mod">
          <ac:chgData name="Hello Hello" userId="6a828ef3d50ac5ac" providerId="LiveId" clId="{9564799A-40FD-4AC7-83EA-26D4DF50E8AE}" dt="2025-02-22T05:33:22.363" v="10352"/>
          <ac:spMkLst>
            <pc:docMk/>
            <pc:sldMk cId="2053278729" sldId="428"/>
            <ac:spMk id="25" creationId="{BF455021-2794-7591-AF74-B0204B83908B}"/>
          </ac:spMkLst>
        </pc:spChg>
        <pc:spChg chg="add mod">
          <ac:chgData name="Hello Hello" userId="6a828ef3d50ac5ac" providerId="LiveId" clId="{9564799A-40FD-4AC7-83EA-26D4DF50E8AE}" dt="2025-02-22T07:07:06.569" v="12677"/>
          <ac:spMkLst>
            <pc:docMk/>
            <pc:sldMk cId="2053278729" sldId="428"/>
            <ac:spMk id="27" creationId="{9F4BE318-42BD-871C-68CA-2AF4DFF6501B}"/>
          </ac:spMkLst>
        </pc:spChg>
        <pc:spChg chg="del">
          <ac:chgData name="Hello Hello" userId="6a828ef3d50ac5ac" providerId="LiveId" clId="{9564799A-40FD-4AC7-83EA-26D4DF50E8AE}" dt="2025-02-22T07:07:05.421" v="12676" actId="478"/>
          <ac:spMkLst>
            <pc:docMk/>
            <pc:sldMk cId="2053278729" sldId="428"/>
            <ac:spMk id="33" creationId="{4CEA163F-FDAA-AC92-00E7-096E9D8FF5B0}"/>
          </ac:spMkLst>
        </pc:spChg>
        <pc:spChg chg="del">
          <ac:chgData name="Hello Hello" userId="6a828ef3d50ac5ac" providerId="LiveId" clId="{9564799A-40FD-4AC7-83EA-26D4DF50E8AE}" dt="2025-02-22T07:07:05.421" v="12676" actId="478"/>
          <ac:spMkLst>
            <pc:docMk/>
            <pc:sldMk cId="2053278729" sldId="428"/>
            <ac:spMk id="38" creationId="{6DE67391-688F-0181-4320-89A57B080659}"/>
          </ac:spMkLst>
        </pc:spChg>
        <pc:spChg chg="del">
          <ac:chgData name="Hello Hello" userId="6a828ef3d50ac5ac" providerId="LiveId" clId="{9564799A-40FD-4AC7-83EA-26D4DF50E8AE}" dt="2025-02-22T07:07:05.421" v="12676" actId="478"/>
          <ac:spMkLst>
            <pc:docMk/>
            <pc:sldMk cId="2053278729" sldId="428"/>
            <ac:spMk id="42" creationId="{236D8570-A1BD-7918-DD93-7E25C491EF3E}"/>
          </ac:spMkLst>
        </pc:spChg>
        <pc:spChg chg="del">
          <ac:chgData name="Hello Hello" userId="6a828ef3d50ac5ac" providerId="LiveId" clId="{9564799A-40FD-4AC7-83EA-26D4DF50E8AE}" dt="2025-02-22T07:07:05.421" v="12676" actId="478"/>
          <ac:spMkLst>
            <pc:docMk/>
            <pc:sldMk cId="2053278729" sldId="428"/>
            <ac:spMk id="44" creationId="{642F2728-A765-D4E4-A4B7-E12E50299FB7}"/>
          </ac:spMkLst>
        </pc:spChg>
        <pc:spChg chg="mod">
          <ac:chgData name="Hello Hello" userId="6a828ef3d50ac5ac" providerId="LiveId" clId="{9564799A-40FD-4AC7-83EA-26D4DF50E8AE}" dt="2025-02-21T08:23:27.429" v="5616" actId="20577"/>
          <ac:spMkLst>
            <pc:docMk/>
            <pc:sldMk cId="2053278729" sldId="428"/>
            <ac:spMk id="48" creationId="{F9B29650-7EBE-5091-7683-D9AD28F3E859}"/>
          </ac:spMkLst>
        </pc:spChg>
        <pc:spChg chg="add mod">
          <ac:chgData name="Hello Hello" userId="6a828ef3d50ac5ac" providerId="LiveId" clId="{9564799A-40FD-4AC7-83EA-26D4DF50E8AE}" dt="2025-02-22T07:07:06.569" v="12677"/>
          <ac:spMkLst>
            <pc:docMk/>
            <pc:sldMk cId="2053278729" sldId="428"/>
            <ac:spMk id="49" creationId="{840B596C-2B43-2A1F-9D34-A995FE51A41E}"/>
          </ac:spMkLst>
        </pc:spChg>
        <pc:spChg chg="del">
          <ac:chgData name="Hello Hello" userId="6a828ef3d50ac5ac" providerId="LiveId" clId="{9564799A-40FD-4AC7-83EA-26D4DF50E8AE}" dt="2025-02-22T07:07:05.421" v="12676" actId="478"/>
          <ac:spMkLst>
            <pc:docMk/>
            <pc:sldMk cId="2053278729" sldId="428"/>
            <ac:spMk id="51" creationId="{94CE7F79-EA1C-E390-AD47-1BAFA0ED7D89}"/>
          </ac:spMkLst>
        </pc:spChg>
        <pc:spChg chg="del">
          <ac:chgData name="Hello Hello" userId="6a828ef3d50ac5ac" providerId="LiveId" clId="{9564799A-40FD-4AC7-83EA-26D4DF50E8AE}" dt="2025-02-22T07:07:05.421" v="12676" actId="478"/>
          <ac:spMkLst>
            <pc:docMk/>
            <pc:sldMk cId="2053278729" sldId="428"/>
            <ac:spMk id="56" creationId="{3768357B-1DEF-9C54-349B-BF8EA70CDBCB}"/>
          </ac:spMkLst>
        </pc:spChg>
        <pc:spChg chg="del">
          <ac:chgData name="Hello Hello" userId="6a828ef3d50ac5ac" providerId="LiveId" clId="{9564799A-40FD-4AC7-83EA-26D4DF50E8AE}" dt="2025-02-22T07:07:05.421" v="12676" actId="478"/>
          <ac:spMkLst>
            <pc:docMk/>
            <pc:sldMk cId="2053278729" sldId="428"/>
            <ac:spMk id="63" creationId="{0DD0EE90-91AD-066E-62BE-6864C8C9B097}"/>
          </ac:spMkLst>
        </pc:spChg>
        <pc:spChg chg="del">
          <ac:chgData name="Hello Hello" userId="6a828ef3d50ac5ac" providerId="LiveId" clId="{9564799A-40FD-4AC7-83EA-26D4DF50E8AE}" dt="2025-02-22T07:07:05.421" v="12676" actId="478"/>
          <ac:spMkLst>
            <pc:docMk/>
            <pc:sldMk cId="2053278729" sldId="428"/>
            <ac:spMk id="64" creationId="{DEBE2245-B5BB-C6AD-603A-2637395F5B78}"/>
          </ac:spMkLst>
        </pc:spChg>
        <pc:spChg chg="del">
          <ac:chgData name="Hello Hello" userId="6a828ef3d50ac5ac" providerId="LiveId" clId="{9564799A-40FD-4AC7-83EA-26D4DF50E8AE}" dt="2025-02-22T07:07:05.421" v="12676" actId="478"/>
          <ac:spMkLst>
            <pc:docMk/>
            <pc:sldMk cId="2053278729" sldId="428"/>
            <ac:spMk id="70" creationId="{8C8134B4-9C2B-0820-F2AB-212BFBF558CB}"/>
          </ac:spMkLst>
        </pc:spChg>
        <pc:spChg chg="add mod">
          <ac:chgData name="Hello Hello" userId="6a828ef3d50ac5ac" providerId="LiveId" clId="{9564799A-40FD-4AC7-83EA-26D4DF50E8AE}" dt="2025-02-22T07:07:06.569" v="12677"/>
          <ac:spMkLst>
            <pc:docMk/>
            <pc:sldMk cId="2053278729" sldId="428"/>
            <ac:spMk id="72" creationId="{8D255B7A-D040-4F3C-2A29-60C96F36AC45}"/>
          </ac:spMkLst>
        </pc:spChg>
        <pc:spChg chg="del">
          <ac:chgData name="Hello Hello" userId="6a828ef3d50ac5ac" providerId="LiveId" clId="{9564799A-40FD-4AC7-83EA-26D4DF50E8AE}" dt="2025-02-22T07:07:05.421" v="12676" actId="478"/>
          <ac:spMkLst>
            <pc:docMk/>
            <pc:sldMk cId="2053278729" sldId="428"/>
            <ac:spMk id="75" creationId="{EDFC6B02-127F-11CD-D07F-68540057B163}"/>
          </ac:spMkLst>
        </pc:spChg>
        <pc:spChg chg="mod">
          <ac:chgData name="Hello Hello" userId="6a828ef3d50ac5ac" providerId="LiveId" clId="{9564799A-40FD-4AC7-83EA-26D4DF50E8AE}" dt="2025-02-24T06:46:40.003" v="13048" actId="207"/>
          <ac:spMkLst>
            <pc:docMk/>
            <pc:sldMk cId="2053278729" sldId="428"/>
            <ac:spMk id="77" creationId="{C7FAFA1C-01F8-A51A-4B1F-160599B8D70F}"/>
          </ac:spMkLst>
        </pc:spChg>
        <pc:spChg chg="mod">
          <ac:chgData name="Hello Hello" userId="6a828ef3d50ac5ac" providerId="LiveId" clId="{9564799A-40FD-4AC7-83EA-26D4DF50E8AE}" dt="2025-02-21T08:23:30.448" v="5617" actId="20577"/>
          <ac:spMkLst>
            <pc:docMk/>
            <pc:sldMk cId="2053278729" sldId="428"/>
            <ac:spMk id="80" creationId="{716B8773-67E2-2C88-FEF3-BF4501DB95D2}"/>
          </ac:spMkLst>
        </pc:spChg>
        <pc:spChg chg="add mod">
          <ac:chgData name="Hello Hello" userId="6a828ef3d50ac5ac" providerId="LiveId" clId="{9564799A-40FD-4AC7-83EA-26D4DF50E8AE}" dt="2025-02-22T07:07:06.569" v="12677"/>
          <ac:spMkLst>
            <pc:docMk/>
            <pc:sldMk cId="2053278729" sldId="428"/>
            <ac:spMk id="85" creationId="{7CFA146D-8EE3-02E2-44E9-6C48CE611D3F}"/>
          </ac:spMkLst>
        </pc:spChg>
        <pc:spChg chg="add mod">
          <ac:chgData name="Hello Hello" userId="6a828ef3d50ac5ac" providerId="LiveId" clId="{9564799A-40FD-4AC7-83EA-26D4DF50E8AE}" dt="2025-02-22T07:07:06.569" v="12677"/>
          <ac:spMkLst>
            <pc:docMk/>
            <pc:sldMk cId="2053278729" sldId="428"/>
            <ac:spMk id="102" creationId="{E59B2539-53DF-5421-7E92-C3D2F4A3D2A5}"/>
          </ac:spMkLst>
        </pc:spChg>
        <pc:spChg chg="add mod">
          <ac:chgData name="Hello Hello" userId="6a828ef3d50ac5ac" providerId="LiveId" clId="{9564799A-40FD-4AC7-83EA-26D4DF50E8AE}" dt="2025-02-22T07:07:06.569" v="12677"/>
          <ac:spMkLst>
            <pc:docMk/>
            <pc:sldMk cId="2053278729" sldId="428"/>
            <ac:spMk id="104" creationId="{D2FFF7A8-7B9A-293A-A3BE-3E683D13769B}"/>
          </ac:spMkLst>
        </pc:spChg>
        <pc:spChg chg="add mod">
          <ac:chgData name="Hello Hello" userId="6a828ef3d50ac5ac" providerId="LiveId" clId="{9564799A-40FD-4AC7-83EA-26D4DF50E8AE}" dt="2025-02-22T07:07:06.569" v="12677"/>
          <ac:spMkLst>
            <pc:docMk/>
            <pc:sldMk cId="2053278729" sldId="428"/>
            <ac:spMk id="105" creationId="{6A98C45A-027D-9EDA-8553-E605EB9A9069}"/>
          </ac:spMkLst>
        </pc:spChg>
        <pc:spChg chg="add mod">
          <ac:chgData name="Hello Hello" userId="6a828ef3d50ac5ac" providerId="LiveId" clId="{9564799A-40FD-4AC7-83EA-26D4DF50E8AE}" dt="2025-02-22T07:07:06.569" v="12677"/>
          <ac:spMkLst>
            <pc:docMk/>
            <pc:sldMk cId="2053278729" sldId="428"/>
            <ac:spMk id="108" creationId="{B538B7BA-9B05-D548-90EE-823497AD3836}"/>
          </ac:spMkLst>
        </pc:spChg>
        <pc:spChg chg="add mod">
          <ac:chgData name="Hello Hello" userId="6a828ef3d50ac5ac" providerId="LiveId" clId="{9564799A-40FD-4AC7-83EA-26D4DF50E8AE}" dt="2025-02-22T07:07:06.569" v="12677"/>
          <ac:spMkLst>
            <pc:docMk/>
            <pc:sldMk cId="2053278729" sldId="428"/>
            <ac:spMk id="117" creationId="{8FFF75CA-7BE6-CBE9-8548-C3540E87438D}"/>
          </ac:spMkLst>
        </pc:spChg>
        <pc:spChg chg="add mod">
          <ac:chgData name="Hello Hello" userId="6a828ef3d50ac5ac" providerId="LiveId" clId="{9564799A-40FD-4AC7-83EA-26D4DF50E8AE}" dt="2025-02-22T07:07:06.569" v="12677"/>
          <ac:spMkLst>
            <pc:docMk/>
            <pc:sldMk cId="2053278729" sldId="428"/>
            <ac:spMk id="120" creationId="{DC96A7E5-93A7-9280-1AFD-9CB65D53D9B0}"/>
          </ac:spMkLst>
        </pc:spChg>
        <pc:cxnChg chg="add del mod">
          <ac:chgData name="Hello Hello" userId="6a828ef3d50ac5ac" providerId="LiveId" clId="{9564799A-40FD-4AC7-83EA-26D4DF50E8AE}" dt="2025-02-21T08:24:31.537" v="5627" actId="478"/>
          <ac:cxnSpMkLst>
            <pc:docMk/>
            <pc:sldMk cId="2053278729" sldId="428"/>
            <ac:cxnSpMk id="22" creationId="{4B408C4B-5BF1-8B16-AECD-ACFDE9D7E905}"/>
          </ac:cxnSpMkLst>
        </pc:cxnChg>
        <pc:cxnChg chg="add mod">
          <ac:chgData name="Hello Hello" userId="6a828ef3d50ac5ac" providerId="LiveId" clId="{9564799A-40FD-4AC7-83EA-26D4DF50E8AE}" dt="2025-02-21T08:24:31.841" v="5628"/>
          <ac:cxnSpMkLst>
            <pc:docMk/>
            <pc:sldMk cId="2053278729" sldId="428"/>
            <ac:cxnSpMk id="26" creationId="{9F9A280E-E747-B5E5-6DC1-4C4134F26798}"/>
          </ac:cxnSpMkLst>
        </pc:cxnChg>
        <pc:cxnChg chg="del mod">
          <ac:chgData name="Hello Hello" userId="6a828ef3d50ac5ac" providerId="LiveId" clId="{9564799A-40FD-4AC7-83EA-26D4DF50E8AE}" dt="2025-02-21T08:19:39.750" v="5549" actId="478"/>
          <ac:cxnSpMkLst>
            <pc:docMk/>
            <pc:sldMk cId="2053278729" sldId="428"/>
            <ac:cxnSpMk id="72" creationId="{835180D8-462E-5E21-8EC4-A9D9A4EC029C}"/>
          </ac:cxnSpMkLst>
        </pc:cxnChg>
      </pc:sldChg>
      <pc:sldChg chg="modSp add del mod">
        <pc:chgData name="Hello Hello" userId="6a828ef3d50ac5ac" providerId="LiveId" clId="{9564799A-40FD-4AC7-83EA-26D4DF50E8AE}" dt="2025-02-21T08:17:22.033" v="5510" actId="47"/>
        <pc:sldMkLst>
          <pc:docMk/>
          <pc:sldMk cId="2733895564" sldId="428"/>
        </pc:sldMkLst>
        <pc:spChg chg="mod">
          <ac:chgData name="Hello Hello" userId="6a828ef3d50ac5ac" providerId="LiveId" clId="{9564799A-40FD-4AC7-83EA-26D4DF50E8AE}" dt="2025-02-21T08:17:20.670" v="5509" actId="20577"/>
          <ac:spMkLst>
            <pc:docMk/>
            <pc:sldMk cId="2733895564" sldId="428"/>
            <ac:spMk id="80" creationId="{62E77026-CD98-F134-61D9-B8C2EC19F862}"/>
          </ac:spMkLst>
        </pc:spChg>
      </pc:sldChg>
      <pc:sldChg chg="addSp delSp modSp add del mod modAnim">
        <pc:chgData name="Hello Hello" userId="6a828ef3d50ac5ac" providerId="LiveId" clId="{9564799A-40FD-4AC7-83EA-26D4DF50E8AE}" dt="2025-02-24T22:33:52.034" v="13951" actId="47"/>
        <pc:sldMkLst>
          <pc:docMk/>
          <pc:sldMk cId="3818795934" sldId="429"/>
        </pc:sldMkLst>
        <pc:spChg chg="add mod">
          <ac:chgData name="Hello Hello" userId="6a828ef3d50ac5ac" providerId="LiveId" clId="{9564799A-40FD-4AC7-83EA-26D4DF50E8AE}" dt="2025-02-21T08:26:16.680" v="5656" actId="255"/>
          <ac:spMkLst>
            <pc:docMk/>
            <pc:sldMk cId="3818795934" sldId="429"/>
            <ac:spMk id="2" creationId="{853D115F-1887-4A78-45B1-F69906901A9C}"/>
          </ac:spMkLst>
        </pc:spChg>
        <pc:spChg chg="del mod">
          <ac:chgData name="Hello Hello" userId="6a828ef3d50ac5ac" providerId="LiveId" clId="{9564799A-40FD-4AC7-83EA-26D4DF50E8AE}" dt="2025-02-22T05:33:26.966" v="10353" actId="478"/>
          <ac:spMkLst>
            <pc:docMk/>
            <pc:sldMk cId="3818795934" sldId="429"/>
            <ac:spMk id="6" creationId="{182E6867-42CB-DFF6-129E-CCBA03AAD222}"/>
          </ac:spMkLst>
        </pc:spChg>
        <pc:spChg chg="add mod">
          <ac:chgData name="Hello Hello" userId="6a828ef3d50ac5ac" providerId="LiveId" clId="{9564799A-40FD-4AC7-83EA-26D4DF50E8AE}" dt="2025-02-24T06:51:50.603" v="13129"/>
          <ac:spMkLst>
            <pc:docMk/>
            <pc:sldMk cId="3818795934" sldId="429"/>
            <ac:spMk id="6" creationId="{472590D5-8EF7-6E14-BDE9-AEFF9583612B}"/>
          </ac:spMkLst>
        </pc:spChg>
        <pc:spChg chg="mod">
          <ac:chgData name="Hello Hello" userId="6a828ef3d50ac5ac" providerId="LiveId" clId="{9564799A-40FD-4AC7-83EA-26D4DF50E8AE}" dt="2025-02-22T01:40:36.792" v="8490" actId="1037"/>
          <ac:spMkLst>
            <pc:docMk/>
            <pc:sldMk cId="3818795934" sldId="429"/>
            <ac:spMk id="7" creationId="{1FE838D0-B6E5-B283-C5EA-ACC6D120C3C8}"/>
          </ac:spMkLst>
        </pc:spChg>
        <pc:spChg chg="add mod">
          <ac:chgData name="Hello Hello" userId="6a828ef3d50ac5ac" providerId="LiveId" clId="{9564799A-40FD-4AC7-83EA-26D4DF50E8AE}" dt="2025-02-24T06:51:50.603" v="13129"/>
          <ac:spMkLst>
            <pc:docMk/>
            <pc:sldMk cId="3818795934" sldId="429"/>
            <ac:spMk id="8" creationId="{68293BAA-7253-0721-B54D-F45528E53549}"/>
          </ac:spMkLst>
        </pc:spChg>
        <pc:spChg chg="mod">
          <ac:chgData name="Hello Hello" userId="6a828ef3d50ac5ac" providerId="LiveId" clId="{9564799A-40FD-4AC7-83EA-26D4DF50E8AE}" dt="2025-02-22T01:40:36.792" v="8490" actId="1037"/>
          <ac:spMkLst>
            <pc:docMk/>
            <pc:sldMk cId="3818795934" sldId="429"/>
            <ac:spMk id="10" creationId="{E4C652B9-2CA4-2913-6296-4C2D84712610}"/>
          </ac:spMkLst>
        </pc:spChg>
        <pc:spChg chg="mod">
          <ac:chgData name="Hello Hello" userId="6a828ef3d50ac5ac" providerId="LiveId" clId="{9564799A-40FD-4AC7-83EA-26D4DF50E8AE}" dt="2025-02-22T01:40:50.669" v="8566" actId="1037"/>
          <ac:spMkLst>
            <pc:docMk/>
            <pc:sldMk cId="3818795934" sldId="429"/>
            <ac:spMk id="14" creationId="{B0984334-259F-7415-F69E-86FDF4C58862}"/>
          </ac:spMkLst>
        </pc:spChg>
        <pc:spChg chg="mod">
          <ac:chgData name="Hello Hello" userId="6a828ef3d50ac5ac" providerId="LiveId" clId="{9564799A-40FD-4AC7-83EA-26D4DF50E8AE}" dt="2025-02-22T01:40:50.669" v="8566" actId="1037"/>
          <ac:spMkLst>
            <pc:docMk/>
            <pc:sldMk cId="3818795934" sldId="429"/>
            <ac:spMk id="15" creationId="{68A8BC8B-3377-D174-2E59-3D24439F39E8}"/>
          </ac:spMkLst>
        </pc:spChg>
        <pc:spChg chg="mod">
          <ac:chgData name="Hello Hello" userId="6a828ef3d50ac5ac" providerId="LiveId" clId="{9564799A-40FD-4AC7-83EA-26D4DF50E8AE}" dt="2025-02-22T01:40:50.669" v="8566" actId="1037"/>
          <ac:spMkLst>
            <pc:docMk/>
            <pc:sldMk cId="3818795934" sldId="429"/>
            <ac:spMk id="16" creationId="{196EA13A-487F-2FF0-29F5-3CBC2DCE9404}"/>
          </ac:spMkLst>
        </pc:spChg>
        <pc:spChg chg="mod">
          <ac:chgData name="Hello Hello" userId="6a828ef3d50ac5ac" providerId="LiveId" clId="{9564799A-40FD-4AC7-83EA-26D4DF50E8AE}" dt="2025-02-22T01:40:41.275" v="8531" actId="1037"/>
          <ac:spMkLst>
            <pc:docMk/>
            <pc:sldMk cId="3818795934" sldId="429"/>
            <ac:spMk id="20" creationId="{D07266B5-9F92-0628-EB92-561B0ACA017F}"/>
          </ac:spMkLst>
        </pc:spChg>
        <pc:spChg chg="mod">
          <ac:chgData name="Hello Hello" userId="6a828ef3d50ac5ac" providerId="LiveId" clId="{9564799A-40FD-4AC7-83EA-26D4DF50E8AE}" dt="2025-02-21T08:21:44.196" v="5580" actId="1035"/>
          <ac:spMkLst>
            <pc:docMk/>
            <pc:sldMk cId="3818795934" sldId="429"/>
            <ac:spMk id="21" creationId="{F0C8AB50-F2B8-EBE5-5D85-C127E2AC5EDB}"/>
          </ac:spMkLst>
        </pc:spChg>
        <pc:spChg chg="add mod">
          <ac:chgData name="Hello Hello" userId="6a828ef3d50ac5ac" providerId="LiveId" clId="{9564799A-40FD-4AC7-83EA-26D4DF50E8AE}" dt="2025-02-22T05:33:27.172" v="10354"/>
          <ac:spMkLst>
            <pc:docMk/>
            <pc:sldMk cId="3818795934" sldId="429"/>
            <ac:spMk id="24" creationId="{E07AC95F-91C7-756D-EBF9-8794DB9C0B30}"/>
          </ac:spMkLst>
        </pc:spChg>
        <pc:spChg chg="add mod">
          <ac:chgData name="Hello Hello" userId="6a828ef3d50ac5ac" providerId="LiveId" clId="{9564799A-40FD-4AC7-83EA-26D4DF50E8AE}" dt="2025-02-22T07:07:10.713" v="12679"/>
          <ac:spMkLst>
            <pc:docMk/>
            <pc:sldMk cId="3818795934" sldId="429"/>
            <ac:spMk id="27" creationId="{9D5974D1-0D81-3023-3504-289A6A7F5059}"/>
          </ac:spMkLst>
        </pc:spChg>
        <pc:spChg chg="add mod">
          <ac:chgData name="Hello Hello" userId="6a828ef3d50ac5ac" providerId="LiveId" clId="{9564799A-40FD-4AC7-83EA-26D4DF50E8AE}" dt="2025-02-22T07:07:10.713" v="12679"/>
          <ac:spMkLst>
            <pc:docMk/>
            <pc:sldMk cId="3818795934" sldId="429"/>
            <ac:spMk id="31" creationId="{5AEB051A-C440-C1A0-D2D7-3934838A5435}"/>
          </ac:spMkLst>
        </pc:spChg>
        <pc:spChg chg="del">
          <ac:chgData name="Hello Hello" userId="6a828ef3d50ac5ac" providerId="LiveId" clId="{9564799A-40FD-4AC7-83EA-26D4DF50E8AE}" dt="2025-02-22T07:07:10.242" v="12678" actId="478"/>
          <ac:spMkLst>
            <pc:docMk/>
            <pc:sldMk cId="3818795934" sldId="429"/>
            <ac:spMk id="37" creationId="{CF923975-7379-3CF8-53E7-979CC9727053}"/>
          </ac:spMkLst>
        </pc:spChg>
        <pc:spChg chg="del">
          <ac:chgData name="Hello Hello" userId="6a828ef3d50ac5ac" providerId="LiveId" clId="{9564799A-40FD-4AC7-83EA-26D4DF50E8AE}" dt="2025-02-22T07:07:10.242" v="12678" actId="478"/>
          <ac:spMkLst>
            <pc:docMk/>
            <pc:sldMk cId="3818795934" sldId="429"/>
            <ac:spMk id="38" creationId="{0568EE59-294E-F05C-C58D-FCB6C3B183F3}"/>
          </ac:spMkLst>
        </pc:spChg>
        <pc:spChg chg="del">
          <ac:chgData name="Hello Hello" userId="6a828ef3d50ac5ac" providerId="LiveId" clId="{9564799A-40FD-4AC7-83EA-26D4DF50E8AE}" dt="2025-02-22T07:07:10.242" v="12678" actId="478"/>
          <ac:spMkLst>
            <pc:docMk/>
            <pc:sldMk cId="3818795934" sldId="429"/>
            <ac:spMk id="39" creationId="{20C05A3D-8A5B-8BB0-B30C-2082EBEB8638}"/>
          </ac:spMkLst>
        </pc:spChg>
        <pc:spChg chg="mod">
          <ac:chgData name="Hello Hello" userId="6a828ef3d50ac5ac" providerId="LiveId" clId="{9564799A-40FD-4AC7-83EA-26D4DF50E8AE}" dt="2025-02-21T08:24:01.340" v="5624" actId="207"/>
          <ac:spMkLst>
            <pc:docMk/>
            <pc:sldMk cId="3818795934" sldId="429"/>
            <ac:spMk id="48" creationId="{32EF7CEA-B6C5-9959-61A9-318417792F55}"/>
          </ac:spMkLst>
        </pc:spChg>
        <pc:spChg chg="del">
          <ac:chgData name="Hello Hello" userId="6a828ef3d50ac5ac" providerId="LiveId" clId="{9564799A-40FD-4AC7-83EA-26D4DF50E8AE}" dt="2025-02-22T07:07:10.242" v="12678" actId="478"/>
          <ac:spMkLst>
            <pc:docMk/>
            <pc:sldMk cId="3818795934" sldId="429"/>
            <ac:spMk id="51" creationId="{D98A51FB-5F7E-C031-1D8A-0EABF3DF613D}"/>
          </ac:spMkLst>
        </pc:spChg>
        <pc:spChg chg="del">
          <ac:chgData name="Hello Hello" userId="6a828ef3d50ac5ac" providerId="LiveId" clId="{9564799A-40FD-4AC7-83EA-26D4DF50E8AE}" dt="2025-02-22T07:07:10.242" v="12678" actId="478"/>
          <ac:spMkLst>
            <pc:docMk/>
            <pc:sldMk cId="3818795934" sldId="429"/>
            <ac:spMk id="52" creationId="{5AEA6D02-CDFC-C8AA-46E6-F47F31E81C9F}"/>
          </ac:spMkLst>
        </pc:spChg>
        <pc:spChg chg="del">
          <ac:chgData name="Hello Hello" userId="6a828ef3d50ac5ac" providerId="LiveId" clId="{9564799A-40FD-4AC7-83EA-26D4DF50E8AE}" dt="2025-02-22T07:07:10.242" v="12678" actId="478"/>
          <ac:spMkLst>
            <pc:docMk/>
            <pc:sldMk cId="3818795934" sldId="429"/>
            <ac:spMk id="53" creationId="{A8840C2F-1423-4B5B-1E2D-8D58046D8502}"/>
          </ac:spMkLst>
        </pc:spChg>
        <pc:spChg chg="del">
          <ac:chgData name="Hello Hello" userId="6a828ef3d50ac5ac" providerId="LiveId" clId="{9564799A-40FD-4AC7-83EA-26D4DF50E8AE}" dt="2025-02-22T07:07:10.242" v="12678" actId="478"/>
          <ac:spMkLst>
            <pc:docMk/>
            <pc:sldMk cId="3818795934" sldId="429"/>
            <ac:spMk id="56" creationId="{6DB5ACFF-8289-5F8C-E78F-28741C3FD038}"/>
          </ac:spMkLst>
        </pc:spChg>
        <pc:spChg chg="del">
          <ac:chgData name="Hello Hello" userId="6a828ef3d50ac5ac" providerId="LiveId" clId="{9564799A-40FD-4AC7-83EA-26D4DF50E8AE}" dt="2025-02-22T07:07:10.242" v="12678" actId="478"/>
          <ac:spMkLst>
            <pc:docMk/>
            <pc:sldMk cId="3818795934" sldId="429"/>
            <ac:spMk id="59" creationId="{CD625093-3272-924C-B793-12EB20082E7F}"/>
          </ac:spMkLst>
        </pc:spChg>
        <pc:spChg chg="del">
          <ac:chgData name="Hello Hello" userId="6a828ef3d50ac5ac" providerId="LiveId" clId="{9564799A-40FD-4AC7-83EA-26D4DF50E8AE}" dt="2025-02-22T07:07:10.242" v="12678" actId="478"/>
          <ac:spMkLst>
            <pc:docMk/>
            <pc:sldMk cId="3818795934" sldId="429"/>
            <ac:spMk id="62" creationId="{7A2E4129-4438-C7F5-FAB6-16DC032505EE}"/>
          </ac:spMkLst>
        </pc:spChg>
        <pc:spChg chg="del">
          <ac:chgData name="Hello Hello" userId="6a828ef3d50ac5ac" providerId="LiveId" clId="{9564799A-40FD-4AC7-83EA-26D4DF50E8AE}" dt="2025-02-22T07:07:10.242" v="12678" actId="478"/>
          <ac:spMkLst>
            <pc:docMk/>
            <pc:sldMk cId="3818795934" sldId="429"/>
            <ac:spMk id="65" creationId="{7318F159-72B8-F4DE-7642-568F7ED20A9B}"/>
          </ac:spMkLst>
        </pc:spChg>
        <pc:spChg chg="add mod">
          <ac:chgData name="Hello Hello" userId="6a828ef3d50ac5ac" providerId="LiveId" clId="{9564799A-40FD-4AC7-83EA-26D4DF50E8AE}" dt="2025-02-22T07:07:10.713" v="12679"/>
          <ac:spMkLst>
            <pc:docMk/>
            <pc:sldMk cId="3818795934" sldId="429"/>
            <ac:spMk id="66" creationId="{1303019C-5C27-DBB4-B917-FCC14D206D2D}"/>
          </ac:spMkLst>
        </pc:spChg>
        <pc:spChg chg="add mod">
          <ac:chgData name="Hello Hello" userId="6a828ef3d50ac5ac" providerId="LiveId" clId="{9564799A-40FD-4AC7-83EA-26D4DF50E8AE}" dt="2025-02-22T07:07:10.713" v="12679"/>
          <ac:spMkLst>
            <pc:docMk/>
            <pc:sldMk cId="3818795934" sldId="429"/>
            <ac:spMk id="77" creationId="{043F0FAD-31D4-5156-92F6-F1705CB09BB4}"/>
          </ac:spMkLst>
        </pc:spChg>
        <pc:spChg chg="mod">
          <ac:chgData name="Hello Hello" userId="6a828ef3d50ac5ac" providerId="LiveId" clId="{9564799A-40FD-4AC7-83EA-26D4DF50E8AE}" dt="2025-02-21T08:23:48.711" v="5622" actId="20577"/>
          <ac:spMkLst>
            <pc:docMk/>
            <pc:sldMk cId="3818795934" sldId="429"/>
            <ac:spMk id="80" creationId="{422EE512-9E01-C8F6-252D-3ABC3BFE3475}"/>
          </ac:spMkLst>
        </pc:spChg>
        <pc:spChg chg="add mod">
          <ac:chgData name="Hello Hello" userId="6a828ef3d50ac5ac" providerId="LiveId" clId="{9564799A-40FD-4AC7-83EA-26D4DF50E8AE}" dt="2025-02-22T07:07:10.713" v="12679"/>
          <ac:spMkLst>
            <pc:docMk/>
            <pc:sldMk cId="3818795934" sldId="429"/>
            <ac:spMk id="85" creationId="{C8B3FF97-5F9F-1133-5043-E0A32E8ADA8E}"/>
          </ac:spMkLst>
        </pc:spChg>
        <pc:spChg chg="mod">
          <ac:chgData name="Hello Hello" userId="6a828ef3d50ac5ac" providerId="LiveId" clId="{9564799A-40FD-4AC7-83EA-26D4DF50E8AE}" dt="2025-02-24T06:46:43.364" v="13049" actId="207"/>
          <ac:spMkLst>
            <pc:docMk/>
            <pc:sldMk cId="3818795934" sldId="429"/>
            <ac:spMk id="89" creationId="{AAA3A81A-A703-B11A-25F3-A1DADB6980F9}"/>
          </ac:spMkLst>
        </pc:spChg>
        <pc:spChg chg="add mod">
          <ac:chgData name="Hello Hello" userId="6a828ef3d50ac5ac" providerId="LiveId" clId="{9564799A-40FD-4AC7-83EA-26D4DF50E8AE}" dt="2025-02-22T07:07:10.713" v="12679"/>
          <ac:spMkLst>
            <pc:docMk/>
            <pc:sldMk cId="3818795934" sldId="429"/>
            <ac:spMk id="97" creationId="{E3C41A51-73DF-B90E-220A-D2B6A4642264}"/>
          </ac:spMkLst>
        </pc:spChg>
        <pc:spChg chg="add mod">
          <ac:chgData name="Hello Hello" userId="6a828ef3d50ac5ac" providerId="LiveId" clId="{9564799A-40FD-4AC7-83EA-26D4DF50E8AE}" dt="2025-02-22T07:07:10.713" v="12679"/>
          <ac:spMkLst>
            <pc:docMk/>
            <pc:sldMk cId="3818795934" sldId="429"/>
            <ac:spMk id="100" creationId="{9022CBD1-6F97-CB0A-49FC-D35224A8AE44}"/>
          </ac:spMkLst>
        </pc:spChg>
        <pc:spChg chg="add mod">
          <ac:chgData name="Hello Hello" userId="6a828ef3d50ac5ac" providerId="LiveId" clId="{9564799A-40FD-4AC7-83EA-26D4DF50E8AE}" dt="2025-02-22T07:07:10.713" v="12679"/>
          <ac:spMkLst>
            <pc:docMk/>
            <pc:sldMk cId="3818795934" sldId="429"/>
            <ac:spMk id="106" creationId="{1297DE40-18C0-403F-4479-17041DE4B335}"/>
          </ac:spMkLst>
        </pc:spChg>
        <pc:spChg chg="add mod">
          <ac:chgData name="Hello Hello" userId="6a828ef3d50ac5ac" providerId="LiveId" clId="{9564799A-40FD-4AC7-83EA-26D4DF50E8AE}" dt="2025-02-22T07:07:10.713" v="12679"/>
          <ac:spMkLst>
            <pc:docMk/>
            <pc:sldMk cId="3818795934" sldId="429"/>
            <ac:spMk id="113" creationId="{1DF93C4C-2B4C-AB00-1513-2F02168BB101}"/>
          </ac:spMkLst>
        </pc:spChg>
        <pc:spChg chg="add mod">
          <ac:chgData name="Hello Hello" userId="6a828ef3d50ac5ac" providerId="LiveId" clId="{9564799A-40FD-4AC7-83EA-26D4DF50E8AE}" dt="2025-02-22T07:07:10.713" v="12679"/>
          <ac:spMkLst>
            <pc:docMk/>
            <pc:sldMk cId="3818795934" sldId="429"/>
            <ac:spMk id="115" creationId="{D963A1D6-0786-CC43-A10C-21E59950B8EE}"/>
          </ac:spMkLst>
        </pc:spChg>
        <pc:cxnChg chg="add del mod">
          <ac:chgData name="Hello Hello" userId="6a828ef3d50ac5ac" providerId="LiveId" clId="{9564799A-40FD-4AC7-83EA-26D4DF50E8AE}" dt="2025-02-22T01:40:34.844" v="8488" actId="11529"/>
          <ac:cxnSpMkLst>
            <pc:docMk/>
            <pc:sldMk cId="3818795934" sldId="429"/>
            <ac:cxnSpMk id="11" creationId="{C6416047-71D3-C0FF-7967-004B4BA60FEE}"/>
          </ac:cxnSpMkLst>
        </pc:cxnChg>
        <pc:cxnChg chg="mod">
          <ac:chgData name="Hello Hello" userId="6a828ef3d50ac5ac" providerId="LiveId" clId="{9564799A-40FD-4AC7-83EA-26D4DF50E8AE}" dt="2025-02-21T08:22:30.680" v="5608" actId="14100"/>
          <ac:cxnSpMkLst>
            <pc:docMk/>
            <pc:sldMk cId="3818795934" sldId="429"/>
            <ac:cxnSpMk id="22" creationId="{BFC33E61-E43F-A143-6ED3-37A19A19F13A}"/>
          </ac:cxnSpMkLst>
        </pc:cxnChg>
      </pc:sldChg>
      <pc:sldChg chg="addSp delSp modSp add del mod delAnim">
        <pc:chgData name="Hello Hello" userId="6a828ef3d50ac5ac" providerId="LiveId" clId="{9564799A-40FD-4AC7-83EA-26D4DF50E8AE}" dt="2025-02-24T06:44:15.988" v="13034" actId="47"/>
        <pc:sldMkLst>
          <pc:docMk/>
          <pc:sldMk cId="3428198912" sldId="430"/>
        </pc:sldMkLst>
        <pc:spChg chg="del">
          <ac:chgData name="Hello Hello" userId="6a828ef3d50ac5ac" providerId="LiveId" clId="{9564799A-40FD-4AC7-83EA-26D4DF50E8AE}" dt="2025-02-22T07:07:17.772" v="12682" actId="478"/>
          <ac:spMkLst>
            <pc:docMk/>
            <pc:sldMk cId="3428198912" sldId="430"/>
            <ac:spMk id="9" creationId="{97A17E0D-8B30-8D0C-77CA-3D58C7982B07}"/>
          </ac:spMkLst>
        </pc:spChg>
        <pc:spChg chg="del">
          <ac:chgData name="Hello Hello" userId="6a828ef3d50ac5ac" providerId="LiveId" clId="{9564799A-40FD-4AC7-83EA-26D4DF50E8AE}" dt="2025-02-22T07:07:17.772" v="12682" actId="478"/>
          <ac:spMkLst>
            <pc:docMk/>
            <pc:sldMk cId="3428198912" sldId="430"/>
            <ac:spMk id="10" creationId="{C66651BC-E8A6-A7B5-BED5-85E9A426BB60}"/>
          </ac:spMkLst>
        </pc:spChg>
        <pc:spChg chg="del">
          <ac:chgData name="Hello Hello" userId="6a828ef3d50ac5ac" providerId="LiveId" clId="{9564799A-40FD-4AC7-83EA-26D4DF50E8AE}" dt="2025-02-22T07:07:17.772" v="12682" actId="478"/>
          <ac:spMkLst>
            <pc:docMk/>
            <pc:sldMk cId="3428198912" sldId="430"/>
            <ac:spMk id="14" creationId="{11DC0FF6-46A0-3BA2-F5EF-2322D0633F70}"/>
          </ac:spMkLst>
        </pc:spChg>
        <pc:spChg chg="del">
          <ac:chgData name="Hello Hello" userId="6a828ef3d50ac5ac" providerId="LiveId" clId="{9564799A-40FD-4AC7-83EA-26D4DF50E8AE}" dt="2025-02-22T07:07:17.772" v="12682" actId="478"/>
          <ac:spMkLst>
            <pc:docMk/>
            <pc:sldMk cId="3428198912" sldId="430"/>
            <ac:spMk id="16" creationId="{B1F83D38-C2D5-C1F8-0579-9DDB80A7B23F}"/>
          </ac:spMkLst>
        </pc:spChg>
        <pc:spChg chg="del">
          <ac:chgData name="Hello Hello" userId="6a828ef3d50ac5ac" providerId="LiveId" clId="{9564799A-40FD-4AC7-83EA-26D4DF50E8AE}" dt="2025-02-22T07:07:17.772" v="12682" actId="478"/>
          <ac:spMkLst>
            <pc:docMk/>
            <pc:sldMk cId="3428198912" sldId="430"/>
            <ac:spMk id="21" creationId="{CEAB357C-DB6A-D446-464C-53467C2402D7}"/>
          </ac:spMkLst>
        </pc:spChg>
        <pc:spChg chg="add mod">
          <ac:chgData name="Hello Hello" userId="6a828ef3d50ac5ac" providerId="LiveId" clId="{9564799A-40FD-4AC7-83EA-26D4DF50E8AE}" dt="2025-02-22T07:07:18.176" v="12683"/>
          <ac:spMkLst>
            <pc:docMk/>
            <pc:sldMk cId="3428198912" sldId="430"/>
            <ac:spMk id="23" creationId="{54174C9E-0FFF-7E87-29E7-1C027E5C7B8E}"/>
          </ac:spMkLst>
        </pc:spChg>
        <pc:spChg chg="del">
          <ac:chgData name="Hello Hello" userId="6a828ef3d50ac5ac" providerId="LiveId" clId="{9564799A-40FD-4AC7-83EA-26D4DF50E8AE}" dt="2025-02-24T06:38:18.867" v="13031" actId="478"/>
          <ac:spMkLst>
            <pc:docMk/>
            <pc:sldMk cId="3428198912" sldId="430"/>
            <ac:spMk id="27" creationId="{5C42F8FC-D478-A02D-F30C-F2C14568D02E}"/>
          </ac:spMkLst>
        </pc:spChg>
        <pc:spChg chg="del">
          <ac:chgData name="Hello Hello" userId="6a828ef3d50ac5ac" providerId="LiveId" clId="{9564799A-40FD-4AC7-83EA-26D4DF50E8AE}" dt="2025-02-22T07:07:17.772" v="12682" actId="478"/>
          <ac:spMkLst>
            <pc:docMk/>
            <pc:sldMk cId="3428198912" sldId="430"/>
            <ac:spMk id="32" creationId="{3CF7CB96-C60D-C0C9-8413-1D0B982B91DA}"/>
          </ac:spMkLst>
        </pc:spChg>
        <pc:spChg chg="del">
          <ac:chgData name="Hello Hello" userId="6a828ef3d50ac5ac" providerId="LiveId" clId="{9564799A-40FD-4AC7-83EA-26D4DF50E8AE}" dt="2025-02-22T07:07:17.772" v="12682" actId="478"/>
          <ac:spMkLst>
            <pc:docMk/>
            <pc:sldMk cId="3428198912" sldId="430"/>
            <ac:spMk id="43" creationId="{CB8D04D9-D1D6-C8D5-1FFD-89F0F68271A7}"/>
          </ac:spMkLst>
        </pc:spChg>
        <pc:spChg chg="del">
          <ac:chgData name="Hello Hello" userId="6a828ef3d50ac5ac" providerId="LiveId" clId="{9564799A-40FD-4AC7-83EA-26D4DF50E8AE}" dt="2025-02-22T07:07:17.772" v="12682" actId="478"/>
          <ac:spMkLst>
            <pc:docMk/>
            <pc:sldMk cId="3428198912" sldId="430"/>
            <ac:spMk id="46" creationId="{3EF4919C-1411-2438-A0B9-3973B729AEDA}"/>
          </ac:spMkLst>
        </pc:spChg>
        <pc:spChg chg="del">
          <ac:chgData name="Hello Hello" userId="6a828ef3d50ac5ac" providerId="LiveId" clId="{9564799A-40FD-4AC7-83EA-26D4DF50E8AE}" dt="2025-02-22T07:07:17.772" v="12682" actId="478"/>
          <ac:spMkLst>
            <pc:docMk/>
            <pc:sldMk cId="3428198912" sldId="430"/>
            <ac:spMk id="49" creationId="{5D495C0E-50F9-4CB3-7260-1BF6F867CD51}"/>
          </ac:spMkLst>
        </pc:spChg>
        <pc:spChg chg="del">
          <ac:chgData name="Hello Hello" userId="6a828ef3d50ac5ac" providerId="LiveId" clId="{9564799A-40FD-4AC7-83EA-26D4DF50E8AE}" dt="2025-02-22T07:07:17.772" v="12682" actId="478"/>
          <ac:spMkLst>
            <pc:docMk/>
            <pc:sldMk cId="3428198912" sldId="430"/>
            <ac:spMk id="50" creationId="{C096E801-BA01-4875-B069-48213437AF25}"/>
          </ac:spMkLst>
        </pc:spChg>
        <pc:spChg chg="add mod">
          <ac:chgData name="Hello Hello" userId="6a828ef3d50ac5ac" providerId="LiveId" clId="{9564799A-40FD-4AC7-83EA-26D4DF50E8AE}" dt="2025-02-22T07:07:18.176" v="12683"/>
          <ac:spMkLst>
            <pc:docMk/>
            <pc:sldMk cId="3428198912" sldId="430"/>
            <ac:spMk id="54" creationId="{3CACACAC-F65A-4F94-BCFE-E6354F3E4BD0}"/>
          </ac:spMkLst>
        </pc:spChg>
        <pc:spChg chg="add mod">
          <ac:chgData name="Hello Hello" userId="6a828ef3d50ac5ac" providerId="LiveId" clId="{9564799A-40FD-4AC7-83EA-26D4DF50E8AE}" dt="2025-02-22T07:07:18.176" v="12683"/>
          <ac:spMkLst>
            <pc:docMk/>
            <pc:sldMk cId="3428198912" sldId="430"/>
            <ac:spMk id="56" creationId="{12C134FC-A4A8-B08E-6464-ECC145D167B1}"/>
          </ac:spMkLst>
        </pc:spChg>
        <pc:spChg chg="add mod">
          <ac:chgData name="Hello Hello" userId="6a828ef3d50ac5ac" providerId="LiveId" clId="{9564799A-40FD-4AC7-83EA-26D4DF50E8AE}" dt="2025-02-22T07:07:18.176" v="12683"/>
          <ac:spMkLst>
            <pc:docMk/>
            <pc:sldMk cId="3428198912" sldId="430"/>
            <ac:spMk id="57" creationId="{42850664-05E0-96D9-CC3E-F16D2DC15219}"/>
          </ac:spMkLst>
        </pc:spChg>
        <pc:spChg chg="add mod">
          <ac:chgData name="Hello Hello" userId="6a828ef3d50ac5ac" providerId="LiveId" clId="{9564799A-40FD-4AC7-83EA-26D4DF50E8AE}" dt="2025-02-22T07:07:18.176" v="12683"/>
          <ac:spMkLst>
            <pc:docMk/>
            <pc:sldMk cId="3428198912" sldId="430"/>
            <ac:spMk id="67" creationId="{11350531-6A17-AC89-0A0D-82FD8B5A42D7}"/>
          </ac:spMkLst>
        </pc:spChg>
        <pc:spChg chg="add mod">
          <ac:chgData name="Hello Hello" userId="6a828ef3d50ac5ac" providerId="LiveId" clId="{9564799A-40FD-4AC7-83EA-26D4DF50E8AE}" dt="2025-02-22T07:07:18.176" v="12683"/>
          <ac:spMkLst>
            <pc:docMk/>
            <pc:sldMk cId="3428198912" sldId="430"/>
            <ac:spMk id="73" creationId="{3305434A-151F-1E68-F8D4-E193B0758928}"/>
          </ac:spMkLst>
        </pc:spChg>
        <pc:spChg chg="add mod">
          <ac:chgData name="Hello Hello" userId="6a828ef3d50ac5ac" providerId="LiveId" clId="{9564799A-40FD-4AC7-83EA-26D4DF50E8AE}" dt="2025-02-22T07:07:18.176" v="12683"/>
          <ac:spMkLst>
            <pc:docMk/>
            <pc:sldMk cId="3428198912" sldId="430"/>
            <ac:spMk id="80" creationId="{DAA44597-414D-F242-1EA9-29AA84A2F17C}"/>
          </ac:spMkLst>
        </pc:spChg>
        <pc:spChg chg="add mod">
          <ac:chgData name="Hello Hello" userId="6a828ef3d50ac5ac" providerId="LiveId" clId="{9564799A-40FD-4AC7-83EA-26D4DF50E8AE}" dt="2025-02-22T07:07:18.176" v="12683"/>
          <ac:spMkLst>
            <pc:docMk/>
            <pc:sldMk cId="3428198912" sldId="430"/>
            <ac:spMk id="82" creationId="{B5E33066-C89A-15BB-4B0C-1365CDF311A3}"/>
          </ac:spMkLst>
        </pc:spChg>
        <pc:spChg chg="add mod">
          <ac:chgData name="Hello Hello" userId="6a828ef3d50ac5ac" providerId="LiveId" clId="{9564799A-40FD-4AC7-83EA-26D4DF50E8AE}" dt="2025-02-22T07:07:18.176" v="12683"/>
          <ac:spMkLst>
            <pc:docMk/>
            <pc:sldMk cId="3428198912" sldId="430"/>
            <ac:spMk id="92" creationId="{4A486464-3E98-EA51-BDDE-F0AB3003C2DF}"/>
          </ac:spMkLst>
        </pc:spChg>
        <pc:spChg chg="add mod">
          <ac:chgData name="Hello Hello" userId="6a828ef3d50ac5ac" providerId="LiveId" clId="{9564799A-40FD-4AC7-83EA-26D4DF50E8AE}" dt="2025-02-22T07:07:18.176" v="12683"/>
          <ac:spMkLst>
            <pc:docMk/>
            <pc:sldMk cId="3428198912" sldId="430"/>
            <ac:spMk id="98" creationId="{7FD22F90-F729-3293-5B5C-B114EDFDC561}"/>
          </ac:spMkLst>
        </pc:spChg>
      </pc:sldChg>
      <pc:sldChg chg="addSp delSp modSp add del mod delAnim">
        <pc:chgData name="Hello Hello" userId="6a828ef3d50ac5ac" providerId="LiveId" clId="{9564799A-40FD-4AC7-83EA-26D4DF50E8AE}" dt="2025-02-24T22:33:52.034" v="13951" actId="47"/>
        <pc:sldMkLst>
          <pc:docMk/>
          <pc:sldMk cId="4283857902" sldId="431"/>
        </pc:sldMkLst>
        <pc:spChg chg="add mod">
          <ac:chgData name="Hello Hello" userId="6a828ef3d50ac5ac" providerId="LiveId" clId="{9564799A-40FD-4AC7-83EA-26D4DF50E8AE}" dt="2025-02-24T06:52:17.848" v="13149"/>
          <ac:spMkLst>
            <pc:docMk/>
            <pc:sldMk cId="4283857902" sldId="431"/>
            <ac:spMk id="2" creationId="{22FD1B00-9D70-16D7-3CBD-876C9F98523F}"/>
          </ac:spMkLst>
        </pc:spChg>
        <pc:spChg chg="del">
          <ac:chgData name="Hello Hello" userId="6a828ef3d50ac5ac" providerId="LiveId" clId="{9564799A-40FD-4AC7-83EA-26D4DF50E8AE}" dt="2025-02-21T23:23:43.012" v="5714" actId="478"/>
          <ac:spMkLst>
            <pc:docMk/>
            <pc:sldMk cId="4283857902" sldId="431"/>
            <ac:spMk id="2" creationId="{2F135AFB-3134-6D7F-3C1D-A6C47251FC48}"/>
          </ac:spMkLst>
        </pc:spChg>
        <pc:spChg chg="add mod">
          <ac:chgData name="Hello Hello" userId="6a828ef3d50ac5ac" providerId="LiveId" clId="{9564799A-40FD-4AC7-83EA-26D4DF50E8AE}" dt="2025-02-24T06:52:17.848" v="13149"/>
          <ac:spMkLst>
            <pc:docMk/>
            <pc:sldMk cId="4283857902" sldId="431"/>
            <ac:spMk id="4" creationId="{0F4415CA-5E6D-9561-93E9-1990E06F0BC4}"/>
          </ac:spMkLst>
        </pc:spChg>
        <pc:spChg chg="del">
          <ac:chgData name="Hello Hello" userId="6a828ef3d50ac5ac" providerId="LiveId" clId="{9564799A-40FD-4AC7-83EA-26D4DF50E8AE}" dt="2025-02-21T23:23:48.934" v="5717" actId="478"/>
          <ac:spMkLst>
            <pc:docMk/>
            <pc:sldMk cId="4283857902" sldId="431"/>
            <ac:spMk id="6" creationId="{B5569A77-5861-0445-7671-83A5F1697ECA}"/>
          </ac:spMkLst>
        </pc:spChg>
        <pc:spChg chg="del">
          <ac:chgData name="Hello Hello" userId="6a828ef3d50ac5ac" providerId="LiveId" clId="{9564799A-40FD-4AC7-83EA-26D4DF50E8AE}" dt="2025-02-22T07:08:43.318" v="12719" actId="478"/>
          <ac:spMkLst>
            <pc:docMk/>
            <pc:sldMk cId="4283857902" sldId="431"/>
            <ac:spMk id="8" creationId="{F7D67234-D0B9-6173-6446-F1A08E267BFD}"/>
          </ac:spMkLst>
        </pc:spChg>
        <pc:spChg chg="del mod">
          <ac:chgData name="Hello Hello" userId="6a828ef3d50ac5ac" providerId="LiveId" clId="{9564799A-40FD-4AC7-83EA-26D4DF50E8AE}" dt="2025-02-21T23:23:32.389" v="5713" actId="478"/>
          <ac:spMkLst>
            <pc:docMk/>
            <pc:sldMk cId="4283857902" sldId="431"/>
            <ac:spMk id="11" creationId="{CE55021D-1E47-BFE8-4691-818CAE9C7160}"/>
          </ac:spMkLst>
        </pc:spChg>
        <pc:spChg chg="del">
          <ac:chgData name="Hello Hello" userId="6a828ef3d50ac5ac" providerId="LiveId" clId="{9564799A-40FD-4AC7-83EA-26D4DF50E8AE}" dt="2025-02-21T23:23:46.271" v="5716" actId="478"/>
          <ac:spMkLst>
            <pc:docMk/>
            <pc:sldMk cId="4283857902" sldId="431"/>
            <ac:spMk id="12" creationId="{8CA9140B-7507-B835-7559-C1319474A317}"/>
          </ac:spMkLst>
        </pc:spChg>
        <pc:spChg chg="del">
          <ac:chgData name="Hello Hello" userId="6a828ef3d50ac5ac" providerId="LiveId" clId="{9564799A-40FD-4AC7-83EA-26D4DF50E8AE}" dt="2025-02-22T07:08:43.318" v="12719" actId="478"/>
          <ac:spMkLst>
            <pc:docMk/>
            <pc:sldMk cId="4283857902" sldId="431"/>
            <ac:spMk id="14" creationId="{CB83D81E-3FB2-4378-9FD3-514199FAD68D}"/>
          </ac:spMkLst>
        </pc:spChg>
        <pc:spChg chg="del">
          <ac:chgData name="Hello Hello" userId="6a828ef3d50ac5ac" providerId="LiveId" clId="{9564799A-40FD-4AC7-83EA-26D4DF50E8AE}" dt="2025-02-22T07:08:43.318" v="12719" actId="478"/>
          <ac:spMkLst>
            <pc:docMk/>
            <pc:sldMk cId="4283857902" sldId="431"/>
            <ac:spMk id="21" creationId="{589D5CDB-C3DF-2028-59C8-72A133F01355}"/>
          </ac:spMkLst>
        </pc:spChg>
        <pc:spChg chg="add del mod">
          <ac:chgData name="Hello Hello" userId="6a828ef3d50ac5ac" providerId="LiveId" clId="{9564799A-40FD-4AC7-83EA-26D4DF50E8AE}" dt="2025-02-21T23:23:44.515" v="5715" actId="478"/>
          <ac:spMkLst>
            <pc:docMk/>
            <pc:sldMk cId="4283857902" sldId="431"/>
            <ac:spMk id="23" creationId="{661DBD74-E11F-C149-A56A-55B304CD9C06}"/>
          </ac:spMkLst>
        </pc:spChg>
        <pc:spChg chg="add mod">
          <ac:chgData name="Hello Hello" userId="6a828ef3d50ac5ac" providerId="LiveId" clId="{9564799A-40FD-4AC7-83EA-26D4DF50E8AE}" dt="2025-02-22T01:06:20.968" v="7152" actId="20577"/>
          <ac:spMkLst>
            <pc:docMk/>
            <pc:sldMk cId="4283857902" sldId="431"/>
            <ac:spMk id="24" creationId="{6BB1761A-E812-A4C4-E461-A6751DC08796}"/>
          </ac:spMkLst>
        </pc:spChg>
        <pc:spChg chg="add mod">
          <ac:chgData name="Hello Hello" userId="6a828ef3d50ac5ac" providerId="LiveId" clId="{9564799A-40FD-4AC7-83EA-26D4DF50E8AE}" dt="2025-02-22T01:06:12.718" v="7148" actId="207"/>
          <ac:spMkLst>
            <pc:docMk/>
            <pc:sldMk cId="4283857902" sldId="431"/>
            <ac:spMk id="25" creationId="{BF9476B1-B1C1-89C7-92A8-34130184C1DD}"/>
          </ac:spMkLst>
        </pc:spChg>
        <pc:spChg chg="add mod">
          <ac:chgData name="Hello Hello" userId="6a828ef3d50ac5ac" providerId="LiveId" clId="{9564799A-40FD-4AC7-83EA-26D4DF50E8AE}" dt="2025-02-22T07:08:43.676" v="12720"/>
          <ac:spMkLst>
            <pc:docMk/>
            <pc:sldMk cId="4283857902" sldId="431"/>
            <ac:spMk id="26" creationId="{52980D90-2D8C-A9A6-AB25-006189A07961}"/>
          </ac:spMkLst>
        </pc:spChg>
        <pc:spChg chg="del">
          <ac:chgData name="Hello Hello" userId="6a828ef3d50ac5ac" providerId="LiveId" clId="{9564799A-40FD-4AC7-83EA-26D4DF50E8AE}" dt="2025-02-21T23:23:48.934" v="5717" actId="478"/>
          <ac:spMkLst>
            <pc:docMk/>
            <pc:sldMk cId="4283857902" sldId="431"/>
            <ac:spMk id="27" creationId="{C32A80C2-0420-106B-233C-0079983D3E4C}"/>
          </ac:spMkLst>
        </pc:spChg>
        <pc:spChg chg="del">
          <ac:chgData name="Hello Hello" userId="6a828ef3d50ac5ac" providerId="LiveId" clId="{9564799A-40FD-4AC7-83EA-26D4DF50E8AE}" dt="2025-02-21T23:23:48.934" v="5717" actId="478"/>
          <ac:spMkLst>
            <pc:docMk/>
            <pc:sldMk cId="4283857902" sldId="431"/>
            <ac:spMk id="28" creationId="{859FC05C-7CA7-2ED0-F0E6-F6508C5DD0E9}"/>
          </ac:spMkLst>
        </pc:spChg>
        <pc:spChg chg="del">
          <ac:chgData name="Hello Hello" userId="6a828ef3d50ac5ac" providerId="LiveId" clId="{9564799A-40FD-4AC7-83EA-26D4DF50E8AE}" dt="2025-02-22T07:08:43.318" v="12719" actId="478"/>
          <ac:spMkLst>
            <pc:docMk/>
            <pc:sldMk cId="4283857902" sldId="431"/>
            <ac:spMk id="33" creationId="{D3020B30-04D8-7183-0E72-C9666473D716}"/>
          </ac:spMkLst>
        </pc:spChg>
        <pc:spChg chg="del">
          <ac:chgData name="Hello Hello" userId="6a828ef3d50ac5ac" providerId="LiveId" clId="{9564799A-40FD-4AC7-83EA-26D4DF50E8AE}" dt="2025-02-22T07:08:43.318" v="12719" actId="478"/>
          <ac:spMkLst>
            <pc:docMk/>
            <pc:sldMk cId="4283857902" sldId="431"/>
            <ac:spMk id="35" creationId="{F6EC4C15-FE4E-6A05-1A58-7E8CB9405786}"/>
          </ac:spMkLst>
        </pc:spChg>
        <pc:spChg chg="del">
          <ac:chgData name="Hello Hello" userId="6a828ef3d50ac5ac" providerId="LiveId" clId="{9564799A-40FD-4AC7-83EA-26D4DF50E8AE}" dt="2025-02-22T07:08:43.318" v="12719" actId="478"/>
          <ac:spMkLst>
            <pc:docMk/>
            <pc:sldMk cId="4283857902" sldId="431"/>
            <ac:spMk id="38" creationId="{7FDF4DD5-7AB6-2DC6-13E4-668D403BF9D4}"/>
          </ac:spMkLst>
        </pc:spChg>
        <pc:spChg chg="del">
          <ac:chgData name="Hello Hello" userId="6a828ef3d50ac5ac" providerId="LiveId" clId="{9564799A-40FD-4AC7-83EA-26D4DF50E8AE}" dt="2025-02-22T07:08:43.318" v="12719" actId="478"/>
          <ac:spMkLst>
            <pc:docMk/>
            <pc:sldMk cId="4283857902" sldId="431"/>
            <ac:spMk id="44" creationId="{5FBB1E49-CEC8-B370-F960-E499B473C806}"/>
          </ac:spMkLst>
        </pc:spChg>
        <pc:spChg chg="del">
          <ac:chgData name="Hello Hello" userId="6a828ef3d50ac5ac" providerId="LiveId" clId="{9564799A-40FD-4AC7-83EA-26D4DF50E8AE}" dt="2025-02-22T07:08:43.318" v="12719" actId="478"/>
          <ac:spMkLst>
            <pc:docMk/>
            <pc:sldMk cId="4283857902" sldId="431"/>
            <ac:spMk id="45" creationId="{55C0ED2E-7226-7F1F-588A-147D001813CD}"/>
          </ac:spMkLst>
        </pc:spChg>
        <pc:spChg chg="del">
          <ac:chgData name="Hello Hello" userId="6a828ef3d50ac5ac" providerId="LiveId" clId="{9564799A-40FD-4AC7-83EA-26D4DF50E8AE}" dt="2025-02-22T07:08:43.318" v="12719" actId="478"/>
          <ac:spMkLst>
            <pc:docMk/>
            <pc:sldMk cId="4283857902" sldId="431"/>
            <ac:spMk id="51" creationId="{3CCA1EED-2589-87D4-3D59-DC87A41BDBF0}"/>
          </ac:spMkLst>
        </pc:spChg>
        <pc:spChg chg="del">
          <ac:chgData name="Hello Hello" userId="6a828ef3d50ac5ac" providerId="LiveId" clId="{9564799A-40FD-4AC7-83EA-26D4DF50E8AE}" dt="2025-02-22T07:08:43.318" v="12719" actId="478"/>
          <ac:spMkLst>
            <pc:docMk/>
            <pc:sldMk cId="4283857902" sldId="431"/>
            <ac:spMk id="52" creationId="{5AD75CFF-0A6C-AA8B-F1BB-D19A90650C22}"/>
          </ac:spMkLst>
        </pc:spChg>
        <pc:spChg chg="add mod">
          <ac:chgData name="Hello Hello" userId="6a828ef3d50ac5ac" providerId="LiveId" clId="{9564799A-40FD-4AC7-83EA-26D4DF50E8AE}" dt="2025-02-22T07:08:43.676" v="12720"/>
          <ac:spMkLst>
            <pc:docMk/>
            <pc:sldMk cId="4283857902" sldId="431"/>
            <ac:spMk id="53" creationId="{5041A143-9D40-734D-70F1-5E99A61EF40B}"/>
          </ac:spMkLst>
        </pc:spChg>
        <pc:spChg chg="add mod">
          <ac:chgData name="Hello Hello" userId="6a828ef3d50ac5ac" providerId="LiveId" clId="{9564799A-40FD-4AC7-83EA-26D4DF50E8AE}" dt="2025-02-22T07:08:43.676" v="12720"/>
          <ac:spMkLst>
            <pc:docMk/>
            <pc:sldMk cId="4283857902" sldId="431"/>
            <ac:spMk id="63" creationId="{6B56A21F-1E31-108E-2B50-473B5EC467F6}"/>
          </ac:spMkLst>
        </pc:spChg>
        <pc:spChg chg="add mod">
          <ac:chgData name="Hello Hello" userId="6a828ef3d50ac5ac" providerId="LiveId" clId="{9564799A-40FD-4AC7-83EA-26D4DF50E8AE}" dt="2025-02-22T07:08:43.676" v="12720"/>
          <ac:spMkLst>
            <pc:docMk/>
            <pc:sldMk cId="4283857902" sldId="431"/>
            <ac:spMk id="70" creationId="{E9FBA13B-E03E-8EFC-1382-0F252C139752}"/>
          </ac:spMkLst>
        </pc:spChg>
        <pc:spChg chg="add mod">
          <ac:chgData name="Hello Hello" userId="6a828ef3d50ac5ac" providerId="LiveId" clId="{9564799A-40FD-4AC7-83EA-26D4DF50E8AE}" dt="2025-02-22T07:08:43.676" v="12720"/>
          <ac:spMkLst>
            <pc:docMk/>
            <pc:sldMk cId="4283857902" sldId="431"/>
            <ac:spMk id="73" creationId="{53AA813A-339C-0D1D-B17F-959DF91ECD0F}"/>
          </ac:spMkLst>
        </pc:spChg>
        <pc:spChg chg="mod">
          <ac:chgData name="Hello Hello" userId="6a828ef3d50ac5ac" providerId="LiveId" clId="{9564799A-40FD-4AC7-83EA-26D4DF50E8AE}" dt="2025-02-24T06:56:00.324" v="13167" actId="207"/>
          <ac:spMkLst>
            <pc:docMk/>
            <pc:sldMk cId="4283857902" sldId="431"/>
            <ac:spMk id="76" creationId="{ED8E6093-1C8F-C354-D086-E9D0E479640B}"/>
          </ac:spMkLst>
        </pc:spChg>
        <pc:spChg chg="add mod">
          <ac:chgData name="Hello Hello" userId="6a828ef3d50ac5ac" providerId="LiveId" clId="{9564799A-40FD-4AC7-83EA-26D4DF50E8AE}" dt="2025-02-22T07:08:43.676" v="12720"/>
          <ac:spMkLst>
            <pc:docMk/>
            <pc:sldMk cId="4283857902" sldId="431"/>
            <ac:spMk id="78" creationId="{714A979D-CA08-DC8B-7C24-C88D1F7A71BD}"/>
          </ac:spMkLst>
        </pc:spChg>
        <pc:spChg chg="add mod">
          <ac:chgData name="Hello Hello" userId="6a828ef3d50ac5ac" providerId="LiveId" clId="{9564799A-40FD-4AC7-83EA-26D4DF50E8AE}" dt="2025-02-22T07:08:43.676" v="12720"/>
          <ac:spMkLst>
            <pc:docMk/>
            <pc:sldMk cId="4283857902" sldId="431"/>
            <ac:spMk id="86" creationId="{6C367CA7-37F2-0ACF-D827-F219C61116EB}"/>
          </ac:spMkLst>
        </pc:spChg>
        <pc:spChg chg="add mod">
          <ac:chgData name="Hello Hello" userId="6a828ef3d50ac5ac" providerId="LiveId" clId="{9564799A-40FD-4AC7-83EA-26D4DF50E8AE}" dt="2025-02-22T07:08:43.676" v="12720"/>
          <ac:spMkLst>
            <pc:docMk/>
            <pc:sldMk cId="4283857902" sldId="431"/>
            <ac:spMk id="88" creationId="{FF59A7C8-669C-28FD-6347-C13C112D665A}"/>
          </ac:spMkLst>
        </pc:spChg>
        <pc:spChg chg="add mod">
          <ac:chgData name="Hello Hello" userId="6a828ef3d50ac5ac" providerId="LiveId" clId="{9564799A-40FD-4AC7-83EA-26D4DF50E8AE}" dt="2025-02-22T07:08:43.676" v="12720"/>
          <ac:spMkLst>
            <pc:docMk/>
            <pc:sldMk cId="4283857902" sldId="431"/>
            <ac:spMk id="93" creationId="{32C0D2A5-C727-1EB0-053E-EA7B99327ED4}"/>
          </ac:spMkLst>
        </pc:spChg>
        <pc:spChg chg="mod">
          <ac:chgData name="Hello Hello" userId="6a828ef3d50ac5ac" providerId="LiveId" clId="{9564799A-40FD-4AC7-83EA-26D4DF50E8AE}" dt="2025-02-24T06:57:39.047" v="13188" actId="207"/>
          <ac:spMkLst>
            <pc:docMk/>
            <pc:sldMk cId="4283857902" sldId="431"/>
            <ac:spMk id="94" creationId="{9165BD8F-6CC8-4E07-52B4-795F621C91F4}"/>
          </ac:spMkLst>
        </pc:spChg>
        <pc:spChg chg="add mod">
          <ac:chgData name="Hello Hello" userId="6a828ef3d50ac5ac" providerId="LiveId" clId="{9564799A-40FD-4AC7-83EA-26D4DF50E8AE}" dt="2025-02-22T07:08:43.676" v="12720"/>
          <ac:spMkLst>
            <pc:docMk/>
            <pc:sldMk cId="4283857902" sldId="431"/>
            <ac:spMk id="101" creationId="{D005D127-DB85-0C97-F509-17E5DBBFAC4E}"/>
          </ac:spMkLst>
        </pc:spChg>
      </pc:sldChg>
      <pc:sldChg chg="addSp delSp modSp add del mod addAnim delAnim modAnim">
        <pc:chgData name="Hello Hello" userId="6a828ef3d50ac5ac" providerId="LiveId" clId="{9564799A-40FD-4AC7-83EA-26D4DF50E8AE}" dt="2025-02-22T01:06:53.988" v="7155" actId="47"/>
        <pc:sldMkLst>
          <pc:docMk/>
          <pc:sldMk cId="3780114630" sldId="432"/>
        </pc:sldMkLst>
        <pc:spChg chg="add mod">
          <ac:chgData name="Hello Hello" userId="6a828ef3d50ac5ac" providerId="LiveId" clId="{9564799A-40FD-4AC7-83EA-26D4DF50E8AE}" dt="2025-02-22T01:06:34.061" v="7153"/>
          <ac:spMkLst>
            <pc:docMk/>
            <pc:sldMk cId="3780114630" sldId="432"/>
            <ac:spMk id="2" creationId="{1F3FA311-FED7-CA2A-3FAC-D9192DC59348}"/>
          </ac:spMkLst>
        </pc:spChg>
        <pc:spChg chg="add mod">
          <ac:chgData name="Hello Hello" userId="6a828ef3d50ac5ac" providerId="LiveId" clId="{9564799A-40FD-4AC7-83EA-26D4DF50E8AE}" dt="2025-02-22T01:00:57.417" v="6944" actId="1076"/>
          <ac:spMkLst>
            <pc:docMk/>
            <pc:sldMk cId="3780114630" sldId="432"/>
            <ac:spMk id="6" creationId="{96231223-A293-2D0C-E342-4B5BC5F3541B}"/>
          </ac:spMkLst>
        </pc:spChg>
        <pc:spChg chg="del">
          <ac:chgData name="Hello Hello" userId="6a828ef3d50ac5ac" providerId="LiveId" clId="{9564799A-40FD-4AC7-83EA-26D4DF50E8AE}" dt="2025-02-21T23:46:20.822" v="6187" actId="478"/>
          <ac:spMkLst>
            <pc:docMk/>
            <pc:sldMk cId="3780114630" sldId="432"/>
            <ac:spMk id="11" creationId="{55AFD8BE-8A44-DE3B-C7B0-CF56F4AE9143}"/>
          </ac:spMkLst>
        </pc:spChg>
        <pc:spChg chg="add del mod">
          <ac:chgData name="Hello Hello" userId="6a828ef3d50ac5ac" providerId="LiveId" clId="{9564799A-40FD-4AC7-83EA-26D4DF50E8AE}" dt="2025-02-21T23:50:10.044" v="6234" actId="478"/>
          <ac:spMkLst>
            <pc:docMk/>
            <pc:sldMk cId="3780114630" sldId="432"/>
            <ac:spMk id="12" creationId="{9FCBA86C-3F88-410F-087D-CE5DE33BACC8}"/>
          </ac:spMkLst>
        </pc:spChg>
        <pc:spChg chg="del">
          <ac:chgData name="Hello Hello" userId="6a828ef3d50ac5ac" providerId="LiveId" clId="{9564799A-40FD-4AC7-83EA-26D4DF50E8AE}" dt="2025-02-21T23:46:58.832" v="6198" actId="478"/>
          <ac:spMkLst>
            <pc:docMk/>
            <pc:sldMk cId="3780114630" sldId="432"/>
            <ac:spMk id="23" creationId="{88D1B898-B03B-EA39-DB3A-B86140E16485}"/>
          </ac:spMkLst>
        </pc:spChg>
        <pc:spChg chg="del">
          <ac:chgData name="Hello Hello" userId="6a828ef3d50ac5ac" providerId="LiveId" clId="{9564799A-40FD-4AC7-83EA-26D4DF50E8AE}" dt="2025-02-21T23:33:05.613" v="5940" actId="478"/>
          <ac:spMkLst>
            <pc:docMk/>
            <pc:sldMk cId="3780114630" sldId="432"/>
            <ac:spMk id="24" creationId="{D2CFC1B1-E4B9-032C-5F8A-3F245762A05B}"/>
          </ac:spMkLst>
        </pc:spChg>
        <pc:spChg chg="del">
          <ac:chgData name="Hello Hello" userId="6a828ef3d50ac5ac" providerId="LiveId" clId="{9564799A-40FD-4AC7-83EA-26D4DF50E8AE}" dt="2025-02-21T23:33:33.991" v="5952" actId="478"/>
          <ac:spMkLst>
            <pc:docMk/>
            <pc:sldMk cId="3780114630" sldId="432"/>
            <ac:spMk id="25" creationId="{F42DF947-D369-0100-80B6-A209ECE6AD58}"/>
          </ac:spMkLst>
        </pc:spChg>
        <pc:spChg chg="del">
          <ac:chgData name="Hello Hello" userId="6a828ef3d50ac5ac" providerId="LiveId" clId="{9564799A-40FD-4AC7-83EA-26D4DF50E8AE}" dt="2025-02-21T23:46:58.832" v="6198" actId="478"/>
          <ac:spMkLst>
            <pc:docMk/>
            <pc:sldMk cId="3780114630" sldId="432"/>
            <ac:spMk id="26" creationId="{FB8AD5E0-3AC4-A1D5-0CA7-0127AD27ED9F}"/>
          </ac:spMkLst>
        </pc:spChg>
        <pc:spChg chg="add del mod">
          <ac:chgData name="Hello Hello" userId="6a828ef3d50ac5ac" providerId="LiveId" clId="{9564799A-40FD-4AC7-83EA-26D4DF50E8AE}" dt="2025-02-22T00:30:52.777" v="6346" actId="478"/>
          <ac:spMkLst>
            <pc:docMk/>
            <pc:sldMk cId="3780114630" sldId="432"/>
            <ac:spMk id="27" creationId="{66189BB3-2349-96A3-8343-A904FB0821C3}"/>
          </ac:spMkLst>
        </pc:spChg>
        <pc:spChg chg="del">
          <ac:chgData name="Hello Hello" userId="6a828ef3d50ac5ac" providerId="LiveId" clId="{9564799A-40FD-4AC7-83EA-26D4DF50E8AE}" dt="2025-02-22T00:30:52.777" v="6346" actId="478"/>
          <ac:spMkLst>
            <pc:docMk/>
            <pc:sldMk cId="3780114630" sldId="432"/>
            <ac:spMk id="28" creationId="{899A0758-8FEA-FA3B-92FE-129EFB636A07}"/>
          </ac:spMkLst>
        </pc:spChg>
        <pc:spChg chg="mod">
          <ac:chgData name="Hello Hello" userId="6a828ef3d50ac5ac" providerId="LiveId" clId="{9564799A-40FD-4AC7-83EA-26D4DF50E8AE}" dt="2025-02-22T00:39:35.909" v="6567" actId="1035"/>
          <ac:spMkLst>
            <pc:docMk/>
            <pc:sldMk cId="3780114630" sldId="432"/>
            <ac:spMk id="30" creationId="{6B36A885-CA4E-06B9-9255-DB205D9B85C8}"/>
          </ac:spMkLst>
        </pc:spChg>
        <pc:spChg chg="add del mod">
          <ac:chgData name="Hello Hello" userId="6a828ef3d50ac5ac" providerId="LiveId" clId="{9564799A-40FD-4AC7-83EA-26D4DF50E8AE}" dt="2025-02-22T00:30:52.777" v="6346" actId="478"/>
          <ac:spMkLst>
            <pc:docMk/>
            <pc:sldMk cId="3780114630" sldId="432"/>
            <ac:spMk id="41" creationId="{1C8871CD-5428-706C-C0A7-DE133025D705}"/>
          </ac:spMkLst>
        </pc:spChg>
        <pc:spChg chg="del">
          <ac:chgData name="Hello Hello" userId="6a828ef3d50ac5ac" providerId="LiveId" clId="{9564799A-40FD-4AC7-83EA-26D4DF50E8AE}" dt="2025-02-21T23:46:58.832" v="6198" actId="478"/>
          <ac:spMkLst>
            <pc:docMk/>
            <pc:sldMk cId="3780114630" sldId="432"/>
            <ac:spMk id="42" creationId="{4888254B-7880-B21E-9080-959D5E1E979F}"/>
          </ac:spMkLst>
        </pc:spChg>
        <pc:spChg chg="add del mod">
          <ac:chgData name="Hello Hello" userId="6a828ef3d50ac5ac" providerId="LiveId" clId="{9564799A-40FD-4AC7-83EA-26D4DF50E8AE}" dt="2025-02-21T23:49:25.820" v="6218" actId="478"/>
          <ac:spMkLst>
            <pc:docMk/>
            <pc:sldMk cId="3780114630" sldId="432"/>
            <ac:spMk id="53" creationId="{87248852-8983-0558-D6F7-E01DA9A0EAF3}"/>
          </ac:spMkLst>
        </pc:spChg>
        <pc:spChg chg="add del mod">
          <ac:chgData name="Hello Hello" userId="6a828ef3d50ac5ac" providerId="LiveId" clId="{9564799A-40FD-4AC7-83EA-26D4DF50E8AE}" dt="2025-02-21T23:53:31.099" v="6345" actId="207"/>
          <ac:spMkLst>
            <pc:docMk/>
            <pc:sldMk cId="3780114630" sldId="432"/>
            <ac:spMk id="54" creationId="{2B6C5419-072D-0303-82F2-763F7D94F5A2}"/>
          </ac:spMkLst>
        </pc:spChg>
        <pc:spChg chg="del">
          <ac:chgData name="Hello Hello" userId="6a828ef3d50ac5ac" providerId="LiveId" clId="{9564799A-40FD-4AC7-83EA-26D4DF50E8AE}" dt="2025-02-21T23:47:51.663" v="6203" actId="478"/>
          <ac:spMkLst>
            <pc:docMk/>
            <pc:sldMk cId="3780114630" sldId="432"/>
            <ac:spMk id="55" creationId="{44DE825C-1D78-1A1A-A0DF-9C01B4A21C02}"/>
          </ac:spMkLst>
        </pc:spChg>
        <pc:spChg chg="add del mod">
          <ac:chgData name="Hello Hello" userId="6a828ef3d50ac5ac" providerId="LiveId" clId="{9564799A-40FD-4AC7-83EA-26D4DF50E8AE}" dt="2025-02-21T23:47:54.988" v="6206" actId="478"/>
          <ac:spMkLst>
            <pc:docMk/>
            <pc:sldMk cId="3780114630" sldId="432"/>
            <ac:spMk id="56" creationId="{333E2E1A-1F9A-1BB6-99A7-5C086B81AE7E}"/>
          </ac:spMkLst>
        </pc:spChg>
        <pc:spChg chg="add del mod">
          <ac:chgData name="Hello Hello" userId="6a828ef3d50ac5ac" providerId="LiveId" clId="{9564799A-40FD-4AC7-83EA-26D4DF50E8AE}" dt="2025-02-21T23:47:52.734" v="6204" actId="478"/>
          <ac:spMkLst>
            <pc:docMk/>
            <pc:sldMk cId="3780114630" sldId="432"/>
            <ac:spMk id="57" creationId="{80793CA9-B8B5-3F8E-29D9-5ECE41A527E7}"/>
          </ac:spMkLst>
        </pc:spChg>
        <pc:spChg chg="add del mod">
          <ac:chgData name="Hello Hello" userId="6a828ef3d50ac5ac" providerId="LiveId" clId="{9564799A-40FD-4AC7-83EA-26D4DF50E8AE}" dt="2025-02-21T23:46:37.484" v="6193" actId="478"/>
          <ac:spMkLst>
            <pc:docMk/>
            <pc:sldMk cId="3780114630" sldId="432"/>
            <ac:spMk id="58" creationId="{10009B82-ED1E-7C6C-E078-A1F3B281F780}"/>
          </ac:spMkLst>
        </pc:spChg>
        <pc:spChg chg="add del mod">
          <ac:chgData name="Hello Hello" userId="6a828ef3d50ac5ac" providerId="LiveId" clId="{9564799A-40FD-4AC7-83EA-26D4DF50E8AE}" dt="2025-02-21T23:46:24.038" v="6188" actId="478"/>
          <ac:spMkLst>
            <pc:docMk/>
            <pc:sldMk cId="3780114630" sldId="432"/>
            <ac:spMk id="59" creationId="{5EED79F7-5288-CAB9-9021-D81520D6D19F}"/>
          </ac:spMkLst>
        </pc:spChg>
        <pc:spChg chg="del">
          <ac:chgData name="Hello Hello" userId="6a828ef3d50ac5ac" providerId="LiveId" clId="{9564799A-40FD-4AC7-83EA-26D4DF50E8AE}" dt="2025-02-21T23:46:24.038" v="6188" actId="478"/>
          <ac:spMkLst>
            <pc:docMk/>
            <pc:sldMk cId="3780114630" sldId="432"/>
            <ac:spMk id="60" creationId="{D4E72FB9-6907-4E78-A38E-98EEDD2B3BEE}"/>
          </ac:spMkLst>
        </pc:spChg>
        <pc:spChg chg="add del mod">
          <ac:chgData name="Hello Hello" userId="6a828ef3d50ac5ac" providerId="LiveId" clId="{9564799A-40FD-4AC7-83EA-26D4DF50E8AE}" dt="2025-02-21T23:46:24.038" v="6188" actId="478"/>
          <ac:spMkLst>
            <pc:docMk/>
            <pc:sldMk cId="3780114630" sldId="432"/>
            <ac:spMk id="61" creationId="{5628FE8A-2110-7185-995F-F2531BC62F3E}"/>
          </ac:spMkLst>
        </pc:spChg>
        <pc:spChg chg="del">
          <ac:chgData name="Hello Hello" userId="6a828ef3d50ac5ac" providerId="LiveId" clId="{9564799A-40FD-4AC7-83EA-26D4DF50E8AE}" dt="2025-02-21T23:46:24.038" v="6188" actId="478"/>
          <ac:spMkLst>
            <pc:docMk/>
            <pc:sldMk cId="3780114630" sldId="432"/>
            <ac:spMk id="62" creationId="{9B083713-97F6-DCFB-AE82-7E7EE34459F8}"/>
          </ac:spMkLst>
        </pc:spChg>
        <pc:spChg chg="add del mod">
          <ac:chgData name="Hello Hello" userId="6a828ef3d50ac5ac" providerId="LiveId" clId="{9564799A-40FD-4AC7-83EA-26D4DF50E8AE}" dt="2025-02-21T23:50:45.906" v="6244" actId="478"/>
          <ac:spMkLst>
            <pc:docMk/>
            <pc:sldMk cId="3780114630" sldId="432"/>
            <ac:spMk id="63" creationId="{ECC63CCC-6E19-D3C2-3B27-F6504DEE2D05}"/>
          </ac:spMkLst>
        </pc:spChg>
        <pc:spChg chg="add del mod">
          <ac:chgData name="Hello Hello" userId="6a828ef3d50ac5ac" providerId="LiveId" clId="{9564799A-40FD-4AC7-83EA-26D4DF50E8AE}" dt="2025-02-21T23:50:46.745" v="6245" actId="478"/>
          <ac:spMkLst>
            <pc:docMk/>
            <pc:sldMk cId="3780114630" sldId="432"/>
            <ac:spMk id="64" creationId="{8F0749FA-3002-CAD4-55D8-77C58FEBCD38}"/>
          </ac:spMkLst>
        </pc:spChg>
        <pc:spChg chg="add mod">
          <ac:chgData name="Hello Hello" userId="6a828ef3d50ac5ac" providerId="LiveId" clId="{9564799A-40FD-4AC7-83EA-26D4DF50E8AE}" dt="2025-02-22T01:01:02.722" v="6945" actId="113"/>
          <ac:spMkLst>
            <pc:docMk/>
            <pc:sldMk cId="3780114630" sldId="432"/>
            <ac:spMk id="65" creationId="{12C42123-8058-C17B-9550-90CF99853C85}"/>
          </ac:spMkLst>
        </pc:spChg>
        <pc:spChg chg="add mod">
          <ac:chgData name="Hello Hello" userId="6a828ef3d50ac5ac" providerId="LiveId" clId="{9564799A-40FD-4AC7-83EA-26D4DF50E8AE}" dt="2025-02-21T23:53:31.099" v="6345" actId="207"/>
          <ac:spMkLst>
            <pc:docMk/>
            <pc:sldMk cId="3780114630" sldId="432"/>
            <ac:spMk id="66" creationId="{85118B39-6DA1-05C8-9563-0464CD9BC8C4}"/>
          </ac:spMkLst>
        </pc:spChg>
        <pc:spChg chg="add mod">
          <ac:chgData name="Hello Hello" userId="6a828ef3d50ac5ac" providerId="LiveId" clId="{9564799A-40FD-4AC7-83EA-26D4DF50E8AE}" dt="2025-02-22T01:01:02.722" v="6945" actId="113"/>
          <ac:spMkLst>
            <pc:docMk/>
            <pc:sldMk cId="3780114630" sldId="432"/>
            <ac:spMk id="67" creationId="{4E389738-450C-38BB-9AC2-8C1AAE9788EA}"/>
          </ac:spMkLst>
        </pc:spChg>
        <pc:spChg chg="add mod">
          <ac:chgData name="Hello Hello" userId="6a828ef3d50ac5ac" providerId="LiveId" clId="{9564799A-40FD-4AC7-83EA-26D4DF50E8AE}" dt="2025-02-22T00:39:35.909" v="6567" actId="1035"/>
          <ac:spMkLst>
            <pc:docMk/>
            <pc:sldMk cId="3780114630" sldId="432"/>
            <ac:spMk id="68" creationId="{EFFCBF0D-7346-3809-1FDA-875267EB19C3}"/>
          </ac:spMkLst>
        </pc:spChg>
        <pc:spChg chg="add del mod">
          <ac:chgData name="Hello Hello" userId="6a828ef3d50ac5ac" providerId="LiveId" clId="{9564799A-40FD-4AC7-83EA-26D4DF50E8AE}" dt="2025-02-22T00:39:04.944" v="6550" actId="478"/>
          <ac:spMkLst>
            <pc:docMk/>
            <pc:sldMk cId="3780114630" sldId="432"/>
            <ac:spMk id="69" creationId="{79FA99C8-EDAD-E9B3-C653-F09E269B0755}"/>
          </ac:spMkLst>
        </pc:spChg>
        <pc:spChg chg="add mod">
          <ac:chgData name="Hello Hello" userId="6a828ef3d50ac5ac" providerId="LiveId" clId="{9564799A-40FD-4AC7-83EA-26D4DF50E8AE}" dt="2025-02-22T00:41:33.558" v="6605" actId="1035"/>
          <ac:spMkLst>
            <pc:docMk/>
            <pc:sldMk cId="3780114630" sldId="432"/>
            <ac:spMk id="70" creationId="{BBD9D7A6-197C-D43A-831F-A25105F33D94}"/>
          </ac:spMkLst>
        </pc:spChg>
        <pc:spChg chg="add mod">
          <ac:chgData name="Hello Hello" userId="6a828ef3d50ac5ac" providerId="LiveId" clId="{9564799A-40FD-4AC7-83EA-26D4DF50E8AE}" dt="2025-02-22T01:01:02.722" v="6945" actId="113"/>
          <ac:spMkLst>
            <pc:docMk/>
            <pc:sldMk cId="3780114630" sldId="432"/>
            <ac:spMk id="71" creationId="{98E3C30D-2E7E-A10D-3146-76296CCE85DB}"/>
          </ac:spMkLst>
        </pc:spChg>
        <pc:spChg chg="add mod">
          <ac:chgData name="Hello Hello" userId="6a828ef3d50ac5ac" providerId="LiveId" clId="{9564799A-40FD-4AC7-83EA-26D4DF50E8AE}" dt="2025-02-22T00:41:33.558" v="6605" actId="1035"/>
          <ac:spMkLst>
            <pc:docMk/>
            <pc:sldMk cId="3780114630" sldId="432"/>
            <ac:spMk id="72" creationId="{1334069F-BDAC-E4EB-7A5F-9659AD738496}"/>
          </ac:spMkLst>
        </pc:spChg>
        <pc:spChg chg="add del mod">
          <ac:chgData name="Hello Hello" userId="6a828ef3d50ac5ac" providerId="LiveId" clId="{9564799A-40FD-4AC7-83EA-26D4DF50E8AE}" dt="2025-02-22T00:39:04.944" v="6550" actId="478"/>
          <ac:spMkLst>
            <pc:docMk/>
            <pc:sldMk cId="3780114630" sldId="432"/>
            <ac:spMk id="73" creationId="{05B67B97-49C0-0AB1-BA7A-344A95EF704E}"/>
          </ac:spMkLst>
        </pc:spChg>
        <pc:spChg chg="add del mod">
          <ac:chgData name="Hello Hello" userId="6a828ef3d50ac5ac" providerId="LiveId" clId="{9564799A-40FD-4AC7-83EA-26D4DF50E8AE}" dt="2025-02-22T00:39:04.944" v="6550" actId="478"/>
          <ac:spMkLst>
            <pc:docMk/>
            <pc:sldMk cId="3780114630" sldId="432"/>
            <ac:spMk id="74" creationId="{9460BE6F-0B40-24AE-CC00-7FCED23B2A2F}"/>
          </ac:spMkLst>
        </pc:spChg>
        <pc:spChg chg="add del mod">
          <ac:chgData name="Hello Hello" userId="6a828ef3d50ac5ac" providerId="LiveId" clId="{9564799A-40FD-4AC7-83EA-26D4DF50E8AE}" dt="2025-02-22T01:01:09.906" v="6947" actId="478"/>
          <ac:spMkLst>
            <pc:docMk/>
            <pc:sldMk cId="3780114630" sldId="432"/>
            <ac:spMk id="75" creationId="{E9FA0FB4-A6B1-8290-6C3B-437A3023E66A}"/>
          </ac:spMkLst>
        </pc:spChg>
        <pc:spChg chg="add del mod">
          <ac:chgData name="Hello Hello" userId="6a828ef3d50ac5ac" providerId="LiveId" clId="{9564799A-40FD-4AC7-83EA-26D4DF50E8AE}" dt="2025-02-22T01:01:09.906" v="6947" actId="478"/>
          <ac:spMkLst>
            <pc:docMk/>
            <pc:sldMk cId="3780114630" sldId="432"/>
            <ac:spMk id="76" creationId="{83143199-B53B-93A3-7C80-D3B1DBD9CA6C}"/>
          </ac:spMkLst>
        </pc:spChg>
        <pc:spChg chg="add del mod">
          <ac:chgData name="Hello Hello" userId="6a828ef3d50ac5ac" providerId="LiveId" clId="{9564799A-40FD-4AC7-83EA-26D4DF50E8AE}" dt="2025-02-22T01:01:09.906" v="6947" actId="478"/>
          <ac:spMkLst>
            <pc:docMk/>
            <pc:sldMk cId="3780114630" sldId="432"/>
            <ac:spMk id="77" creationId="{7F1FF5AB-0E96-B9E6-8820-62343D056B92}"/>
          </ac:spMkLst>
        </pc:spChg>
        <pc:spChg chg="add del mod">
          <ac:chgData name="Hello Hello" userId="6a828ef3d50ac5ac" providerId="LiveId" clId="{9564799A-40FD-4AC7-83EA-26D4DF50E8AE}" dt="2025-02-22T01:01:07.528" v="6946" actId="478"/>
          <ac:spMkLst>
            <pc:docMk/>
            <pc:sldMk cId="3780114630" sldId="432"/>
            <ac:spMk id="78" creationId="{9CB509CC-20EA-7F0D-4357-AF3FF6E9511E}"/>
          </ac:spMkLst>
        </pc:spChg>
        <pc:spChg chg="add del mod">
          <ac:chgData name="Hello Hello" userId="6a828ef3d50ac5ac" providerId="LiveId" clId="{9564799A-40FD-4AC7-83EA-26D4DF50E8AE}" dt="2025-02-22T01:01:07.528" v="6946" actId="478"/>
          <ac:spMkLst>
            <pc:docMk/>
            <pc:sldMk cId="3780114630" sldId="432"/>
            <ac:spMk id="79" creationId="{4E21C80C-B546-3295-8B5C-56A4A3D6AF92}"/>
          </ac:spMkLst>
        </pc:spChg>
        <pc:spChg chg="add del mod">
          <ac:chgData name="Hello Hello" userId="6a828ef3d50ac5ac" providerId="LiveId" clId="{9564799A-40FD-4AC7-83EA-26D4DF50E8AE}" dt="2025-02-22T01:01:07.528" v="6946" actId="478"/>
          <ac:spMkLst>
            <pc:docMk/>
            <pc:sldMk cId="3780114630" sldId="432"/>
            <ac:spMk id="80" creationId="{01C54831-F7F5-549F-6958-04FEB56EAC30}"/>
          </ac:spMkLst>
        </pc:spChg>
        <pc:spChg chg="add mod">
          <ac:chgData name="Hello Hello" userId="6a828ef3d50ac5ac" providerId="LiveId" clId="{9564799A-40FD-4AC7-83EA-26D4DF50E8AE}" dt="2025-02-22T00:35:29.261" v="6432" actId="1076"/>
          <ac:spMkLst>
            <pc:docMk/>
            <pc:sldMk cId="3780114630" sldId="432"/>
            <ac:spMk id="81" creationId="{4127AC0C-EF7E-F1AC-E9FB-5A2FE0D8F534}"/>
          </ac:spMkLst>
        </pc:spChg>
        <pc:spChg chg="add mod">
          <ac:chgData name="Hello Hello" userId="6a828ef3d50ac5ac" providerId="LiveId" clId="{9564799A-40FD-4AC7-83EA-26D4DF50E8AE}" dt="2025-02-22T01:01:02.722" v="6945" actId="113"/>
          <ac:spMkLst>
            <pc:docMk/>
            <pc:sldMk cId="3780114630" sldId="432"/>
            <ac:spMk id="82" creationId="{87DF4830-3CBC-8434-4037-AB8800908064}"/>
          </ac:spMkLst>
        </pc:spChg>
        <pc:spChg chg="add mod ord">
          <ac:chgData name="Hello Hello" userId="6a828ef3d50ac5ac" providerId="LiveId" clId="{9564799A-40FD-4AC7-83EA-26D4DF50E8AE}" dt="2025-02-22T00:41:33.558" v="6605" actId="1035"/>
          <ac:spMkLst>
            <pc:docMk/>
            <pc:sldMk cId="3780114630" sldId="432"/>
            <ac:spMk id="83" creationId="{71A49335-DA01-25A0-0423-8EB899242C95}"/>
          </ac:spMkLst>
        </pc:spChg>
        <pc:spChg chg="add mod ord">
          <ac:chgData name="Hello Hello" userId="6a828ef3d50ac5ac" providerId="LiveId" clId="{9564799A-40FD-4AC7-83EA-26D4DF50E8AE}" dt="2025-02-22T01:01:02.722" v="6945" actId="113"/>
          <ac:spMkLst>
            <pc:docMk/>
            <pc:sldMk cId="3780114630" sldId="432"/>
            <ac:spMk id="84" creationId="{D5F46106-CEE7-5CBD-1673-28DD14C8C508}"/>
          </ac:spMkLst>
        </pc:spChg>
        <pc:spChg chg="add mod">
          <ac:chgData name="Hello Hello" userId="6a828ef3d50ac5ac" providerId="LiveId" clId="{9564799A-40FD-4AC7-83EA-26D4DF50E8AE}" dt="2025-02-22T01:01:02.722" v="6945" actId="113"/>
          <ac:spMkLst>
            <pc:docMk/>
            <pc:sldMk cId="3780114630" sldId="432"/>
            <ac:spMk id="89" creationId="{06A7307C-FD8D-F287-2B41-185F1900E913}"/>
          </ac:spMkLst>
        </pc:spChg>
        <pc:spChg chg="add mod">
          <ac:chgData name="Hello Hello" userId="6a828ef3d50ac5ac" providerId="LiveId" clId="{9564799A-40FD-4AC7-83EA-26D4DF50E8AE}" dt="2025-02-22T01:01:02.722" v="6945" actId="113"/>
          <ac:spMkLst>
            <pc:docMk/>
            <pc:sldMk cId="3780114630" sldId="432"/>
            <ac:spMk id="90" creationId="{44B35AF3-8C09-050B-DF59-01344B011D83}"/>
          </ac:spMkLst>
        </pc:spChg>
        <pc:spChg chg="add mod">
          <ac:chgData name="Hello Hello" userId="6a828ef3d50ac5ac" providerId="LiveId" clId="{9564799A-40FD-4AC7-83EA-26D4DF50E8AE}" dt="2025-02-22T01:01:02.722" v="6945" actId="113"/>
          <ac:spMkLst>
            <pc:docMk/>
            <pc:sldMk cId="3780114630" sldId="432"/>
            <ac:spMk id="91" creationId="{7B2240CA-F1C3-ECBD-E5E2-4B6C28F248B5}"/>
          </ac:spMkLst>
        </pc:spChg>
        <pc:spChg chg="add mod">
          <ac:chgData name="Hello Hello" userId="6a828ef3d50ac5ac" providerId="LiveId" clId="{9564799A-40FD-4AC7-83EA-26D4DF50E8AE}" dt="2025-02-22T00:41:33.558" v="6605" actId="1035"/>
          <ac:spMkLst>
            <pc:docMk/>
            <pc:sldMk cId="3780114630" sldId="432"/>
            <ac:spMk id="92" creationId="{BAE59D29-BFD6-00D7-17C4-DD20DA560B7A}"/>
          </ac:spMkLst>
        </pc:spChg>
        <pc:spChg chg="add mod">
          <ac:chgData name="Hello Hello" userId="6a828ef3d50ac5ac" providerId="LiveId" clId="{9564799A-40FD-4AC7-83EA-26D4DF50E8AE}" dt="2025-02-22T00:41:33.558" v="6605" actId="1035"/>
          <ac:spMkLst>
            <pc:docMk/>
            <pc:sldMk cId="3780114630" sldId="432"/>
            <ac:spMk id="93" creationId="{80A117DC-543F-56A9-B3ED-50F5070F9BF5}"/>
          </ac:spMkLst>
        </pc:spChg>
        <pc:cxnChg chg="del mod">
          <ac:chgData name="Hello Hello" userId="6a828ef3d50ac5ac" providerId="LiveId" clId="{9564799A-40FD-4AC7-83EA-26D4DF50E8AE}" dt="2025-02-21T23:46:47.048" v="6194" actId="478"/>
          <ac:cxnSpMkLst>
            <pc:docMk/>
            <pc:sldMk cId="3780114630" sldId="432"/>
            <ac:cxnSpMk id="7" creationId="{4BCE24FE-C9E4-3DDE-CDBD-CE1004A735E5}"/>
          </ac:cxnSpMkLst>
        </pc:cxnChg>
        <pc:cxnChg chg="add del mod">
          <ac:chgData name="Hello Hello" userId="6a828ef3d50ac5ac" providerId="LiveId" clId="{9564799A-40FD-4AC7-83EA-26D4DF50E8AE}" dt="2025-02-22T00:38:28.170" v="6543" actId="11529"/>
          <ac:cxnSpMkLst>
            <pc:docMk/>
            <pc:sldMk cId="3780114630" sldId="432"/>
            <ac:cxnSpMk id="86" creationId="{183FBDE9-ADA9-C691-520D-D7049201605C}"/>
          </ac:cxnSpMkLst>
        </pc:cxnChg>
      </pc:sldChg>
      <pc:sldChg chg="addSp delSp modSp add del mod addAnim delAnim modAnim">
        <pc:chgData name="Hello Hello" userId="6a828ef3d50ac5ac" providerId="LiveId" clId="{9564799A-40FD-4AC7-83EA-26D4DF50E8AE}" dt="2025-02-24T22:33:52.034" v="13951" actId="47"/>
        <pc:sldMkLst>
          <pc:docMk/>
          <pc:sldMk cId="1459194793" sldId="433"/>
        </pc:sldMkLst>
        <pc:spChg chg="add del mod">
          <ac:chgData name="Hello Hello" userId="6a828ef3d50ac5ac" providerId="LiveId" clId="{9564799A-40FD-4AC7-83EA-26D4DF50E8AE}" dt="2025-02-22T01:07:39.007" v="7167"/>
          <ac:spMkLst>
            <pc:docMk/>
            <pc:sldMk cId="1459194793" sldId="433"/>
            <ac:spMk id="2" creationId="{DF77F460-160D-6EF3-ABEC-70C4954C2C38}"/>
          </ac:spMkLst>
        </pc:spChg>
        <pc:spChg chg="add mod">
          <ac:chgData name="Hello Hello" userId="6a828ef3d50ac5ac" providerId="LiveId" clId="{9564799A-40FD-4AC7-83EA-26D4DF50E8AE}" dt="2025-02-24T06:52:18.611" v="13150"/>
          <ac:spMkLst>
            <pc:docMk/>
            <pc:sldMk cId="1459194793" sldId="433"/>
            <ac:spMk id="4" creationId="{4FD249E4-5650-332F-BF23-604DB65F02C5}"/>
          </ac:spMkLst>
        </pc:spChg>
        <pc:spChg chg="add mod">
          <ac:chgData name="Hello Hello" userId="6a828ef3d50ac5ac" providerId="LiveId" clId="{9564799A-40FD-4AC7-83EA-26D4DF50E8AE}" dt="2025-02-24T06:52:18.611" v="13150"/>
          <ac:spMkLst>
            <pc:docMk/>
            <pc:sldMk cId="1459194793" sldId="433"/>
            <ac:spMk id="5" creationId="{C326EBBE-4420-6E82-424A-3C421F2AF9FD}"/>
          </ac:spMkLst>
        </pc:spChg>
        <pc:spChg chg="del mod">
          <ac:chgData name="Hello Hello" userId="6a828ef3d50ac5ac" providerId="LiveId" clId="{9564799A-40FD-4AC7-83EA-26D4DF50E8AE}" dt="2025-02-22T00:49:05.232" v="6776" actId="478"/>
          <ac:spMkLst>
            <pc:docMk/>
            <pc:sldMk cId="1459194793" sldId="433"/>
            <ac:spMk id="6" creationId="{22C6A558-9957-5C67-3D10-0F84F8007EC0}"/>
          </ac:spMkLst>
        </pc:spChg>
        <pc:spChg chg="del">
          <ac:chgData name="Hello Hello" userId="6a828ef3d50ac5ac" providerId="LiveId" clId="{9564799A-40FD-4AC7-83EA-26D4DF50E8AE}" dt="2025-02-22T07:08:47.854" v="12721" actId="478"/>
          <ac:spMkLst>
            <pc:docMk/>
            <pc:sldMk cId="1459194793" sldId="433"/>
            <ac:spMk id="16" creationId="{A0804F1F-92A5-82DD-C7E2-C2A941BF2259}"/>
          </ac:spMkLst>
        </pc:spChg>
        <pc:spChg chg="del">
          <ac:chgData name="Hello Hello" userId="6a828ef3d50ac5ac" providerId="LiveId" clId="{9564799A-40FD-4AC7-83EA-26D4DF50E8AE}" dt="2025-02-22T07:08:47.854" v="12721" actId="478"/>
          <ac:spMkLst>
            <pc:docMk/>
            <pc:sldMk cId="1459194793" sldId="433"/>
            <ac:spMk id="18" creationId="{F9383B6B-5F59-0D35-6177-146971709212}"/>
          </ac:spMkLst>
        </pc:spChg>
        <pc:spChg chg="del">
          <ac:chgData name="Hello Hello" userId="6a828ef3d50ac5ac" providerId="LiveId" clId="{9564799A-40FD-4AC7-83EA-26D4DF50E8AE}" dt="2025-02-22T07:08:47.854" v="12721" actId="478"/>
          <ac:spMkLst>
            <pc:docMk/>
            <pc:sldMk cId="1459194793" sldId="433"/>
            <ac:spMk id="21" creationId="{F998C53A-E3F9-766F-C79B-D26AB9FDCB6B}"/>
          </ac:spMkLst>
        </pc:spChg>
        <pc:spChg chg="add del mod">
          <ac:chgData name="Hello Hello" userId="6a828ef3d50ac5ac" providerId="LiveId" clId="{9564799A-40FD-4AC7-83EA-26D4DF50E8AE}" dt="2025-02-22T01:18:15.797" v="7426" actId="113"/>
          <ac:spMkLst>
            <pc:docMk/>
            <pc:sldMk cId="1459194793" sldId="433"/>
            <ac:spMk id="24" creationId="{5D172F37-0786-DCAD-E20A-2C7040140DF2}"/>
          </ac:spMkLst>
        </pc:spChg>
        <pc:spChg chg="add mod">
          <ac:chgData name="Hello Hello" userId="6a828ef3d50ac5ac" providerId="LiveId" clId="{9564799A-40FD-4AC7-83EA-26D4DF50E8AE}" dt="2025-02-22T01:09:04.569" v="7198" actId="20577"/>
          <ac:spMkLst>
            <pc:docMk/>
            <pc:sldMk cId="1459194793" sldId="433"/>
            <ac:spMk id="26" creationId="{34471573-709B-15D8-0F1D-10AB1352D7C5}"/>
          </ac:spMkLst>
        </pc:spChg>
        <pc:spChg chg="add del mod">
          <ac:chgData name="Hello Hello" userId="6a828ef3d50ac5ac" providerId="LiveId" clId="{9564799A-40FD-4AC7-83EA-26D4DF50E8AE}" dt="2025-02-22T01:09:06.809" v="7199" actId="478"/>
          <ac:spMkLst>
            <pc:docMk/>
            <pc:sldMk cId="1459194793" sldId="433"/>
            <ac:spMk id="28" creationId="{57D04DF8-2663-47E6-085E-BD3CA55636A0}"/>
          </ac:spMkLst>
        </pc:spChg>
        <pc:spChg chg="mod">
          <ac:chgData name="Hello Hello" userId="6a828ef3d50ac5ac" providerId="LiveId" clId="{9564799A-40FD-4AC7-83EA-26D4DF50E8AE}" dt="2025-02-22T01:18:15.797" v="7426" actId="113"/>
          <ac:spMkLst>
            <pc:docMk/>
            <pc:sldMk cId="1459194793" sldId="433"/>
            <ac:spMk id="30" creationId="{3756EC40-E38E-2984-8263-EC37857DC8FE}"/>
          </ac:spMkLst>
        </pc:spChg>
        <pc:spChg chg="del">
          <ac:chgData name="Hello Hello" userId="6a828ef3d50ac5ac" providerId="LiveId" clId="{9564799A-40FD-4AC7-83EA-26D4DF50E8AE}" dt="2025-02-22T07:08:47.854" v="12721" actId="478"/>
          <ac:spMkLst>
            <pc:docMk/>
            <pc:sldMk cId="1459194793" sldId="433"/>
            <ac:spMk id="33" creationId="{A36D8731-A877-BA89-D018-8961AE852E95}"/>
          </ac:spMkLst>
        </pc:spChg>
        <pc:spChg chg="del">
          <ac:chgData name="Hello Hello" userId="6a828ef3d50ac5ac" providerId="LiveId" clId="{9564799A-40FD-4AC7-83EA-26D4DF50E8AE}" dt="2025-02-22T07:08:47.854" v="12721" actId="478"/>
          <ac:spMkLst>
            <pc:docMk/>
            <pc:sldMk cId="1459194793" sldId="433"/>
            <ac:spMk id="34" creationId="{E802D51B-099E-77C5-3794-27310783319F}"/>
          </ac:spMkLst>
        </pc:spChg>
        <pc:spChg chg="del">
          <ac:chgData name="Hello Hello" userId="6a828ef3d50ac5ac" providerId="LiveId" clId="{9564799A-40FD-4AC7-83EA-26D4DF50E8AE}" dt="2025-02-22T07:08:47.854" v="12721" actId="478"/>
          <ac:spMkLst>
            <pc:docMk/>
            <pc:sldMk cId="1459194793" sldId="433"/>
            <ac:spMk id="36" creationId="{50776C92-FC5F-AEA2-96D8-AFD43CE71D23}"/>
          </ac:spMkLst>
        </pc:spChg>
        <pc:spChg chg="add mod">
          <ac:chgData name="Hello Hello" userId="6a828ef3d50ac5ac" providerId="LiveId" clId="{9564799A-40FD-4AC7-83EA-26D4DF50E8AE}" dt="2025-02-22T00:47:44.456" v="6756" actId="20577"/>
          <ac:spMkLst>
            <pc:docMk/>
            <pc:sldMk cId="1459194793" sldId="433"/>
            <ac:spMk id="42" creationId="{CE2A387B-BD36-A951-0478-CB9C0E01B0D6}"/>
          </ac:spMkLst>
        </pc:spChg>
        <pc:spChg chg="del">
          <ac:chgData name="Hello Hello" userId="6a828ef3d50ac5ac" providerId="LiveId" clId="{9564799A-40FD-4AC7-83EA-26D4DF50E8AE}" dt="2025-02-22T07:08:47.854" v="12721" actId="478"/>
          <ac:spMkLst>
            <pc:docMk/>
            <pc:sldMk cId="1459194793" sldId="433"/>
            <ac:spMk id="43" creationId="{EF5CD485-821D-C63C-0F88-633F76D3F9A2}"/>
          </ac:spMkLst>
        </pc:spChg>
        <pc:spChg chg="del">
          <ac:chgData name="Hello Hello" userId="6a828ef3d50ac5ac" providerId="LiveId" clId="{9564799A-40FD-4AC7-83EA-26D4DF50E8AE}" dt="2025-02-22T07:08:47.854" v="12721" actId="478"/>
          <ac:spMkLst>
            <pc:docMk/>
            <pc:sldMk cId="1459194793" sldId="433"/>
            <ac:spMk id="47" creationId="{A9EC8B3E-F3F0-F233-B8AD-3ABD2331A860}"/>
          </ac:spMkLst>
        </pc:spChg>
        <pc:spChg chg="del">
          <ac:chgData name="Hello Hello" userId="6a828ef3d50ac5ac" providerId="LiveId" clId="{9564799A-40FD-4AC7-83EA-26D4DF50E8AE}" dt="2025-02-22T07:08:47.854" v="12721" actId="478"/>
          <ac:spMkLst>
            <pc:docMk/>
            <pc:sldMk cId="1459194793" sldId="433"/>
            <ac:spMk id="48" creationId="{FB3C6C0F-7FF8-DC69-AFB1-9E081C1C1278}"/>
          </ac:spMkLst>
        </pc:spChg>
        <pc:spChg chg="del">
          <ac:chgData name="Hello Hello" userId="6a828ef3d50ac5ac" providerId="LiveId" clId="{9564799A-40FD-4AC7-83EA-26D4DF50E8AE}" dt="2025-02-22T07:08:47.854" v="12721" actId="478"/>
          <ac:spMkLst>
            <pc:docMk/>
            <pc:sldMk cId="1459194793" sldId="433"/>
            <ac:spMk id="50" creationId="{D8813B52-E8B2-067A-0031-352C840C0A97}"/>
          </ac:spMkLst>
        </pc:spChg>
        <pc:spChg chg="mod">
          <ac:chgData name="Hello Hello" userId="6a828ef3d50ac5ac" providerId="LiveId" clId="{9564799A-40FD-4AC7-83EA-26D4DF50E8AE}" dt="2025-02-22T01:18:15.797" v="7426" actId="113"/>
          <ac:spMkLst>
            <pc:docMk/>
            <pc:sldMk cId="1459194793" sldId="433"/>
            <ac:spMk id="54" creationId="{01536894-1DDE-8646-C5CA-D812DD378141}"/>
          </ac:spMkLst>
        </pc:spChg>
        <pc:spChg chg="add mod">
          <ac:chgData name="Hello Hello" userId="6a828ef3d50ac5ac" providerId="LiveId" clId="{9564799A-40FD-4AC7-83EA-26D4DF50E8AE}" dt="2025-02-22T01:18:15.797" v="7426" actId="113"/>
          <ac:spMkLst>
            <pc:docMk/>
            <pc:sldMk cId="1459194793" sldId="433"/>
            <ac:spMk id="55" creationId="{1B2FCE70-53B6-C8C7-E2BE-44648FF0B029}"/>
          </ac:spMkLst>
        </pc:spChg>
        <pc:spChg chg="add mod">
          <ac:chgData name="Hello Hello" userId="6a828ef3d50ac5ac" providerId="LiveId" clId="{9564799A-40FD-4AC7-83EA-26D4DF50E8AE}" dt="2025-02-22T00:47:50.709" v="6766" actId="20577"/>
          <ac:spMkLst>
            <pc:docMk/>
            <pc:sldMk cId="1459194793" sldId="433"/>
            <ac:spMk id="57" creationId="{E9548324-E07A-5EA4-D825-DCEFBB0A6C47}"/>
          </ac:spMkLst>
        </pc:spChg>
        <pc:spChg chg="add mod">
          <ac:chgData name="Hello Hello" userId="6a828ef3d50ac5ac" providerId="LiveId" clId="{9564799A-40FD-4AC7-83EA-26D4DF50E8AE}" dt="2025-02-22T00:47:53.406" v="6771" actId="20577"/>
          <ac:spMkLst>
            <pc:docMk/>
            <pc:sldMk cId="1459194793" sldId="433"/>
            <ac:spMk id="59" creationId="{0B74799B-BDB5-C176-CC76-F18B03493EA2}"/>
          </ac:spMkLst>
        </pc:spChg>
        <pc:spChg chg="add del mod">
          <ac:chgData name="Hello Hello" userId="6a828ef3d50ac5ac" providerId="LiveId" clId="{9564799A-40FD-4AC7-83EA-26D4DF50E8AE}" dt="2025-02-22T01:04:31.629" v="7084" actId="478"/>
          <ac:spMkLst>
            <pc:docMk/>
            <pc:sldMk cId="1459194793" sldId="433"/>
            <ac:spMk id="61" creationId="{7B5ACA87-FA7D-6D40-4F00-1E14B5FF8064}"/>
          </ac:spMkLst>
        </pc:spChg>
        <pc:spChg chg="add mod">
          <ac:chgData name="Hello Hello" userId="6a828ef3d50ac5ac" providerId="LiveId" clId="{9564799A-40FD-4AC7-83EA-26D4DF50E8AE}" dt="2025-02-22T01:01:27.409" v="6949"/>
          <ac:spMkLst>
            <pc:docMk/>
            <pc:sldMk cId="1459194793" sldId="433"/>
            <ac:spMk id="62" creationId="{0C6161F7-F0B6-528E-A75C-5733F571BDE5}"/>
          </ac:spMkLst>
        </pc:spChg>
        <pc:spChg chg="add mod">
          <ac:chgData name="Hello Hello" userId="6a828ef3d50ac5ac" providerId="LiveId" clId="{9564799A-40FD-4AC7-83EA-26D4DF50E8AE}" dt="2025-02-22T01:01:27.409" v="6949"/>
          <ac:spMkLst>
            <pc:docMk/>
            <pc:sldMk cId="1459194793" sldId="433"/>
            <ac:spMk id="63" creationId="{0FB45D13-1774-F546-D7C2-1A0D3ADB42D4}"/>
          </ac:spMkLst>
        </pc:spChg>
        <pc:spChg chg="mod">
          <ac:chgData name="Hello Hello" userId="6a828ef3d50ac5ac" providerId="LiveId" clId="{9564799A-40FD-4AC7-83EA-26D4DF50E8AE}" dt="2025-02-22T01:18:15.797" v="7426" actId="113"/>
          <ac:spMkLst>
            <pc:docMk/>
            <pc:sldMk cId="1459194793" sldId="433"/>
            <ac:spMk id="65" creationId="{2FDB4CC8-1F4D-1633-8F7C-0B466DF18E1C}"/>
          </ac:spMkLst>
        </pc:spChg>
        <pc:spChg chg="del mod">
          <ac:chgData name="Hello Hello" userId="6a828ef3d50ac5ac" providerId="LiveId" clId="{9564799A-40FD-4AC7-83EA-26D4DF50E8AE}" dt="2025-02-22T00:45:25.503" v="6724" actId="478"/>
          <ac:spMkLst>
            <pc:docMk/>
            <pc:sldMk cId="1459194793" sldId="433"/>
            <ac:spMk id="67" creationId="{EF72F7C0-A21A-1076-0DEC-0491EF379B94}"/>
          </ac:spMkLst>
        </pc:spChg>
        <pc:spChg chg="del mod">
          <ac:chgData name="Hello Hello" userId="6a828ef3d50ac5ac" providerId="LiveId" clId="{9564799A-40FD-4AC7-83EA-26D4DF50E8AE}" dt="2025-02-22T00:45:25.503" v="6724" actId="478"/>
          <ac:spMkLst>
            <pc:docMk/>
            <pc:sldMk cId="1459194793" sldId="433"/>
            <ac:spMk id="68" creationId="{7EFB0917-D017-5EB3-2132-E1D43529A625}"/>
          </ac:spMkLst>
        </pc:spChg>
        <pc:spChg chg="mod">
          <ac:chgData name="Hello Hello" userId="6a828ef3d50ac5ac" providerId="LiveId" clId="{9564799A-40FD-4AC7-83EA-26D4DF50E8AE}" dt="2025-02-22T00:43:58.682" v="6699" actId="1035"/>
          <ac:spMkLst>
            <pc:docMk/>
            <pc:sldMk cId="1459194793" sldId="433"/>
            <ac:spMk id="70" creationId="{EA4DD56B-E5EE-BE7D-B4C6-FC768E183F7C}"/>
          </ac:spMkLst>
        </pc:spChg>
        <pc:spChg chg="mod">
          <ac:chgData name="Hello Hello" userId="6a828ef3d50ac5ac" providerId="LiveId" clId="{9564799A-40FD-4AC7-83EA-26D4DF50E8AE}" dt="2025-02-22T00:43:58.682" v="6699" actId="1035"/>
          <ac:spMkLst>
            <pc:docMk/>
            <pc:sldMk cId="1459194793" sldId="433"/>
            <ac:spMk id="71" creationId="{0CCB37F2-0B8E-212A-780E-C4B717411680}"/>
          </ac:spMkLst>
        </pc:spChg>
        <pc:spChg chg="mod">
          <ac:chgData name="Hello Hello" userId="6a828ef3d50ac5ac" providerId="LiveId" clId="{9564799A-40FD-4AC7-83EA-26D4DF50E8AE}" dt="2025-02-22T01:18:15.797" v="7426" actId="113"/>
          <ac:spMkLst>
            <pc:docMk/>
            <pc:sldMk cId="1459194793" sldId="433"/>
            <ac:spMk id="72" creationId="{9737C8C1-00B3-E532-AE93-529C25C1C0D1}"/>
          </ac:spMkLst>
        </pc:spChg>
        <pc:spChg chg="add del mod">
          <ac:chgData name="Hello Hello" userId="6a828ef3d50ac5ac" providerId="LiveId" clId="{9564799A-40FD-4AC7-83EA-26D4DF50E8AE}" dt="2025-02-22T01:19:39.506" v="7500" actId="478"/>
          <ac:spMkLst>
            <pc:docMk/>
            <pc:sldMk cId="1459194793" sldId="433"/>
            <ac:spMk id="75" creationId="{3C52C726-6809-D12C-7CB7-B37DCDBB20BB}"/>
          </ac:spMkLst>
        </pc:spChg>
        <pc:spChg chg="add del mod">
          <ac:chgData name="Hello Hello" userId="6a828ef3d50ac5ac" providerId="LiveId" clId="{9564799A-40FD-4AC7-83EA-26D4DF50E8AE}" dt="2025-02-22T01:19:39.506" v="7500" actId="478"/>
          <ac:spMkLst>
            <pc:docMk/>
            <pc:sldMk cId="1459194793" sldId="433"/>
            <ac:spMk id="76" creationId="{62BDE342-FCFA-3DF2-A55A-80023C65B59E}"/>
          </ac:spMkLst>
        </pc:spChg>
        <pc:spChg chg="add del">
          <ac:chgData name="Hello Hello" userId="6a828ef3d50ac5ac" providerId="LiveId" clId="{9564799A-40FD-4AC7-83EA-26D4DF50E8AE}" dt="2025-02-22T01:19:39.506" v="7500" actId="478"/>
          <ac:spMkLst>
            <pc:docMk/>
            <pc:sldMk cId="1459194793" sldId="433"/>
            <ac:spMk id="77" creationId="{A5ED3DF7-3E1D-4EC8-4656-6E3284CF1806}"/>
          </ac:spMkLst>
        </pc:spChg>
        <pc:spChg chg="add del mod">
          <ac:chgData name="Hello Hello" userId="6a828ef3d50ac5ac" providerId="LiveId" clId="{9564799A-40FD-4AC7-83EA-26D4DF50E8AE}" dt="2025-02-22T01:19:39.764" v="7501" actId="478"/>
          <ac:spMkLst>
            <pc:docMk/>
            <pc:sldMk cId="1459194793" sldId="433"/>
            <ac:spMk id="78" creationId="{570814C6-B14C-C052-3C14-CBCF258BCBCC}"/>
          </ac:spMkLst>
        </pc:spChg>
        <pc:spChg chg="add del">
          <ac:chgData name="Hello Hello" userId="6a828ef3d50ac5ac" providerId="LiveId" clId="{9564799A-40FD-4AC7-83EA-26D4DF50E8AE}" dt="2025-02-22T01:19:39.764" v="7501" actId="478"/>
          <ac:spMkLst>
            <pc:docMk/>
            <pc:sldMk cId="1459194793" sldId="433"/>
            <ac:spMk id="79" creationId="{D11E06F5-044E-B996-3E55-4D03716A0B59}"/>
          </ac:spMkLst>
        </pc:spChg>
        <pc:spChg chg="add del">
          <ac:chgData name="Hello Hello" userId="6a828ef3d50ac5ac" providerId="LiveId" clId="{9564799A-40FD-4AC7-83EA-26D4DF50E8AE}" dt="2025-02-22T01:19:39.764" v="7501" actId="478"/>
          <ac:spMkLst>
            <pc:docMk/>
            <pc:sldMk cId="1459194793" sldId="433"/>
            <ac:spMk id="80" creationId="{370EEC5D-7018-18B7-32C7-20C87B5F177C}"/>
          </ac:spMkLst>
        </pc:spChg>
        <pc:spChg chg="mod">
          <ac:chgData name="Hello Hello" userId="6a828ef3d50ac5ac" providerId="LiveId" clId="{9564799A-40FD-4AC7-83EA-26D4DF50E8AE}" dt="2025-02-22T00:43:58.682" v="6699" actId="1035"/>
          <ac:spMkLst>
            <pc:docMk/>
            <pc:sldMk cId="1459194793" sldId="433"/>
            <ac:spMk id="81" creationId="{3B0F0D6E-BA2F-84A8-6ADC-4CB49C1305CE}"/>
          </ac:spMkLst>
        </pc:spChg>
        <pc:spChg chg="mod">
          <ac:chgData name="Hello Hello" userId="6a828ef3d50ac5ac" providerId="LiveId" clId="{9564799A-40FD-4AC7-83EA-26D4DF50E8AE}" dt="2025-02-22T00:43:58.682" v="6699" actId="1035"/>
          <ac:spMkLst>
            <pc:docMk/>
            <pc:sldMk cId="1459194793" sldId="433"/>
            <ac:spMk id="83" creationId="{DD997F18-7D3D-F254-B25C-98132DBC99B0}"/>
          </ac:spMkLst>
        </pc:spChg>
        <pc:spChg chg="mod">
          <ac:chgData name="Hello Hello" userId="6a828ef3d50ac5ac" providerId="LiveId" clId="{9564799A-40FD-4AC7-83EA-26D4DF50E8AE}" dt="2025-02-22T01:18:15.797" v="7426" actId="113"/>
          <ac:spMkLst>
            <pc:docMk/>
            <pc:sldMk cId="1459194793" sldId="433"/>
            <ac:spMk id="84" creationId="{50C1EC79-BDCD-19CE-E0DA-A3794113B1E4}"/>
          </ac:spMkLst>
        </pc:spChg>
        <pc:spChg chg="del mod">
          <ac:chgData name="Hello Hello" userId="6a828ef3d50ac5ac" providerId="LiveId" clId="{9564799A-40FD-4AC7-83EA-26D4DF50E8AE}" dt="2025-02-22T00:45:25.503" v="6724" actId="478"/>
          <ac:spMkLst>
            <pc:docMk/>
            <pc:sldMk cId="1459194793" sldId="433"/>
            <ac:spMk id="89" creationId="{97416A14-496E-0509-6F58-66E683AEAC5D}"/>
          </ac:spMkLst>
        </pc:spChg>
        <pc:spChg chg="del mod">
          <ac:chgData name="Hello Hello" userId="6a828ef3d50ac5ac" providerId="LiveId" clId="{9564799A-40FD-4AC7-83EA-26D4DF50E8AE}" dt="2025-02-22T00:45:27.506" v="6725" actId="478"/>
          <ac:spMkLst>
            <pc:docMk/>
            <pc:sldMk cId="1459194793" sldId="433"/>
            <ac:spMk id="90" creationId="{94142343-3F06-68E7-28B1-E9B3D6E0131C}"/>
          </ac:spMkLst>
        </pc:spChg>
        <pc:spChg chg="del mod">
          <ac:chgData name="Hello Hello" userId="6a828ef3d50ac5ac" providerId="LiveId" clId="{9564799A-40FD-4AC7-83EA-26D4DF50E8AE}" dt="2025-02-22T00:45:27.506" v="6725" actId="478"/>
          <ac:spMkLst>
            <pc:docMk/>
            <pc:sldMk cId="1459194793" sldId="433"/>
            <ac:spMk id="91" creationId="{3FE1E748-6966-99AF-15B3-35AD8E55A9B3}"/>
          </ac:spMkLst>
        </pc:spChg>
        <pc:spChg chg="del mod">
          <ac:chgData name="Hello Hello" userId="6a828ef3d50ac5ac" providerId="LiveId" clId="{9564799A-40FD-4AC7-83EA-26D4DF50E8AE}" dt="2025-02-22T00:45:27.506" v="6725" actId="478"/>
          <ac:spMkLst>
            <pc:docMk/>
            <pc:sldMk cId="1459194793" sldId="433"/>
            <ac:spMk id="92" creationId="{FA6D479B-C296-C570-F5CF-E71DD89E16BD}"/>
          </ac:spMkLst>
        </pc:spChg>
        <pc:spChg chg="del mod">
          <ac:chgData name="Hello Hello" userId="6a828ef3d50ac5ac" providerId="LiveId" clId="{9564799A-40FD-4AC7-83EA-26D4DF50E8AE}" dt="2025-02-22T00:45:27.506" v="6725" actId="478"/>
          <ac:spMkLst>
            <pc:docMk/>
            <pc:sldMk cId="1459194793" sldId="433"/>
            <ac:spMk id="93" creationId="{0861F5B1-C571-1F7C-889B-EB199281A334}"/>
          </ac:spMkLst>
        </pc:spChg>
        <pc:spChg chg="add mod">
          <ac:chgData name="Hello Hello" userId="6a828ef3d50ac5ac" providerId="LiveId" clId="{9564799A-40FD-4AC7-83EA-26D4DF50E8AE}" dt="2025-02-22T07:08:48.230" v="12722"/>
          <ac:spMkLst>
            <pc:docMk/>
            <pc:sldMk cId="1459194793" sldId="433"/>
            <ac:spMk id="97" creationId="{B9DB7185-0C7E-DFA2-DC2D-44F93A786D52}"/>
          </ac:spMkLst>
        </pc:spChg>
        <pc:spChg chg="add mod">
          <ac:chgData name="Hello Hello" userId="6a828ef3d50ac5ac" providerId="LiveId" clId="{9564799A-40FD-4AC7-83EA-26D4DF50E8AE}" dt="2025-02-22T07:08:48.230" v="12722"/>
          <ac:spMkLst>
            <pc:docMk/>
            <pc:sldMk cId="1459194793" sldId="433"/>
            <ac:spMk id="99" creationId="{246BD65E-2086-6E4E-11C6-7D4E9ABF4060}"/>
          </ac:spMkLst>
        </pc:spChg>
        <pc:spChg chg="add mod">
          <ac:chgData name="Hello Hello" userId="6a828ef3d50ac5ac" providerId="LiveId" clId="{9564799A-40FD-4AC7-83EA-26D4DF50E8AE}" dt="2025-02-22T07:08:48.230" v="12722"/>
          <ac:spMkLst>
            <pc:docMk/>
            <pc:sldMk cId="1459194793" sldId="433"/>
            <ac:spMk id="102" creationId="{171B35F5-E4EB-C434-11BA-8376E70974E4}"/>
          </ac:spMkLst>
        </pc:spChg>
        <pc:spChg chg="add mod">
          <ac:chgData name="Hello Hello" userId="6a828ef3d50ac5ac" providerId="LiveId" clId="{9564799A-40FD-4AC7-83EA-26D4DF50E8AE}" dt="2025-02-22T07:08:48.230" v="12722"/>
          <ac:spMkLst>
            <pc:docMk/>
            <pc:sldMk cId="1459194793" sldId="433"/>
            <ac:spMk id="103" creationId="{FFBBD9BD-23CD-2949-1548-EACAAEA45605}"/>
          </ac:spMkLst>
        </pc:spChg>
        <pc:spChg chg="add mod">
          <ac:chgData name="Hello Hello" userId="6a828ef3d50ac5ac" providerId="LiveId" clId="{9564799A-40FD-4AC7-83EA-26D4DF50E8AE}" dt="2025-02-22T07:08:48.230" v="12722"/>
          <ac:spMkLst>
            <pc:docMk/>
            <pc:sldMk cId="1459194793" sldId="433"/>
            <ac:spMk id="113" creationId="{9EB482C4-419C-52D4-4D55-61015B9A91FD}"/>
          </ac:spMkLst>
        </pc:spChg>
        <pc:spChg chg="add mod">
          <ac:chgData name="Hello Hello" userId="6a828ef3d50ac5ac" providerId="LiveId" clId="{9564799A-40FD-4AC7-83EA-26D4DF50E8AE}" dt="2025-02-22T07:08:48.230" v="12722"/>
          <ac:spMkLst>
            <pc:docMk/>
            <pc:sldMk cId="1459194793" sldId="433"/>
            <ac:spMk id="114" creationId="{3BC8FE3A-56B2-6969-E8B2-6F76BADB2C7A}"/>
          </ac:spMkLst>
        </pc:spChg>
        <pc:spChg chg="add mod">
          <ac:chgData name="Hello Hello" userId="6a828ef3d50ac5ac" providerId="LiveId" clId="{9564799A-40FD-4AC7-83EA-26D4DF50E8AE}" dt="2025-02-22T07:08:48.230" v="12722"/>
          <ac:spMkLst>
            <pc:docMk/>
            <pc:sldMk cId="1459194793" sldId="433"/>
            <ac:spMk id="120" creationId="{F772A893-8877-1C1E-46DB-F3E6652AED41}"/>
          </ac:spMkLst>
        </pc:spChg>
        <pc:spChg chg="add mod">
          <ac:chgData name="Hello Hello" userId="6a828ef3d50ac5ac" providerId="LiveId" clId="{9564799A-40FD-4AC7-83EA-26D4DF50E8AE}" dt="2025-02-22T07:08:48.230" v="12722"/>
          <ac:spMkLst>
            <pc:docMk/>
            <pc:sldMk cId="1459194793" sldId="433"/>
            <ac:spMk id="129" creationId="{9DDC0CD9-20EB-0CCA-DF84-8278BBC8E717}"/>
          </ac:spMkLst>
        </pc:spChg>
        <pc:spChg chg="mod">
          <ac:chgData name="Hello Hello" userId="6a828ef3d50ac5ac" providerId="LiveId" clId="{9564799A-40FD-4AC7-83EA-26D4DF50E8AE}" dt="2025-02-24T06:56:07.037" v="13168" actId="207"/>
          <ac:spMkLst>
            <pc:docMk/>
            <pc:sldMk cId="1459194793" sldId="433"/>
            <ac:spMk id="131" creationId="{DC073706-7198-CD89-26E3-A2816F541A5B}"/>
          </ac:spMkLst>
        </pc:spChg>
        <pc:spChg chg="mod">
          <ac:chgData name="Hello Hello" userId="6a828ef3d50ac5ac" providerId="LiveId" clId="{9564799A-40FD-4AC7-83EA-26D4DF50E8AE}" dt="2025-02-24T06:57:34.247" v="13187" actId="207"/>
          <ac:spMkLst>
            <pc:docMk/>
            <pc:sldMk cId="1459194793" sldId="433"/>
            <ac:spMk id="132" creationId="{2BE99FCB-A377-EC86-244D-54ECDD3B2B2F}"/>
          </ac:spMkLst>
        </pc:spChg>
        <pc:spChg chg="add mod">
          <ac:chgData name="Hello Hello" userId="6a828ef3d50ac5ac" providerId="LiveId" clId="{9564799A-40FD-4AC7-83EA-26D4DF50E8AE}" dt="2025-02-22T07:08:48.230" v="12722"/>
          <ac:spMkLst>
            <pc:docMk/>
            <pc:sldMk cId="1459194793" sldId="433"/>
            <ac:spMk id="134" creationId="{35FD02CF-CB31-2C62-A264-9D55ADB78017}"/>
          </ac:spMkLst>
        </pc:spChg>
        <pc:spChg chg="add mod">
          <ac:chgData name="Hello Hello" userId="6a828ef3d50ac5ac" providerId="LiveId" clId="{9564799A-40FD-4AC7-83EA-26D4DF50E8AE}" dt="2025-02-22T07:08:48.230" v="12722"/>
          <ac:spMkLst>
            <pc:docMk/>
            <pc:sldMk cId="1459194793" sldId="433"/>
            <ac:spMk id="137" creationId="{46AE9B74-71BF-E853-53CA-758496056145}"/>
          </ac:spMkLst>
        </pc:spChg>
        <pc:cxnChg chg="add mod">
          <ac:chgData name="Hello Hello" userId="6a828ef3d50ac5ac" providerId="LiveId" clId="{9564799A-40FD-4AC7-83EA-26D4DF50E8AE}" dt="2025-02-22T00:45:32.290" v="6726" actId="1038"/>
          <ac:cxnSpMkLst>
            <pc:docMk/>
            <pc:sldMk cId="1459194793" sldId="433"/>
            <ac:cxnSpMk id="11" creationId="{02CCB7DB-B96B-F0BD-6018-07F086C24BBC}"/>
          </ac:cxnSpMkLst>
        </pc:cxnChg>
        <pc:cxnChg chg="add mod">
          <ac:chgData name="Hello Hello" userId="6a828ef3d50ac5ac" providerId="LiveId" clId="{9564799A-40FD-4AC7-83EA-26D4DF50E8AE}" dt="2025-02-22T01:09:01.084" v="7192" actId="478"/>
          <ac:cxnSpMkLst>
            <pc:docMk/>
            <pc:sldMk cId="1459194793" sldId="433"/>
            <ac:cxnSpMk id="25" creationId="{07C542C7-503B-BBE0-611B-9FF384B43D4F}"/>
          </ac:cxnSpMkLst>
        </pc:cxnChg>
        <pc:cxnChg chg="add mod">
          <ac:chgData name="Hello Hello" userId="6a828ef3d50ac5ac" providerId="LiveId" clId="{9564799A-40FD-4AC7-83EA-26D4DF50E8AE}" dt="2025-02-22T00:45:52.253" v="6730" actId="1076"/>
          <ac:cxnSpMkLst>
            <pc:docMk/>
            <pc:sldMk cId="1459194793" sldId="433"/>
            <ac:cxnSpMk id="27" creationId="{68ADF669-29C0-B814-8B6D-1A493150EA06}"/>
          </ac:cxnSpMkLst>
        </pc:cxnChg>
        <pc:cxnChg chg="add del mod">
          <ac:chgData name="Hello Hello" userId="6a828ef3d50ac5ac" providerId="LiveId" clId="{9564799A-40FD-4AC7-83EA-26D4DF50E8AE}" dt="2025-02-22T01:09:06.809" v="7199" actId="478"/>
          <ac:cxnSpMkLst>
            <pc:docMk/>
            <pc:sldMk cId="1459194793" sldId="433"/>
            <ac:cxnSpMk id="41" creationId="{31051932-1702-D14C-216A-F1BCDBA53310}"/>
          </ac:cxnSpMkLst>
        </pc:cxnChg>
        <pc:cxnChg chg="add mod">
          <ac:chgData name="Hello Hello" userId="6a828ef3d50ac5ac" providerId="LiveId" clId="{9564799A-40FD-4AC7-83EA-26D4DF50E8AE}" dt="2025-02-22T00:46:11.142" v="6734" actId="1076"/>
          <ac:cxnSpMkLst>
            <pc:docMk/>
            <pc:sldMk cId="1459194793" sldId="433"/>
            <ac:cxnSpMk id="53" creationId="{1E99A32D-AF09-ECD7-C1CE-5695C5327479}"/>
          </ac:cxnSpMkLst>
        </pc:cxnChg>
        <pc:cxnChg chg="add mod">
          <ac:chgData name="Hello Hello" userId="6a828ef3d50ac5ac" providerId="LiveId" clId="{9564799A-40FD-4AC7-83EA-26D4DF50E8AE}" dt="2025-02-22T00:46:11.142" v="6734" actId="1076"/>
          <ac:cxnSpMkLst>
            <pc:docMk/>
            <pc:sldMk cId="1459194793" sldId="433"/>
            <ac:cxnSpMk id="56" creationId="{15C9158C-D0FE-79C9-DB50-14C29D0C6C08}"/>
          </ac:cxnSpMkLst>
        </pc:cxnChg>
        <pc:cxnChg chg="add mod">
          <ac:chgData name="Hello Hello" userId="6a828ef3d50ac5ac" providerId="LiveId" clId="{9564799A-40FD-4AC7-83EA-26D4DF50E8AE}" dt="2025-02-22T00:46:11.142" v="6734" actId="1076"/>
          <ac:cxnSpMkLst>
            <pc:docMk/>
            <pc:sldMk cId="1459194793" sldId="433"/>
            <ac:cxnSpMk id="58" creationId="{C0B2675C-867E-5F01-103A-330A0B2890D2}"/>
          </ac:cxnSpMkLst>
        </pc:cxnChg>
        <pc:cxnChg chg="add mod">
          <ac:chgData name="Hello Hello" userId="6a828ef3d50ac5ac" providerId="LiveId" clId="{9564799A-40FD-4AC7-83EA-26D4DF50E8AE}" dt="2025-02-22T00:46:11.142" v="6734" actId="1076"/>
          <ac:cxnSpMkLst>
            <pc:docMk/>
            <pc:sldMk cId="1459194793" sldId="433"/>
            <ac:cxnSpMk id="60" creationId="{2145DC65-7266-5AE1-DB2B-48462C46933F}"/>
          </ac:cxnSpMkLst>
        </pc:cxnChg>
      </pc:sldChg>
      <pc:sldChg chg="addSp delSp modSp add del mod addAnim delAnim modAnim">
        <pc:chgData name="Hello Hello" userId="6a828ef3d50ac5ac" providerId="LiveId" clId="{9564799A-40FD-4AC7-83EA-26D4DF50E8AE}" dt="2025-02-24T22:33:52.034" v="13951" actId="47"/>
        <pc:sldMkLst>
          <pc:docMk/>
          <pc:sldMk cId="2247755498" sldId="434"/>
        </pc:sldMkLst>
        <pc:spChg chg="add del mod">
          <ac:chgData name="Hello Hello" userId="6a828ef3d50ac5ac" providerId="LiveId" clId="{9564799A-40FD-4AC7-83EA-26D4DF50E8AE}" dt="2025-02-22T01:07:49.856" v="7175" actId="20577"/>
          <ac:spMkLst>
            <pc:docMk/>
            <pc:sldMk cId="2247755498" sldId="434"/>
            <ac:spMk id="2" creationId="{BF74E1CD-9C86-88F0-6E3D-D00A501A0279}"/>
          </ac:spMkLst>
        </pc:spChg>
        <pc:spChg chg="del">
          <ac:chgData name="Hello Hello" userId="6a828ef3d50ac5ac" providerId="LiveId" clId="{9564799A-40FD-4AC7-83EA-26D4DF50E8AE}" dt="2025-02-22T07:08:54.988" v="12725" actId="478"/>
          <ac:spMkLst>
            <pc:docMk/>
            <pc:sldMk cId="2247755498" sldId="434"/>
            <ac:spMk id="4" creationId="{C088D0EE-829D-33CC-D5B4-F30CCEC67DA5}"/>
          </ac:spMkLst>
        </pc:spChg>
        <pc:spChg chg="add mod">
          <ac:chgData name="Hello Hello" userId="6a828ef3d50ac5ac" providerId="LiveId" clId="{9564799A-40FD-4AC7-83EA-26D4DF50E8AE}" dt="2025-02-24T06:52:20.073" v="13152"/>
          <ac:spMkLst>
            <pc:docMk/>
            <pc:sldMk cId="2247755498" sldId="434"/>
            <ac:spMk id="4" creationId="{F2792CEE-61B0-4C34-227B-4DE0D9486AEC}"/>
          </ac:spMkLst>
        </pc:spChg>
        <pc:spChg chg="add mod">
          <ac:chgData name="Hello Hello" userId="6a828ef3d50ac5ac" providerId="LiveId" clId="{9564799A-40FD-4AC7-83EA-26D4DF50E8AE}" dt="2025-02-24T06:52:20.073" v="13152"/>
          <ac:spMkLst>
            <pc:docMk/>
            <pc:sldMk cId="2247755498" sldId="434"/>
            <ac:spMk id="5" creationId="{231B4843-9830-C993-B057-D88F48817BE3}"/>
          </ac:spMkLst>
        </pc:spChg>
        <pc:spChg chg="add del mod">
          <ac:chgData name="Hello Hello" userId="6a828ef3d50ac5ac" providerId="LiveId" clId="{9564799A-40FD-4AC7-83EA-26D4DF50E8AE}" dt="2025-02-22T01:04:28.602" v="7080" actId="478"/>
          <ac:spMkLst>
            <pc:docMk/>
            <pc:sldMk cId="2247755498" sldId="434"/>
            <ac:spMk id="6" creationId="{31EA68BD-886E-18C6-538D-074C819F0DD7}"/>
          </ac:spMkLst>
        </pc:spChg>
        <pc:spChg chg="add mod">
          <ac:chgData name="Hello Hello" userId="6a828ef3d50ac5ac" providerId="LiveId" clId="{9564799A-40FD-4AC7-83EA-26D4DF50E8AE}" dt="2025-02-22T01:04:27.481" v="7079" actId="1036"/>
          <ac:spMkLst>
            <pc:docMk/>
            <pc:sldMk cId="2247755498" sldId="434"/>
            <ac:spMk id="7" creationId="{BA69AA25-22C5-3DF4-333A-B6C862304FCA}"/>
          </ac:spMkLst>
        </pc:spChg>
        <pc:spChg chg="del">
          <ac:chgData name="Hello Hello" userId="6a828ef3d50ac5ac" providerId="LiveId" clId="{9564799A-40FD-4AC7-83EA-26D4DF50E8AE}" dt="2025-02-22T07:08:54.988" v="12725" actId="478"/>
          <ac:spMkLst>
            <pc:docMk/>
            <pc:sldMk cId="2247755498" sldId="434"/>
            <ac:spMk id="9" creationId="{63354173-1529-7D82-6ACE-20B309FB6299}"/>
          </ac:spMkLst>
        </pc:spChg>
        <pc:spChg chg="del">
          <ac:chgData name="Hello Hello" userId="6a828ef3d50ac5ac" providerId="LiveId" clId="{9564799A-40FD-4AC7-83EA-26D4DF50E8AE}" dt="2025-02-22T07:08:54.988" v="12725" actId="478"/>
          <ac:spMkLst>
            <pc:docMk/>
            <pc:sldMk cId="2247755498" sldId="434"/>
            <ac:spMk id="10" creationId="{EF1646E7-414B-E183-D957-483A3E762E1F}"/>
          </ac:spMkLst>
        </pc:spChg>
        <pc:spChg chg="add mod">
          <ac:chgData name="Hello Hello" userId="6a828ef3d50ac5ac" providerId="LiveId" clId="{9564799A-40FD-4AC7-83EA-26D4DF50E8AE}" dt="2025-02-22T01:02:04.870" v="6975"/>
          <ac:spMkLst>
            <pc:docMk/>
            <pc:sldMk cId="2247755498" sldId="434"/>
            <ac:spMk id="12" creationId="{C0E9C00B-B6D0-59E0-A564-13AB884B849F}"/>
          </ac:spMkLst>
        </pc:spChg>
        <pc:spChg chg="del">
          <ac:chgData name="Hello Hello" userId="6a828ef3d50ac5ac" providerId="LiveId" clId="{9564799A-40FD-4AC7-83EA-26D4DF50E8AE}" dt="2025-02-22T07:08:54.988" v="12725" actId="478"/>
          <ac:spMkLst>
            <pc:docMk/>
            <pc:sldMk cId="2247755498" sldId="434"/>
            <ac:spMk id="15" creationId="{48E0A697-EEEB-0B31-923A-7E2013024033}"/>
          </ac:spMkLst>
        </pc:spChg>
        <pc:spChg chg="del">
          <ac:chgData name="Hello Hello" userId="6a828ef3d50ac5ac" providerId="LiveId" clId="{9564799A-40FD-4AC7-83EA-26D4DF50E8AE}" dt="2025-02-22T07:08:54.988" v="12725" actId="478"/>
          <ac:spMkLst>
            <pc:docMk/>
            <pc:sldMk cId="2247755498" sldId="434"/>
            <ac:spMk id="16" creationId="{38D18D82-007E-15C4-EEDC-F1AEB5F888B7}"/>
          </ac:spMkLst>
        </pc:spChg>
        <pc:spChg chg="del">
          <ac:chgData name="Hello Hello" userId="6a828ef3d50ac5ac" providerId="LiveId" clId="{9564799A-40FD-4AC7-83EA-26D4DF50E8AE}" dt="2025-02-22T07:08:54.988" v="12725" actId="478"/>
          <ac:spMkLst>
            <pc:docMk/>
            <pc:sldMk cId="2247755498" sldId="434"/>
            <ac:spMk id="20" creationId="{953B280B-1F04-414A-2F13-5E165363F9EF}"/>
          </ac:spMkLst>
        </pc:spChg>
        <pc:spChg chg="mod">
          <ac:chgData name="Hello Hello" userId="6a828ef3d50ac5ac" providerId="LiveId" clId="{9564799A-40FD-4AC7-83EA-26D4DF50E8AE}" dt="2025-02-22T01:17:43.398" v="7417" actId="113"/>
          <ac:spMkLst>
            <pc:docMk/>
            <pc:sldMk cId="2247755498" sldId="434"/>
            <ac:spMk id="24" creationId="{55813104-F778-0C78-35DD-051A8F60F347}"/>
          </ac:spMkLst>
        </pc:spChg>
        <pc:spChg chg="mod">
          <ac:chgData name="Hello Hello" userId="6a828ef3d50ac5ac" providerId="LiveId" clId="{9564799A-40FD-4AC7-83EA-26D4DF50E8AE}" dt="2025-02-22T01:09:25.377" v="7214" actId="20577"/>
          <ac:spMkLst>
            <pc:docMk/>
            <pc:sldMk cId="2247755498" sldId="434"/>
            <ac:spMk id="26" creationId="{ADEB0103-E8F2-D787-3379-283F3AB90CE3}"/>
          </ac:spMkLst>
        </pc:spChg>
        <pc:spChg chg="del">
          <ac:chgData name="Hello Hello" userId="6a828ef3d50ac5ac" providerId="LiveId" clId="{9564799A-40FD-4AC7-83EA-26D4DF50E8AE}" dt="2025-02-22T01:09:27.378" v="7215" actId="478"/>
          <ac:spMkLst>
            <pc:docMk/>
            <pc:sldMk cId="2247755498" sldId="434"/>
            <ac:spMk id="28" creationId="{6EE44B17-54D5-EE48-C55E-1D091D054304}"/>
          </ac:spMkLst>
        </pc:spChg>
        <pc:spChg chg="mod">
          <ac:chgData name="Hello Hello" userId="6a828ef3d50ac5ac" providerId="LiveId" clId="{9564799A-40FD-4AC7-83EA-26D4DF50E8AE}" dt="2025-02-22T01:17:43.398" v="7417" actId="113"/>
          <ac:spMkLst>
            <pc:docMk/>
            <pc:sldMk cId="2247755498" sldId="434"/>
            <ac:spMk id="30" creationId="{810FD098-9E64-9B0D-2AD8-3FD79280BF45}"/>
          </ac:spMkLst>
        </pc:spChg>
        <pc:spChg chg="del">
          <ac:chgData name="Hello Hello" userId="6a828ef3d50ac5ac" providerId="LiveId" clId="{9564799A-40FD-4AC7-83EA-26D4DF50E8AE}" dt="2025-02-22T07:08:54.988" v="12725" actId="478"/>
          <ac:spMkLst>
            <pc:docMk/>
            <pc:sldMk cId="2247755498" sldId="434"/>
            <ac:spMk id="31" creationId="{7457DCFB-6A58-95B5-3C67-6B113581FF33}"/>
          </ac:spMkLst>
        </pc:spChg>
        <pc:spChg chg="del">
          <ac:chgData name="Hello Hello" userId="6a828ef3d50ac5ac" providerId="LiveId" clId="{9564799A-40FD-4AC7-83EA-26D4DF50E8AE}" dt="2025-02-22T07:08:54.988" v="12725" actId="478"/>
          <ac:spMkLst>
            <pc:docMk/>
            <pc:sldMk cId="2247755498" sldId="434"/>
            <ac:spMk id="34" creationId="{258EFE6B-896E-07E8-51B8-18EACC5C6AE6}"/>
          </ac:spMkLst>
        </pc:spChg>
        <pc:spChg chg="del">
          <ac:chgData name="Hello Hello" userId="6a828ef3d50ac5ac" providerId="LiveId" clId="{9564799A-40FD-4AC7-83EA-26D4DF50E8AE}" dt="2025-02-22T07:08:54.988" v="12725" actId="478"/>
          <ac:spMkLst>
            <pc:docMk/>
            <pc:sldMk cId="2247755498" sldId="434"/>
            <ac:spMk id="37" creationId="{7B647598-834E-2A01-0210-D8D2DB325F4C}"/>
          </ac:spMkLst>
        </pc:spChg>
        <pc:spChg chg="mod">
          <ac:chgData name="Hello Hello" userId="6a828ef3d50ac5ac" providerId="LiveId" clId="{9564799A-40FD-4AC7-83EA-26D4DF50E8AE}" dt="2025-02-22T01:17:39.050" v="7415" actId="113"/>
          <ac:spMkLst>
            <pc:docMk/>
            <pc:sldMk cId="2247755498" sldId="434"/>
            <ac:spMk id="42" creationId="{A9096713-61CB-13DB-A126-F44926E601B1}"/>
          </ac:spMkLst>
        </pc:spChg>
        <pc:spChg chg="del">
          <ac:chgData name="Hello Hello" userId="6a828ef3d50ac5ac" providerId="LiveId" clId="{9564799A-40FD-4AC7-83EA-26D4DF50E8AE}" dt="2025-02-22T07:08:54.988" v="12725" actId="478"/>
          <ac:spMkLst>
            <pc:docMk/>
            <pc:sldMk cId="2247755498" sldId="434"/>
            <ac:spMk id="45" creationId="{879BBF52-ABCA-2C14-709A-16EAB93D08EE}"/>
          </ac:spMkLst>
        </pc:spChg>
        <pc:spChg chg="mod">
          <ac:chgData name="Hello Hello" userId="6a828ef3d50ac5ac" providerId="LiveId" clId="{9564799A-40FD-4AC7-83EA-26D4DF50E8AE}" dt="2025-02-22T01:17:43.398" v="7417" actId="113"/>
          <ac:spMkLst>
            <pc:docMk/>
            <pc:sldMk cId="2247755498" sldId="434"/>
            <ac:spMk id="54" creationId="{D4EB9C0C-4E07-060E-92B2-802FF756DACA}"/>
          </ac:spMkLst>
        </pc:spChg>
        <pc:spChg chg="mod">
          <ac:chgData name="Hello Hello" userId="6a828ef3d50ac5ac" providerId="LiveId" clId="{9564799A-40FD-4AC7-83EA-26D4DF50E8AE}" dt="2025-02-22T01:17:39.050" v="7415" actId="113"/>
          <ac:spMkLst>
            <pc:docMk/>
            <pc:sldMk cId="2247755498" sldId="434"/>
            <ac:spMk id="57" creationId="{E0200DCA-6B06-9428-8414-D429806FB30B}"/>
          </ac:spMkLst>
        </pc:spChg>
        <pc:spChg chg="del mod">
          <ac:chgData name="Hello Hello" userId="6a828ef3d50ac5ac" providerId="LiveId" clId="{9564799A-40FD-4AC7-83EA-26D4DF50E8AE}" dt="2025-02-22T01:17:40.931" v="7416" actId="478"/>
          <ac:spMkLst>
            <pc:docMk/>
            <pc:sldMk cId="2247755498" sldId="434"/>
            <ac:spMk id="59" creationId="{033148FB-CAC6-0309-D7B2-8C0D4AFB9500}"/>
          </ac:spMkLst>
        </pc:spChg>
        <pc:spChg chg="add mod">
          <ac:chgData name="Hello Hello" userId="6a828ef3d50ac5ac" providerId="LiveId" clId="{9564799A-40FD-4AC7-83EA-26D4DF50E8AE}" dt="2025-02-22T07:08:55.392" v="12726"/>
          <ac:spMkLst>
            <pc:docMk/>
            <pc:sldMk cId="2247755498" sldId="434"/>
            <ac:spMk id="61" creationId="{A3BEDD99-D301-FC09-C24F-DD1C220FEB46}"/>
          </ac:spMkLst>
        </pc:spChg>
        <pc:spChg chg="mod">
          <ac:chgData name="Hello Hello" userId="6a828ef3d50ac5ac" providerId="LiveId" clId="{9564799A-40FD-4AC7-83EA-26D4DF50E8AE}" dt="2025-02-22T01:25:34.424" v="7713" actId="207"/>
          <ac:spMkLst>
            <pc:docMk/>
            <pc:sldMk cId="2247755498" sldId="434"/>
            <ac:spMk id="65" creationId="{ED610795-58EC-D33A-A005-D563131694E9}"/>
          </ac:spMkLst>
        </pc:spChg>
        <pc:spChg chg="mod">
          <ac:chgData name="Hello Hello" userId="6a828ef3d50ac5ac" providerId="LiveId" clId="{9564799A-40FD-4AC7-83EA-26D4DF50E8AE}" dt="2025-02-22T01:17:43.398" v="7417" actId="113"/>
          <ac:spMkLst>
            <pc:docMk/>
            <pc:sldMk cId="2247755498" sldId="434"/>
            <ac:spMk id="66" creationId="{35611BCA-2F73-3193-93A9-E29F2729FE08}"/>
          </ac:spMkLst>
        </pc:spChg>
        <pc:spChg chg="add mod">
          <ac:chgData name="Hello Hello" userId="6a828ef3d50ac5ac" providerId="LiveId" clId="{9564799A-40FD-4AC7-83EA-26D4DF50E8AE}" dt="2025-02-22T07:08:55.392" v="12726"/>
          <ac:spMkLst>
            <pc:docMk/>
            <pc:sldMk cId="2247755498" sldId="434"/>
            <ac:spMk id="69" creationId="{E082802F-2A01-1014-8A21-74628FDEDE39}"/>
          </ac:spMkLst>
        </pc:spChg>
        <pc:spChg chg="mod">
          <ac:chgData name="Hello Hello" userId="6a828ef3d50ac5ac" providerId="LiveId" clId="{9564799A-40FD-4AC7-83EA-26D4DF50E8AE}" dt="2025-02-22T01:17:39.050" v="7415" actId="113"/>
          <ac:spMkLst>
            <pc:docMk/>
            <pc:sldMk cId="2247755498" sldId="434"/>
            <ac:spMk id="71" creationId="{35F8BB70-0624-68E6-1F3A-2C2026DDCCF6}"/>
          </ac:spMkLst>
        </pc:spChg>
        <pc:spChg chg="mod">
          <ac:chgData name="Hello Hello" userId="6a828ef3d50ac5ac" providerId="LiveId" clId="{9564799A-40FD-4AC7-83EA-26D4DF50E8AE}" dt="2025-02-22T01:17:39.050" v="7415" actId="113"/>
          <ac:spMkLst>
            <pc:docMk/>
            <pc:sldMk cId="2247755498" sldId="434"/>
            <ac:spMk id="72" creationId="{D349FBEB-9BA0-4EEF-4D08-7EFA8322AAC1}"/>
          </ac:spMkLst>
        </pc:spChg>
        <pc:spChg chg="add mod">
          <ac:chgData name="Hello Hello" userId="6a828ef3d50ac5ac" providerId="LiveId" clId="{9564799A-40FD-4AC7-83EA-26D4DF50E8AE}" dt="2025-02-22T07:08:55.392" v="12726"/>
          <ac:spMkLst>
            <pc:docMk/>
            <pc:sldMk cId="2247755498" sldId="434"/>
            <ac:spMk id="74" creationId="{2ED0F9DD-C1C2-C8E2-AB2F-811C3CD56D9F}"/>
          </ac:spMkLst>
        </pc:spChg>
        <pc:spChg chg="mod">
          <ac:chgData name="Hello Hello" userId="6a828ef3d50ac5ac" providerId="LiveId" clId="{9564799A-40FD-4AC7-83EA-26D4DF50E8AE}" dt="2025-02-22T01:17:43.398" v="7417" actId="113"/>
          <ac:spMkLst>
            <pc:docMk/>
            <pc:sldMk cId="2247755498" sldId="434"/>
            <ac:spMk id="75" creationId="{58DDE243-F0E8-24C5-0A7D-156716CA8E88}"/>
          </ac:spMkLst>
        </pc:spChg>
        <pc:spChg chg="mod">
          <ac:chgData name="Hello Hello" userId="6a828ef3d50ac5ac" providerId="LiveId" clId="{9564799A-40FD-4AC7-83EA-26D4DF50E8AE}" dt="2025-02-22T01:17:56.263" v="7421" actId="20577"/>
          <ac:spMkLst>
            <pc:docMk/>
            <pc:sldMk cId="2247755498" sldId="434"/>
            <ac:spMk id="76" creationId="{A634368B-8AF3-2529-AF65-6F520C0AD279}"/>
          </ac:spMkLst>
        </pc:spChg>
        <pc:spChg chg="add del mod">
          <ac:chgData name="Hello Hello" userId="6a828ef3d50ac5ac" providerId="LiveId" clId="{9564799A-40FD-4AC7-83EA-26D4DF50E8AE}" dt="2025-02-22T01:17:54.842" v="7419" actId="478"/>
          <ac:spMkLst>
            <pc:docMk/>
            <pc:sldMk cId="2247755498" sldId="434"/>
            <ac:spMk id="77" creationId="{E381B918-985C-9B54-4E6F-F87FEE45D52B}"/>
          </ac:spMkLst>
        </pc:spChg>
        <pc:spChg chg="add del mod">
          <ac:chgData name="Hello Hello" userId="6a828ef3d50ac5ac" providerId="LiveId" clId="{9564799A-40FD-4AC7-83EA-26D4DF50E8AE}" dt="2025-02-22T01:17:52.625" v="7418" actId="478"/>
          <ac:spMkLst>
            <pc:docMk/>
            <pc:sldMk cId="2247755498" sldId="434"/>
            <ac:spMk id="78" creationId="{26939C93-917D-0D4C-2014-551B4FB0C787}"/>
          </ac:spMkLst>
        </pc:spChg>
        <pc:spChg chg="add del mod">
          <ac:chgData name="Hello Hello" userId="6a828ef3d50ac5ac" providerId="LiveId" clId="{9564799A-40FD-4AC7-83EA-26D4DF50E8AE}" dt="2025-02-22T01:17:52.625" v="7418" actId="478"/>
          <ac:spMkLst>
            <pc:docMk/>
            <pc:sldMk cId="2247755498" sldId="434"/>
            <ac:spMk id="79" creationId="{CACF19B8-013A-AED5-B505-0B2D85FB7EB4}"/>
          </ac:spMkLst>
        </pc:spChg>
        <pc:spChg chg="add del mod">
          <ac:chgData name="Hello Hello" userId="6a828ef3d50ac5ac" providerId="LiveId" clId="{9564799A-40FD-4AC7-83EA-26D4DF50E8AE}" dt="2025-02-22T01:17:52.625" v="7418" actId="478"/>
          <ac:spMkLst>
            <pc:docMk/>
            <pc:sldMk cId="2247755498" sldId="434"/>
            <ac:spMk id="80" creationId="{D1F2CC36-0A76-ADC5-3D68-8503DF720058}"/>
          </ac:spMkLst>
        </pc:spChg>
        <pc:spChg chg="mod">
          <ac:chgData name="Hello Hello" userId="6a828ef3d50ac5ac" providerId="LiveId" clId="{9564799A-40FD-4AC7-83EA-26D4DF50E8AE}" dt="2025-02-22T01:17:39.050" v="7415" actId="113"/>
          <ac:spMkLst>
            <pc:docMk/>
            <pc:sldMk cId="2247755498" sldId="434"/>
            <ac:spMk id="81" creationId="{2D6D44F3-BC00-EFE1-2B2D-E5CA422008C7}"/>
          </ac:spMkLst>
        </pc:spChg>
        <pc:spChg chg="mod">
          <ac:chgData name="Hello Hello" userId="6a828ef3d50ac5ac" providerId="LiveId" clId="{9564799A-40FD-4AC7-83EA-26D4DF50E8AE}" dt="2025-02-22T01:17:43.398" v="7417" actId="113"/>
          <ac:spMkLst>
            <pc:docMk/>
            <pc:sldMk cId="2247755498" sldId="434"/>
            <ac:spMk id="82" creationId="{CBA19D30-24C1-7EA0-E24C-286A36C02585}"/>
          </ac:spMkLst>
        </pc:spChg>
        <pc:spChg chg="mod">
          <ac:chgData name="Hello Hello" userId="6a828ef3d50ac5ac" providerId="LiveId" clId="{9564799A-40FD-4AC7-83EA-26D4DF50E8AE}" dt="2025-02-22T01:17:39.050" v="7415" actId="113"/>
          <ac:spMkLst>
            <pc:docMk/>
            <pc:sldMk cId="2247755498" sldId="434"/>
            <ac:spMk id="83" creationId="{0AE1DF5C-296F-6676-531E-519CD9243B7C}"/>
          </ac:spMkLst>
        </pc:spChg>
        <pc:spChg chg="mod">
          <ac:chgData name="Hello Hello" userId="6a828ef3d50ac5ac" providerId="LiveId" clId="{9564799A-40FD-4AC7-83EA-26D4DF50E8AE}" dt="2025-02-22T01:17:43.398" v="7417" actId="113"/>
          <ac:spMkLst>
            <pc:docMk/>
            <pc:sldMk cId="2247755498" sldId="434"/>
            <ac:spMk id="84" creationId="{F6B39A44-9726-DCDA-C591-0AE4018B947B}"/>
          </ac:spMkLst>
        </pc:spChg>
        <pc:spChg chg="add mod">
          <ac:chgData name="Hello Hello" userId="6a828ef3d50ac5ac" providerId="LiveId" clId="{9564799A-40FD-4AC7-83EA-26D4DF50E8AE}" dt="2025-02-22T07:08:55.392" v="12726"/>
          <ac:spMkLst>
            <pc:docMk/>
            <pc:sldMk cId="2247755498" sldId="434"/>
            <ac:spMk id="88" creationId="{7629070C-91D8-3419-CD5C-ABAB239C8DCC}"/>
          </ac:spMkLst>
        </pc:spChg>
        <pc:spChg chg="add mod">
          <ac:chgData name="Hello Hello" userId="6a828ef3d50ac5ac" providerId="LiveId" clId="{9564799A-40FD-4AC7-83EA-26D4DF50E8AE}" dt="2025-02-22T07:08:55.392" v="12726"/>
          <ac:spMkLst>
            <pc:docMk/>
            <pc:sldMk cId="2247755498" sldId="434"/>
            <ac:spMk id="92" creationId="{DC2A24E6-86E1-07BC-64A3-B39DA8AB343D}"/>
          </ac:spMkLst>
        </pc:spChg>
        <pc:spChg chg="add mod">
          <ac:chgData name="Hello Hello" userId="6a828ef3d50ac5ac" providerId="LiveId" clId="{9564799A-40FD-4AC7-83EA-26D4DF50E8AE}" dt="2025-02-22T07:08:55.392" v="12726"/>
          <ac:spMkLst>
            <pc:docMk/>
            <pc:sldMk cId="2247755498" sldId="434"/>
            <ac:spMk id="96" creationId="{6157738F-A7A4-485B-B932-1073C421CF9F}"/>
          </ac:spMkLst>
        </pc:spChg>
        <pc:spChg chg="add mod">
          <ac:chgData name="Hello Hello" userId="6a828ef3d50ac5ac" providerId="LiveId" clId="{9564799A-40FD-4AC7-83EA-26D4DF50E8AE}" dt="2025-02-22T07:08:55.392" v="12726"/>
          <ac:spMkLst>
            <pc:docMk/>
            <pc:sldMk cId="2247755498" sldId="434"/>
            <ac:spMk id="98" creationId="{BCAFF548-9BBA-50B5-2ED3-C20F89D64D49}"/>
          </ac:spMkLst>
        </pc:spChg>
        <pc:spChg chg="add mod">
          <ac:chgData name="Hello Hello" userId="6a828ef3d50ac5ac" providerId="LiveId" clId="{9564799A-40FD-4AC7-83EA-26D4DF50E8AE}" dt="2025-02-22T07:08:55.392" v="12726"/>
          <ac:spMkLst>
            <pc:docMk/>
            <pc:sldMk cId="2247755498" sldId="434"/>
            <ac:spMk id="115" creationId="{9836D489-B59C-3F58-1369-3A5B85ED4975}"/>
          </ac:spMkLst>
        </pc:spChg>
        <pc:spChg chg="add mod">
          <ac:chgData name="Hello Hello" userId="6a828ef3d50ac5ac" providerId="LiveId" clId="{9564799A-40FD-4AC7-83EA-26D4DF50E8AE}" dt="2025-02-22T07:08:55.392" v="12726"/>
          <ac:spMkLst>
            <pc:docMk/>
            <pc:sldMk cId="2247755498" sldId="434"/>
            <ac:spMk id="122" creationId="{1B776AEB-382A-44A6-716C-10F8C2531619}"/>
          </ac:spMkLst>
        </pc:spChg>
        <pc:spChg chg="add mod">
          <ac:chgData name="Hello Hello" userId="6a828ef3d50ac5ac" providerId="LiveId" clId="{9564799A-40FD-4AC7-83EA-26D4DF50E8AE}" dt="2025-02-24T06:56:13.780" v="13170" actId="207"/>
          <ac:spMkLst>
            <pc:docMk/>
            <pc:sldMk cId="2247755498" sldId="434"/>
            <ac:spMk id="125" creationId="{579D72F7-6317-32A2-567A-D8D5CCECE892}"/>
          </ac:spMkLst>
        </pc:spChg>
        <pc:spChg chg="mod">
          <ac:chgData name="Hello Hello" userId="6a828ef3d50ac5ac" providerId="LiveId" clId="{9564799A-40FD-4AC7-83EA-26D4DF50E8AE}" dt="2025-02-24T06:57:28.254" v="13185" actId="207"/>
          <ac:spMkLst>
            <pc:docMk/>
            <pc:sldMk cId="2247755498" sldId="434"/>
            <ac:spMk id="126" creationId="{B997A07A-48FA-E707-6528-0970DD70C5DC}"/>
          </ac:spMkLst>
        </pc:spChg>
        <pc:cxnChg chg="del mod">
          <ac:chgData name="Hello Hello" userId="6a828ef3d50ac5ac" providerId="LiveId" clId="{9564799A-40FD-4AC7-83EA-26D4DF50E8AE}" dt="2025-02-22T01:09:27.378" v="7215" actId="478"/>
          <ac:cxnSpMkLst>
            <pc:docMk/>
            <pc:sldMk cId="2247755498" sldId="434"/>
            <ac:cxnSpMk id="41" creationId="{E79CF3F8-6031-0E89-22D5-33629DD7CCD8}"/>
          </ac:cxnSpMkLst>
        </pc:cxnChg>
        <pc:cxnChg chg="del mod">
          <ac:chgData name="Hello Hello" userId="6a828ef3d50ac5ac" providerId="LiveId" clId="{9564799A-40FD-4AC7-83EA-26D4DF50E8AE}" dt="2025-02-22T01:17:40.931" v="7416" actId="478"/>
          <ac:cxnSpMkLst>
            <pc:docMk/>
            <pc:sldMk cId="2247755498" sldId="434"/>
            <ac:cxnSpMk id="60" creationId="{EB0CE533-DE55-CC99-B4A6-7154EA9E406E}"/>
          </ac:cxnSpMkLst>
        </pc:cxnChg>
      </pc:sldChg>
      <pc:sldChg chg="addSp delSp modSp add del mod delAnim modAnim">
        <pc:chgData name="Hello Hello" userId="6a828ef3d50ac5ac" providerId="LiveId" clId="{9564799A-40FD-4AC7-83EA-26D4DF50E8AE}" dt="2025-02-24T22:33:52.034" v="13951" actId="47"/>
        <pc:sldMkLst>
          <pc:docMk/>
          <pc:sldMk cId="3172826449" sldId="435"/>
        </pc:sldMkLst>
        <pc:spChg chg="add del mod">
          <ac:chgData name="Hello Hello" userId="6a828ef3d50ac5ac" providerId="LiveId" clId="{9564799A-40FD-4AC7-83EA-26D4DF50E8AE}" dt="2025-02-22T01:07:44.895" v="7171" actId="20577"/>
          <ac:spMkLst>
            <pc:docMk/>
            <pc:sldMk cId="3172826449" sldId="435"/>
            <ac:spMk id="2" creationId="{CCE5251D-DC32-8BC2-0484-2B9F1DDEE63F}"/>
          </ac:spMkLst>
        </pc:spChg>
        <pc:spChg chg="add mod">
          <ac:chgData name="Hello Hello" userId="6a828ef3d50ac5ac" providerId="LiveId" clId="{9564799A-40FD-4AC7-83EA-26D4DF50E8AE}" dt="2025-02-24T06:52:19.370" v="13151"/>
          <ac:spMkLst>
            <pc:docMk/>
            <pc:sldMk cId="3172826449" sldId="435"/>
            <ac:spMk id="4" creationId="{80BA89C1-F239-9913-7907-2EF4D36D1325}"/>
          </ac:spMkLst>
        </pc:spChg>
        <pc:spChg chg="add mod">
          <ac:chgData name="Hello Hello" userId="6a828ef3d50ac5ac" providerId="LiveId" clId="{9564799A-40FD-4AC7-83EA-26D4DF50E8AE}" dt="2025-02-24T06:52:19.370" v="13151"/>
          <ac:spMkLst>
            <pc:docMk/>
            <pc:sldMk cId="3172826449" sldId="435"/>
            <ac:spMk id="5" creationId="{F8082B53-497D-E77E-A1DB-BE633164EEF6}"/>
          </ac:spMkLst>
        </pc:spChg>
        <pc:spChg chg="mod">
          <ac:chgData name="Hello Hello" userId="6a828ef3d50ac5ac" providerId="LiveId" clId="{9564799A-40FD-4AC7-83EA-26D4DF50E8AE}" dt="2025-02-22T01:04:29.016" v="7081" actId="1035"/>
          <ac:spMkLst>
            <pc:docMk/>
            <pc:sldMk cId="3172826449" sldId="435"/>
            <ac:spMk id="6" creationId="{3BF777BF-E390-FCF5-0D05-AA1F23205E42}"/>
          </ac:spMkLst>
        </pc:spChg>
        <pc:spChg chg="add mod">
          <ac:chgData name="Hello Hello" userId="6a828ef3d50ac5ac" providerId="LiveId" clId="{9564799A-40FD-4AC7-83EA-26D4DF50E8AE}" dt="2025-02-22T01:04:25.266" v="7070" actId="14100"/>
          <ac:spMkLst>
            <pc:docMk/>
            <pc:sldMk cId="3172826449" sldId="435"/>
            <ac:spMk id="7" creationId="{0A424DCA-98FE-4D7D-2450-9BBB1706940F}"/>
          </ac:spMkLst>
        </pc:spChg>
        <pc:spChg chg="del">
          <ac:chgData name="Hello Hello" userId="6a828ef3d50ac5ac" providerId="LiveId" clId="{9564799A-40FD-4AC7-83EA-26D4DF50E8AE}" dt="2025-02-22T07:08:51.343" v="12723" actId="478"/>
          <ac:spMkLst>
            <pc:docMk/>
            <pc:sldMk cId="3172826449" sldId="435"/>
            <ac:spMk id="10" creationId="{359DE8E8-92BF-76B9-5811-865FE16D4533}"/>
          </ac:spMkLst>
        </pc:spChg>
        <pc:spChg chg="add del mod">
          <ac:chgData name="Hello Hello" userId="6a828ef3d50ac5ac" providerId="LiveId" clId="{9564799A-40FD-4AC7-83EA-26D4DF50E8AE}" dt="2025-02-22T01:04:29.979" v="7082" actId="478"/>
          <ac:spMkLst>
            <pc:docMk/>
            <pc:sldMk cId="3172826449" sldId="435"/>
            <ac:spMk id="12" creationId="{F4F2CBAA-FA3A-1C06-AC7D-7FE908129153}"/>
          </ac:spMkLst>
        </pc:spChg>
        <pc:spChg chg="del">
          <ac:chgData name="Hello Hello" userId="6a828ef3d50ac5ac" providerId="LiveId" clId="{9564799A-40FD-4AC7-83EA-26D4DF50E8AE}" dt="2025-02-22T07:08:51.343" v="12723" actId="478"/>
          <ac:spMkLst>
            <pc:docMk/>
            <pc:sldMk cId="3172826449" sldId="435"/>
            <ac:spMk id="17" creationId="{1AB78158-8C71-E2A2-C25C-A47759B7357C}"/>
          </ac:spMkLst>
        </pc:spChg>
        <pc:spChg chg="del">
          <ac:chgData name="Hello Hello" userId="6a828ef3d50ac5ac" providerId="LiveId" clId="{9564799A-40FD-4AC7-83EA-26D4DF50E8AE}" dt="2025-02-22T07:08:51.343" v="12723" actId="478"/>
          <ac:spMkLst>
            <pc:docMk/>
            <pc:sldMk cId="3172826449" sldId="435"/>
            <ac:spMk id="20" creationId="{C401E939-06AA-FF8B-61AB-16FC05C11C81}"/>
          </ac:spMkLst>
        </pc:spChg>
        <pc:spChg chg="mod">
          <ac:chgData name="Hello Hello" userId="6a828ef3d50ac5ac" providerId="LiveId" clId="{9564799A-40FD-4AC7-83EA-26D4DF50E8AE}" dt="2025-02-22T01:18:01.690" v="7422" actId="113"/>
          <ac:spMkLst>
            <pc:docMk/>
            <pc:sldMk cId="3172826449" sldId="435"/>
            <ac:spMk id="24" creationId="{3F599A0D-5949-4AEE-528E-86736D492DCA}"/>
          </ac:spMkLst>
        </pc:spChg>
        <pc:spChg chg="mod">
          <ac:chgData name="Hello Hello" userId="6a828ef3d50ac5ac" providerId="LiveId" clId="{9564799A-40FD-4AC7-83EA-26D4DF50E8AE}" dt="2025-02-22T01:09:13.978" v="7207" actId="20577"/>
          <ac:spMkLst>
            <pc:docMk/>
            <pc:sldMk cId="3172826449" sldId="435"/>
            <ac:spMk id="26" creationId="{3035BD42-A20B-FFC9-0BC2-7C6599A2A7E2}"/>
          </ac:spMkLst>
        </pc:spChg>
        <pc:spChg chg="del">
          <ac:chgData name="Hello Hello" userId="6a828ef3d50ac5ac" providerId="LiveId" clId="{9564799A-40FD-4AC7-83EA-26D4DF50E8AE}" dt="2025-02-22T01:09:17.092" v="7208" actId="478"/>
          <ac:spMkLst>
            <pc:docMk/>
            <pc:sldMk cId="3172826449" sldId="435"/>
            <ac:spMk id="28" creationId="{8D86671C-53CF-E91B-BA10-CB15B30218DB}"/>
          </ac:spMkLst>
        </pc:spChg>
        <pc:spChg chg="del">
          <ac:chgData name="Hello Hello" userId="6a828ef3d50ac5ac" providerId="LiveId" clId="{9564799A-40FD-4AC7-83EA-26D4DF50E8AE}" dt="2025-02-22T07:08:51.343" v="12723" actId="478"/>
          <ac:spMkLst>
            <pc:docMk/>
            <pc:sldMk cId="3172826449" sldId="435"/>
            <ac:spMk id="33" creationId="{5D7596A9-CCB0-5E6C-3E75-5A931F464ECA}"/>
          </ac:spMkLst>
        </pc:spChg>
        <pc:spChg chg="del">
          <ac:chgData name="Hello Hello" userId="6a828ef3d50ac5ac" providerId="LiveId" clId="{9564799A-40FD-4AC7-83EA-26D4DF50E8AE}" dt="2025-02-22T07:08:51.343" v="12723" actId="478"/>
          <ac:spMkLst>
            <pc:docMk/>
            <pc:sldMk cId="3172826449" sldId="435"/>
            <ac:spMk id="34" creationId="{A66C85F6-1E84-0054-7B8D-CEAD7FE0068F}"/>
          </ac:spMkLst>
        </pc:spChg>
        <pc:spChg chg="del">
          <ac:chgData name="Hello Hello" userId="6a828ef3d50ac5ac" providerId="LiveId" clId="{9564799A-40FD-4AC7-83EA-26D4DF50E8AE}" dt="2025-02-22T07:08:51.343" v="12723" actId="478"/>
          <ac:spMkLst>
            <pc:docMk/>
            <pc:sldMk cId="3172826449" sldId="435"/>
            <ac:spMk id="35" creationId="{48869AAE-A889-E11C-6F11-71AFF71E72F8}"/>
          </ac:spMkLst>
        </pc:spChg>
        <pc:spChg chg="del">
          <ac:chgData name="Hello Hello" userId="6a828ef3d50ac5ac" providerId="LiveId" clId="{9564799A-40FD-4AC7-83EA-26D4DF50E8AE}" dt="2025-02-22T07:08:51.343" v="12723" actId="478"/>
          <ac:spMkLst>
            <pc:docMk/>
            <pc:sldMk cId="3172826449" sldId="435"/>
            <ac:spMk id="36" creationId="{B690ACBB-CE44-6504-17D4-54B807BEA436}"/>
          </ac:spMkLst>
        </pc:spChg>
        <pc:spChg chg="del">
          <ac:chgData name="Hello Hello" userId="6a828ef3d50ac5ac" providerId="LiveId" clId="{9564799A-40FD-4AC7-83EA-26D4DF50E8AE}" dt="2025-02-22T07:08:51.343" v="12723" actId="478"/>
          <ac:spMkLst>
            <pc:docMk/>
            <pc:sldMk cId="3172826449" sldId="435"/>
            <ac:spMk id="38" creationId="{9D85BDAF-7193-6AC3-F4AC-9044C5147E18}"/>
          </ac:spMkLst>
        </pc:spChg>
        <pc:spChg chg="del">
          <ac:chgData name="Hello Hello" userId="6a828ef3d50ac5ac" providerId="LiveId" clId="{9564799A-40FD-4AC7-83EA-26D4DF50E8AE}" dt="2025-02-22T07:08:51.343" v="12723" actId="478"/>
          <ac:spMkLst>
            <pc:docMk/>
            <pc:sldMk cId="3172826449" sldId="435"/>
            <ac:spMk id="45" creationId="{70BE7B7C-9D50-E00A-7372-2AE95CCE2994}"/>
          </ac:spMkLst>
        </pc:spChg>
        <pc:spChg chg="del">
          <ac:chgData name="Hello Hello" userId="6a828ef3d50ac5ac" providerId="LiveId" clId="{9564799A-40FD-4AC7-83EA-26D4DF50E8AE}" dt="2025-02-22T07:08:51.343" v="12723" actId="478"/>
          <ac:spMkLst>
            <pc:docMk/>
            <pc:sldMk cId="3172826449" sldId="435"/>
            <ac:spMk id="46" creationId="{D08F9157-3FAF-CB33-66E9-B7DB7AC2D936}"/>
          </ac:spMkLst>
        </pc:spChg>
        <pc:spChg chg="mod">
          <ac:chgData name="Hello Hello" userId="6a828ef3d50ac5ac" providerId="LiveId" clId="{9564799A-40FD-4AC7-83EA-26D4DF50E8AE}" dt="2025-02-22T01:25:40.572" v="7714" actId="207"/>
          <ac:spMkLst>
            <pc:docMk/>
            <pc:sldMk cId="3172826449" sldId="435"/>
            <ac:spMk id="54" creationId="{2839AB81-F3FF-ED67-98B5-560DB9247C37}"/>
          </ac:spMkLst>
        </pc:spChg>
        <pc:spChg chg="mod">
          <ac:chgData name="Hello Hello" userId="6a828ef3d50ac5ac" providerId="LiveId" clId="{9564799A-40FD-4AC7-83EA-26D4DF50E8AE}" dt="2025-02-22T01:18:01.690" v="7422" actId="113"/>
          <ac:spMkLst>
            <pc:docMk/>
            <pc:sldMk cId="3172826449" sldId="435"/>
            <ac:spMk id="55" creationId="{94435D6A-F11F-44B6-8767-2DBB23BF63FF}"/>
          </ac:spMkLst>
        </pc:spChg>
        <pc:spChg chg="mod">
          <ac:chgData name="Hello Hello" userId="6a828ef3d50ac5ac" providerId="LiveId" clId="{9564799A-40FD-4AC7-83EA-26D4DF50E8AE}" dt="2025-02-22T01:18:01.690" v="7422" actId="113"/>
          <ac:spMkLst>
            <pc:docMk/>
            <pc:sldMk cId="3172826449" sldId="435"/>
            <ac:spMk id="57" creationId="{77963AB5-9AB3-0E4C-0492-50B4E18A76A2}"/>
          </ac:spMkLst>
        </pc:spChg>
        <pc:spChg chg="del">
          <ac:chgData name="Hello Hello" userId="6a828ef3d50ac5ac" providerId="LiveId" clId="{9564799A-40FD-4AC7-83EA-26D4DF50E8AE}" dt="2025-02-22T01:18:09.804" v="7425" actId="478"/>
          <ac:spMkLst>
            <pc:docMk/>
            <pc:sldMk cId="3172826449" sldId="435"/>
            <ac:spMk id="59" creationId="{A9336699-07D6-6286-015F-6666E75AC6A6}"/>
          </ac:spMkLst>
        </pc:spChg>
        <pc:spChg chg="add mod">
          <ac:chgData name="Hello Hello" userId="6a828ef3d50ac5ac" providerId="LiveId" clId="{9564799A-40FD-4AC7-83EA-26D4DF50E8AE}" dt="2025-02-22T07:08:51.672" v="12724"/>
          <ac:spMkLst>
            <pc:docMk/>
            <pc:sldMk cId="3172826449" sldId="435"/>
            <ac:spMk id="67" creationId="{762DC293-30D6-BEB4-14E1-710A60020A6A}"/>
          </ac:spMkLst>
        </pc:spChg>
        <pc:spChg chg="mod">
          <ac:chgData name="Hello Hello" userId="6a828ef3d50ac5ac" providerId="LiveId" clId="{9564799A-40FD-4AC7-83EA-26D4DF50E8AE}" dt="2025-02-22T01:18:01.690" v="7422" actId="113"/>
          <ac:spMkLst>
            <pc:docMk/>
            <pc:sldMk cId="3172826449" sldId="435"/>
            <ac:spMk id="70" creationId="{0EEF9D2F-21B6-57CE-42D9-2653C19FDD28}"/>
          </ac:spMkLst>
        </pc:spChg>
        <pc:spChg chg="mod">
          <ac:chgData name="Hello Hello" userId="6a828ef3d50ac5ac" providerId="LiveId" clId="{9564799A-40FD-4AC7-83EA-26D4DF50E8AE}" dt="2025-02-22T01:18:01.690" v="7422" actId="113"/>
          <ac:spMkLst>
            <pc:docMk/>
            <pc:sldMk cId="3172826449" sldId="435"/>
            <ac:spMk id="71" creationId="{48FF41C9-DF63-0FE3-EC25-98F45F0C155E}"/>
          </ac:spMkLst>
        </pc:spChg>
        <pc:spChg chg="mod">
          <ac:chgData name="Hello Hello" userId="6a828ef3d50ac5ac" providerId="LiveId" clId="{9564799A-40FD-4AC7-83EA-26D4DF50E8AE}" dt="2025-02-22T01:18:01.690" v="7422" actId="113"/>
          <ac:spMkLst>
            <pc:docMk/>
            <pc:sldMk cId="3172826449" sldId="435"/>
            <ac:spMk id="72" creationId="{CACB48A5-22E5-4017-F4C4-130D7556A4A5}"/>
          </ac:spMkLst>
        </pc:spChg>
        <pc:spChg chg="mod">
          <ac:chgData name="Hello Hello" userId="6a828ef3d50ac5ac" providerId="LiveId" clId="{9564799A-40FD-4AC7-83EA-26D4DF50E8AE}" dt="2025-02-22T01:18:01.690" v="7422" actId="113"/>
          <ac:spMkLst>
            <pc:docMk/>
            <pc:sldMk cId="3172826449" sldId="435"/>
            <ac:spMk id="75" creationId="{D433529E-FFD9-2996-E45E-62AAD7F5A975}"/>
          </ac:spMkLst>
        </pc:spChg>
        <pc:spChg chg="del">
          <ac:chgData name="Hello Hello" userId="6a828ef3d50ac5ac" providerId="LiveId" clId="{9564799A-40FD-4AC7-83EA-26D4DF50E8AE}" dt="2025-02-22T01:18:04.878" v="7423" actId="478"/>
          <ac:spMkLst>
            <pc:docMk/>
            <pc:sldMk cId="3172826449" sldId="435"/>
            <ac:spMk id="76" creationId="{633548AA-94BE-7F08-C40D-802504EC1FE5}"/>
          </ac:spMkLst>
        </pc:spChg>
        <pc:spChg chg="del">
          <ac:chgData name="Hello Hello" userId="6a828ef3d50ac5ac" providerId="LiveId" clId="{9564799A-40FD-4AC7-83EA-26D4DF50E8AE}" dt="2025-02-22T01:18:04.878" v="7423" actId="478"/>
          <ac:spMkLst>
            <pc:docMk/>
            <pc:sldMk cId="3172826449" sldId="435"/>
            <ac:spMk id="77" creationId="{D7B50B78-3B5F-EA7B-B371-FC45FBFA6D6C}"/>
          </ac:spMkLst>
        </pc:spChg>
        <pc:spChg chg="del">
          <ac:chgData name="Hello Hello" userId="6a828ef3d50ac5ac" providerId="LiveId" clId="{9564799A-40FD-4AC7-83EA-26D4DF50E8AE}" dt="2025-02-22T01:18:06.762" v="7424" actId="478"/>
          <ac:spMkLst>
            <pc:docMk/>
            <pc:sldMk cId="3172826449" sldId="435"/>
            <ac:spMk id="78" creationId="{D10CEAD4-B6BB-57AF-F39E-6FD4EEA9493B}"/>
          </ac:spMkLst>
        </pc:spChg>
        <pc:spChg chg="del mod">
          <ac:chgData name="Hello Hello" userId="6a828ef3d50ac5ac" providerId="LiveId" clId="{9564799A-40FD-4AC7-83EA-26D4DF50E8AE}" dt="2025-02-22T01:18:06.762" v="7424" actId="478"/>
          <ac:spMkLst>
            <pc:docMk/>
            <pc:sldMk cId="3172826449" sldId="435"/>
            <ac:spMk id="79" creationId="{8515C8B2-0362-B6B2-A3D1-3CCEE6C2FADB}"/>
          </ac:spMkLst>
        </pc:spChg>
        <pc:spChg chg="del">
          <ac:chgData name="Hello Hello" userId="6a828ef3d50ac5ac" providerId="LiveId" clId="{9564799A-40FD-4AC7-83EA-26D4DF50E8AE}" dt="2025-02-22T01:18:06.762" v="7424" actId="478"/>
          <ac:spMkLst>
            <pc:docMk/>
            <pc:sldMk cId="3172826449" sldId="435"/>
            <ac:spMk id="80" creationId="{26AA08B4-C86E-4A66-704E-EDE924CA5529}"/>
          </ac:spMkLst>
        </pc:spChg>
        <pc:spChg chg="mod">
          <ac:chgData name="Hello Hello" userId="6a828ef3d50ac5ac" providerId="LiveId" clId="{9564799A-40FD-4AC7-83EA-26D4DF50E8AE}" dt="2025-02-22T01:18:01.690" v="7422" actId="113"/>
          <ac:spMkLst>
            <pc:docMk/>
            <pc:sldMk cId="3172826449" sldId="435"/>
            <ac:spMk id="84" creationId="{A0ABEF0D-09A6-177B-EB24-30A7E209CD80}"/>
          </ac:spMkLst>
        </pc:spChg>
        <pc:spChg chg="add mod">
          <ac:chgData name="Hello Hello" userId="6a828ef3d50ac5ac" providerId="LiveId" clId="{9564799A-40FD-4AC7-83EA-26D4DF50E8AE}" dt="2025-02-22T07:08:51.672" v="12724"/>
          <ac:spMkLst>
            <pc:docMk/>
            <pc:sldMk cId="3172826449" sldId="435"/>
            <ac:spMk id="87" creationId="{1CF4F0EF-C604-97F4-96A0-972C08BDB961}"/>
          </ac:spMkLst>
        </pc:spChg>
        <pc:spChg chg="add mod">
          <ac:chgData name="Hello Hello" userId="6a828ef3d50ac5ac" providerId="LiveId" clId="{9564799A-40FD-4AC7-83EA-26D4DF50E8AE}" dt="2025-02-22T07:08:51.672" v="12724"/>
          <ac:spMkLst>
            <pc:docMk/>
            <pc:sldMk cId="3172826449" sldId="435"/>
            <ac:spMk id="94" creationId="{BE50A874-14E3-E751-78A6-01449F554630}"/>
          </ac:spMkLst>
        </pc:spChg>
        <pc:spChg chg="add mod">
          <ac:chgData name="Hello Hello" userId="6a828ef3d50ac5ac" providerId="LiveId" clId="{9564799A-40FD-4AC7-83EA-26D4DF50E8AE}" dt="2025-02-22T07:08:51.672" v="12724"/>
          <ac:spMkLst>
            <pc:docMk/>
            <pc:sldMk cId="3172826449" sldId="435"/>
            <ac:spMk id="96" creationId="{EE1BA3DC-0DDB-2B87-C932-B03C8F5D1D2F}"/>
          </ac:spMkLst>
        </pc:spChg>
        <pc:spChg chg="add mod">
          <ac:chgData name="Hello Hello" userId="6a828ef3d50ac5ac" providerId="LiveId" clId="{9564799A-40FD-4AC7-83EA-26D4DF50E8AE}" dt="2025-02-22T07:08:51.672" v="12724"/>
          <ac:spMkLst>
            <pc:docMk/>
            <pc:sldMk cId="3172826449" sldId="435"/>
            <ac:spMk id="98" creationId="{7F22D390-9FB4-6D28-8DCF-D766B381F409}"/>
          </ac:spMkLst>
        </pc:spChg>
        <pc:spChg chg="add mod">
          <ac:chgData name="Hello Hello" userId="6a828ef3d50ac5ac" providerId="LiveId" clId="{9564799A-40FD-4AC7-83EA-26D4DF50E8AE}" dt="2025-02-22T07:08:51.672" v="12724"/>
          <ac:spMkLst>
            <pc:docMk/>
            <pc:sldMk cId="3172826449" sldId="435"/>
            <ac:spMk id="100" creationId="{E44ECC4D-FD02-48FB-4CAD-05096B19D591}"/>
          </ac:spMkLst>
        </pc:spChg>
        <pc:spChg chg="add mod">
          <ac:chgData name="Hello Hello" userId="6a828ef3d50ac5ac" providerId="LiveId" clId="{9564799A-40FD-4AC7-83EA-26D4DF50E8AE}" dt="2025-02-22T07:08:51.672" v="12724"/>
          <ac:spMkLst>
            <pc:docMk/>
            <pc:sldMk cId="3172826449" sldId="435"/>
            <ac:spMk id="106" creationId="{30AB6BD7-8914-D915-46E6-040C7E94A87E}"/>
          </ac:spMkLst>
        </pc:spChg>
        <pc:spChg chg="add mod">
          <ac:chgData name="Hello Hello" userId="6a828ef3d50ac5ac" providerId="LiveId" clId="{9564799A-40FD-4AC7-83EA-26D4DF50E8AE}" dt="2025-02-22T07:08:51.672" v="12724"/>
          <ac:spMkLst>
            <pc:docMk/>
            <pc:sldMk cId="3172826449" sldId="435"/>
            <ac:spMk id="109" creationId="{ABF6E20F-86DC-791D-2976-5B65A8D86534}"/>
          </ac:spMkLst>
        </pc:spChg>
        <pc:spChg chg="add mod">
          <ac:chgData name="Hello Hello" userId="6a828ef3d50ac5ac" providerId="LiveId" clId="{9564799A-40FD-4AC7-83EA-26D4DF50E8AE}" dt="2025-02-22T07:08:51.672" v="12724"/>
          <ac:spMkLst>
            <pc:docMk/>
            <pc:sldMk cId="3172826449" sldId="435"/>
            <ac:spMk id="120" creationId="{A542580F-165A-857D-D7B4-68EF3CE0A14C}"/>
          </ac:spMkLst>
        </pc:spChg>
        <pc:spChg chg="mod">
          <ac:chgData name="Hello Hello" userId="6a828ef3d50ac5ac" providerId="LiveId" clId="{9564799A-40FD-4AC7-83EA-26D4DF50E8AE}" dt="2025-02-24T06:56:10.658" v="13169" actId="207"/>
          <ac:spMkLst>
            <pc:docMk/>
            <pc:sldMk cId="3172826449" sldId="435"/>
            <ac:spMk id="121" creationId="{307C5364-9B3F-96CE-B053-9B70BE941DD3}"/>
          </ac:spMkLst>
        </pc:spChg>
        <pc:spChg chg="add mod">
          <ac:chgData name="Hello Hello" userId="6a828ef3d50ac5ac" providerId="LiveId" clId="{9564799A-40FD-4AC7-83EA-26D4DF50E8AE}" dt="2025-02-22T07:08:51.672" v="12724"/>
          <ac:spMkLst>
            <pc:docMk/>
            <pc:sldMk cId="3172826449" sldId="435"/>
            <ac:spMk id="123" creationId="{CB0B83B8-C4CC-9690-6CC0-D833EB22A831}"/>
          </ac:spMkLst>
        </pc:spChg>
        <pc:spChg chg="mod">
          <ac:chgData name="Hello Hello" userId="6a828ef3d50ac5ac" providerId="LiveId" clId="{9564799A-40FD-4AC7-83EA-26D4DF50E8AE}" dt="2025-02-24T06:57:31.218" v="13186" actId="207"/>
          <ac:spMkLst>
            <pc:docMk/>
            <pc:sldMk cId="3172826449" sldId="435"/>
            <ac:spMk id="125" creationId="{BFE1E446-BB99-3CAB-1C96-8BE6785446A5}"/>
          </ac:spMkLst>
        </pc:spChg>
        <pc:cxnChg chg="mod">
          <ac:chgData name="Hello Hello" userId="6a828ef3d50ac5ac" providerId="LiveId" clId="{9564799A-40FD-4AC7-83EA-26D4DF50E8AE}" dt="2025-02-22T01:09:13.648" v="7205" actId="20577"/>
          <ac:cxnSpMkLst>
            <pc:docMk/>
            <pc:sldMk cId="3172826449" sldId="435"/>
            <ac:cxnSpMk id="27" creationId="{1C46E838-2FFD-38A0-F531-ABAD5C9082A0}"/>
          </ac:cxnSpMkLst>
        </pc:cxnChg>
        <pc:cxnChg chg="del mod">
          <ac:chgData name="Hello Hello" userId="6a828ef3d50ac5ac" providerId="LiveId" clId="{9564799A-40FD-4AC7-83EA-26D4DF50E8AE}" dt="2025-02-22T01:09:17.092" v="7208" actId="478"/>
          <ac:cxnSpMkLst>
            <pc:docMk/>
            <pc:sldMk cId="3172826449" sldId="435"/>
            <ac:cxnSpMk id="41" creationId="{09D6CC3A-0EFD-6B61-0ABA-7DA7E8EE3DAE}"/>
          </ac:cxnSpMkLst>
        </pc:cxnChg>
        <pc:cxnChg chg="del mod">
          <ac:chgData name="Hello Hello" userId="6a828ef3d50ac5ac" providerId="LiveId" clId="{9564799A-40FD-4AC7-83EA-26D4DF50E8AE}" dt="2025-02-22T01:18:09.804" v="7425" actId="478"/>
          <ac:cxnSpMkLst>
            <pc:docMk/>
            <pc:sldMk cId="3172826449" sldId="435"/>
            <ac:cxnSpMk id="60" creationId="{5391C7FD-335F-96A7-1D40-53639F2427DB}"/>
          </ac:cxnSpMkLst>
        </pc:cxnChg>
      </pc:sldChg>
      <pc:sldChg chg="addSp delSp modSp add del mod delAnim modAnim">
        <pc:chgData name="Hello Hello" userId="6a828ef3d50ac5ac" providerId="LiveId" clId="{9564799A-40FD-4AC7-83EA-26D4DF50E8AE}" dt="2025-02-24T22:33:52.034" v="13951" actId="47"/>
        <pc:sldMkLst>
          <pc:docMk/>
          <pc:sldMk cId="1578871576" sldId="436"/>
        </pc:sldMkLst>
        <pc:spChg chg="add del mod">
          <ac:chgData name="Hello Hello" userId="6a828ef3d50ac5ac" providerId="LiveId" clId="{9564799A-40FD-4AC7-83EA-26D4DF50E8AE}" dt="2025-02-22T01:07:54.446" v="7179" actId="20577"/>
          <ac:spMkLst>
            <pc:docMk/>
            <pc:sldMk cId="1578871576" sldId="436"/>
            <ac:spMk id="2" creationId="{A6E4B820-8E04-58FA-8EEA-3295ADA5AF14}"/>
          </ac:spMkLst>
        </pc:spChg>
        <pc:spChg chg="add mod">
          <ac:chgData name="Hello Hello" userId="6a828ef3d50ac5ac" providerId="LiveId" clId="{9564799A-40FD-4AC7-83EA-26D4DF50E8AE}" dt="2025-02-24T06:52:22.602" v="13153"/>
          <ac:spMkLst>
            <pc:docMk/>
            <pc:sldMk cId="1578871576" sldId="436"/>
            <ac:spMk id="4" creationId="{4A33ACBD-E974-76E6-FBF0-B3802EAD052C}"/>
          </ac:spMkLst>
        </pc:spChg>
        <pc:spChg chg="add mod">
          <ac:chgData name="Hello Hello" userId="6a828ef3d50ac5ac" providerId="LiveId" clId="{9564799A-40FD-4AC7-83EA-26D4DF50E8AE}" dt="2025-02-24T06:52:22.602" v="13153"/>
          <ac:spMkLst>
            <pc:docMk/>
            <pc:sldMk cId="1578871576" sldId="436"/>
            <ac:spMk id="5" creationId="{7EE34509-2CB0-5B28-5F12-D7888D40ED20}"/>
          </ac:spMkLst>
        </pc:spChg>
        <pc:spChg chg="mod">
          <ac:chgData name="Hello Hello" userId="6a828ef3d50ac5ac" providerId="LiveId" clId="{9564799A-40FD-4AC7-83EA-26D4DF50E8AE}" dt="2025-02-22T00:55:39.891" v="6885" actId="1036"/>
          <ac:spMkLst>
            <pc:docMk/>
            <pc:sldMk cId="1578871576" sldId="436"/>
            <ac:spMk id="6" creationId="{5B9A022D-2F36-3218-E507-716B7238E79A}"/>
          </ac:spMkLst>
        </pc:spChg>
        <pc:spChg chg="add mod">
          <ac:chgData name="Hello Hello" userId="6a828ef3d50ac5ac" providerId="LiveId" clId="{9564799A-40FD-4AC7-83EA-26D4DF50E8AE}" dt="2025-02-22T00:55:12.465" v="6863" actId="2085"/>
          <ac:spMkLst>
            <pc:docMk/>
            <pc:sldMk cId="1578871576" sldId="436"/>
            <ac:spMk id="7" creationId="{893DBEB1-8E1D-467C-D900-57AAFB2FBA82}"/>
          </ac:spMkLst>
        </pc:spChg>
        <pc:spChg chg="add del">
          <ac:chgData name="Hello Hello" userId="6a828ef3d50ac5ac" providerId="LiveId" clId="{9564799A-40FD-4AC7-83EA-26D4DF50E8AE}" dt="2025-02-22T01:04:27.227" v="7078" actId="478"/>
          <ac:spMkLst>
            <pc:docMk/>
            <pc:sldMk cId="1578871576" sldId="436"/>
            <ac:spMk id="10" creationId="{9CC8BA40-4497-BE41-0DF7-31E1DB62D460}"/>
          </ac:spMkLst>
        </pc:spChg>
        <pc:spChg chg="add mod">
          <ac:chgData name="Hello Hello" userId="6a828ef3d50ac5ac" providerId="LiveId" clId="{9564799A-40FD-4AC7-83EA-26D4DF50E8AE}" dt="2025-02-22T00:57:16.848" v="6907" actId="20577"/>
          <ac:spMkLst>
            <pc:docMk/>
            <pc:sldMk cId="1578871576" sldId="436"/>
            <ac:spMk id="12" creationId="{E705F05F-BD49-402C-5072-19A8D8DC7C2B}"/>
          </ac:spMkLst>
        </pc:spChg>
        <pc:spChg chg="add del">
          <ac:chgData name="Hello Hello" userId="6a828ef3d50ac5ac" providerId="LiveId" clId="{9564799A-40FD-4AC7-83EA-26D4DF50E8AE}" dt="2025-02-22T07:08:58.602" v="12727" actId="478"/>
          <ac:spMkLst>
            <pc:docMk/>
            <pc:sldMk cId="1578871576" sldId="436"/>
            <ac:spMk id="13" creationId="{596A01CD-17B5-EAFB-9D1C-F2DF737380AB}"/>
          </ac:spMkLst>
        </pc:spChg>
        <pc:spChg chg="del">
          <ac:chgData name="Hello Hello" userId="6a828ef3d50ac5ac" providerId="LiveId" clId="{9564799A-40FD-4AC7-83EA-26D4DF50E8AE}" dt="2025-02-22T07:08:58.602" v="12727" actId="478"/>
          <ac:spMkLst>
            <pc:docMk/>
            <pc:sldMk cId="1578871576" sldId="436"/>
            <ac:spMk id="17" creationId="{BA0ACA75-0ECD-03D2-075F-256B9A30E238}"/>
          </ac:spMkLst>
        </pc:spChg>
        <pc:spChg chg="del">
          <ac:chgData name="Hello Hello" userId="6a828ef3d50ac5ac" providerId="LiveId" clId="{9564799A-40FD-4AC7-83EA-26D4DF50E8AE}" dt="2025-02-22T07:08:58.602" v="12727" actId="478"/>
          <ac:spMkLst>
            <pc:docMk/>
            <pc:sldMk cId="1578871576" sldId="436"/>
            <ac:spMk id="18" creationId="{1B11E087-4FFA-A269-B26A-D42A3F2DC9EE}"/>
          </ac:spMkLst>
        </pc:spChg>
        <pc:spChg chg="add mod">
          <ac:chgData name="Hello Hello" userId="6a828ef3d50ac5ac" providerId="LiveId" clId="{9564799A-40FD-4AC7-83EA-26D4DF50E8AE}" dt="2025-02-22T01:04:26.851" v="7077" actId="1036"/>
          <ac:spMkLst>
            <pc:docMk/>
            <pc:sldMk cId="1578871576" sldId="436"/>
            <ac:spMk id="23" creationId="{6BFEF5B3-B734-8E72-4AB8-27B7D1E4B763}"/>
          </ac:spMkLst>
        </pc:spChg>
        <pc:spChg chg="mod">
          <ac:chgData name="Hello Hello" userId="6a828ef3d50ac5ac" providerId="LiveId" clId="{9564799A-40FD-4AC7-83EA-26D4DF50E8AE}" dt="2025-02-22T01:09:31.713" v="7217" actId="20577"/>
          <ac:spMkLst>
            <pc:docMk/>
            <pc:sldMk cId="1578871576" sldId="436"/>
            <ac:spMk id="24" creationId="{B943770E-E7DB-8245-1691-D5B2BE53CF06}"/>
          </ac:spMkLst>
        </pc:spChg>
        <pc:spChg chg="mod">
          <ac:chgData name="Hello Hello" userId="6a828ef3d50ac5ac" providerId="LiveId" clId="{9564799A-40FD-4AC7-83EA-26D4DF50E8AE}" dt="2025-02-22T01:09:34.596" v="7221" actId="20577"/>
          <ac:spMkLst>
            <pc:docMk/>
            <pc:sldMk cId="1578871576" sldId="436"/>
            <ac:spMk id="26" creationId="{FE85BF83-8902-9FDF-3F43-1BCC2FA68738}"/>
          </ac:spMkLst>
        </pc:spChg>
        <pc:spChg chg="del mod">
          <ac:chgData name="Hello Hello" userId="6a828ef3d50ac5ac" providerId="LiveId" clId="{9564799A-40FD-4AC7-83EA-26D4DF50E8AE}" dt="2025-02-22T01:09:36.504" v="7222" actId="478"/>
          <ac:spMkLst>
            <pc:docMk/>
            <pc:sldMk cId="1578871576" sldId="436"/>
            <ac:spMk id="28" creationId="{AF4514E0-152F-E9FC-9A5B-4EC7B88E4759}"/>
          </ac:spMkLst>
        </pc:spChg>
        <pc:spChg chg="mod">
          <ac:chgData name="Hello Hello" userId="6a828ef3d50ac5ac" providerId="LiveId" clId="{9564799A-40FD-4AC7-83EA-26D4DF50E8AE}" dt="2025-02-22T00:59:21.790" v="6922" actId="113"/>
          <ac:spMkLst>
            <pc:docMk/>
            <pc:sldMk cId="1578871576" sldId="436"/>
            <ac:spMk id="30" creationId="{C31835A0-F7D2-ACC2-BBB4-411AD028E4AD}"/>
          </ac:spMkLst>
        </pc:spChg>
        <pc:spChg chg="add del">
          <ac:chgData name="Hello Hello" userId="6a828ef3d50ac5ac" providerId="LiveId" clId="{9564799A-40FD-4AC7-83EA-26D4DF50E8AE}" dt="2025-02-22T07:08:58.602" v="12727" actId="478"/>
          <ac:spMkLst>
            <pc:docMk/>
            <pc:sldMk cId="1578871576" sldId="436"/>
            <ac:spMk id="31" creationId="{FB8C8595-B286-C71A-E60E-198B363D9E06}"/>
          </ac:spMkLst>
        </pc:spChg>
        <pc:spChg chg="add del">
          <ac:chgData name="Hello Hello" userId="6a828ef3d50ac5ac" providerId="LiveId" clId="{9564799A-40FD-4AC7-83EA-26D4DF50E8AE}" dt="2025-02-22T07:08:58.602" v="12727" actId="478"/>
          <ac:spMkLst>
            <pc:docMk/>
            <pc:sldMk cId="1578871576" sldId="436"/>
            <ac:spMk id="36" creationId="{4AAB4987-E1E6-6586-710A-A5C1767344F7}"/>
          </ac:spMkLst>
        </pc:spChg>
        <pc:spChg chg="add del">
          <ac:chgData name="Hello Hello" userId="6a828ef3d50ac5ac" providerId="LiveId" clId="{9564799A-40FD-4AC7-83EA-26D4DF50E8AE}" dt="2025-02-22T07:08:58.602" v="12727" actId="478"/>
          <ac:spMkLst>
            <pc:docMk/>
            <pc:sldMk cId="1578871576" sldId="436"/>
            <ac:spMk id="37" creationId="{45D5BCCA-9598-BDCC-1E6F-FEB6381DD45F}"/>
          </ac:spMkLst>
        </pc:spChg>
        <pc:spChg chg="add del">
          <ac:chgData name="Hello Hello" userId="6a828ef3d50ac5ac" providerId="LiveId" clId="{9564799A-40FD-4AC7-83EA-26D4DF50E8AE}" dt="2025-02-22T07:08:58.602" v="12727" actId="478"/>
          <ac:spMkLst>
            <pc:docMk/>
            <pc:sldMk cId="1578871576" sldId="436"/>
            <ac:spMk id="38" creationId="{DC63DBBE-0085-9329-3472-EE9D29718396}"/>
          </ac:spMkLst>
        </pc:spChg>
        <pc:spChg chg="mod">
          <ac:chgData name="Hello Hello" userId="6a828ef3d50ac5ac" providerId="LiveId" clId="{9564799A-40FD-4AC7-83EA-26D4DF50E8AE}" dt="2025-02-22T00:59:18.235" v="6921" actId="113"/>
          <ac:spMkLst>
            <pc:docMk/>
            <pc:sldMk cId="1578871576" sldId="436"/>
            <ac:spMk id="42" creationId="{53DE1842-189A-E255-1FA8-9CE71895FD4E}"/>
          </ac:spMkLst>
        </pc:spChg>
        <pc:spChg chg="add del">
          <ac:chgData name="Hello Hello" userId="6a828ef3d50ac5ac" providerId="LiveId" clId="{9564799A-40FD-4AC7-83EA-26D4DF50E8AE}" dt="2025-02-22T07:08:58.602" v="12727" actId="478"/>
          <ac:spMkLst>
            <pc:docMk/>
            <pc:sldMk cId="1578871576" sldId="436"/>
            <ac:spMk id="45" creationId="{BAD30C7B-009F-B215-5EED-BF3DB6434230}"/>
          </ac:spMkLst>
        </pc:spChg>
        <pc:spChg chg="add del">
          <ac:chgData name="Hello Hello" userId="6a828ef3d50ac5ac" providerId="LiveId" clId="{9564799A-40FD-4AC7-83EA-26D4DF50E8AE}" dt="2025-02-22T07:08:58.602" v="12727" actId="478"/>
          <ac:spMkLst>
            <pc:docMk/>
            <pc:sldMk cId="1578871576" sldId="436"/>
            <ac:spMk id="47" creationId="{3D5A9A21-3796-9D38-4A9E-CF3241699FE7}"/>
          </ac:spMkLst>
        </pc:spChg>
        <pc:spChg chg="add del">
          <ac:chgData name="Hello Hello" userId="6a828ef3d50ac5ac" providerId="LiveId" clId="{9564799A-40FD-4AC7-83EA-26D4DF50E8AE}" dt="2025-02-22T07:08:58.602" v="12727" actId="478"/>
          <ac:spMkLst>
            <pc:docMk/>
            <pc:sldMk cId="1578871576" sldId="436"/>
            <ac:spMk id="49" creationId="{33220466-B609-4D0B-3EF8-2EB4C0AE1FAB}"/>
          </ac:spMkLst>
        </pc:spChg>
        <pc:spChg chg="mod">
          <ac:chgData name="Hello Hello" userId="6a828ef3d50ac5ac" providerId="LiveId" clId="{9564799A-40FD-4AC7-83EA-26D4DF50E8AE}" dt="2025-02-22T00:59:21.790" v="6922" actId="113"/>
          <ac:spMkLst>
            <pc:docMk/>
            <pc:sldMk cId="1578871576" sldId="436"/>
            <ac:spMk id="54" creationId="{1EE17898-C33A-F593-9797-242B970E0232}"/>
          </ac:spMkLst>
        </pc:spChg>
        <pc:spChg chg="mod">
          <ac:chgData name="Hello Hello" userId="6a828ef3d50ac5ac" providerId="LiveId" clId="{9564799A-40FD-4AC7-83EA-26D4DF50E8AE}" dt="2025-02-22T00:59:18.235" v="6921" actId="113"/>
          <ac:spMkLst>
            <pc:docMk/>
            <pc:sldMk cId="1578871576" sldId="436"/>
            <ac:spMk id="55" creationId="{BC76E86F-B39F-94BB-4EA1-6386334747D0}"/>
          </ac:spMkLst>
        </pc:spChg>
        <pc:spChg chg="mod">
          <ac:chgData name="Hello Hello" userId="6a828ef3d50ac5ac" providerId="LiveId" clId="{9564799A-40FD-4AC7-83EA-26D4DF50E8AE}" dt="2025-02-22T00:59:18.235" v="6921" actId="113"/>
          <ac:spMkLst>
            <pc:docMk/>
            <pc:sldMk cId="1578871576" sldId="436"/>
            <ac:spMk id="57" creationId="{70566A5E-704D-5AB1-1934-EE20AF24CC4D}"/>
          </ac:spMkLst>
        </pc:spChg>
        <pc:spChg chg="del mod">
          <ac:chgData name="Hello Hello" userId="6a828ef3d50ac5ac" providerId="LiveId" clId="{9564799A-40FD-4AC7-83EA-26D4DF50E8AE}" dt="2025-02-22T01:17:33.115" v="7412" actId="478"/>
          <ac:spMkLst>
            <pc:docMk/>
            <pc:sldMk cId="1578871576" sldId="436"/>
            <ac:spMk id="59" creationId="{CF96EF8A-6E3A-1C7F-8007-679B7A24CECE}"/>
          </ac:spMkLst>
        </pc:spChg>
        <pc:spChg chg="add mod">
          <ac:chgData name="Hello Hello" userId="6a828ef3d50ac5ac" providerId="LiveId" clId="{9564799A-40FD-4AC7-83EA-26D4DF50E8AE}" dt="2025-02-22T01:04:25.483" v="7071" actId="14100"/>
          <ac:spMkLst>
            <pc:docMk/>
            <pc:sldMk cId="1578871576" sldId="436"/>
            <ac:spMk id="61" creationId="{17082F2E-22A7-F3E3-A9C1-82D52D077D13}"/>
          </ac:spMkLst>
        </pc:spChg>
        <pc:spChg chg="mod">
          <ac:chgData name="Hello Hello" userId="6a828ef3d50ac5ac" providerId="LiveId" clId="{9564799A-40FD-4AC7-83EA-26D4DF50E8AE}" dt="2025-02-22T00:59:21.790" v="6922" actId="113"/>
          <ac:spMkLst>
            <pc:docMk/>
            <pc:sldMk cId="1578871576" sldId="436"/>
            <ac:spMk id="65" creationId="{C7CD682C-0D1A-1A3D-897A-CD92AAE24053}"/>
          </ac:spMkLst>
        </pc:spChg>
        <pc:spChg chg="mod">
          <ac:chgData name="Hello Hello" userId="6a828ef3d50ac5ac" providerId="LiveId" clId="{9564799A-40FD-4AC7-83EA-26D4DF50E8AE}" dt="2025-02-22T00:59:21.790" v="6922" actId="113"/>
          <ac:spMkLst>
            <pc:docMk/>
            <pc:sldMk cId="1578871576" sldId="436"/>
            <ac:spMk id="66" creationId="{F49AB531-09DA-DE38-7959-FC5843F9BEB4}"/>
          </ac:spMkLst>
        </pc:spChg>
        <pc:spChg chg="mod">
          <ac:chgData name="Hello Hello" userId="6a828ef3d50ac5ac" providerId="LiveId" clId="{9564799A-40FD-4AC7-83EA-26D4DF50E8AE}" dt="2025-02-22T00:59:18.235" v="6921" actId="113"/>
          <ac:spMkLst>
            <pc:docMk/>
            <pc:sldMk cId="1578871576" sldId="436"/>
            <ac:spMk id="70" creationId="{D3D28619-9F36-BB9C-4C0A-62CA98B0CCE7}"/>
          </ac:spMkLst>
        </pc:spChg>
        <pc:spChg chg="mod">
          <ac:chgData name="Hello Hello" userId="6a828ef3d50ac5ac" providerId="LiveId" clId="{9564799A-40FD-4AC7-83EA-26D4DF50E8AE}" dt="2025-02-22T00:59:18.235" v="6921" actId="113"/>
          <ac:spMkLst>
            <pc:docMk/>
            <pc:sldMk cId="1578871576" sldId="436"/>
            <ac:spMk id="71" creationId="{7DE115E7-D69A-DACF-E0BB-7511BA4DA7A9}"/>
          </ac:spMkLst>
        </pc:spChg>
        <pc:spChg chg="mod">
          <ac:chgData name="Hello Hello" userId="6a828ef3d50ac5ac" providerId="LiveId" clId="{9564799A-40FD-4AC7-83EA-26D4DF50E8AE}" dt="2025-02-22T01:17:34.806" v="7414" actId="1076"/>
          <ac:spMkLst>
            <pc:docMk/>
            <pc:sldMk cId="1578871576" sldId="436"/>
            <ac:spMk id="72" creationId="{BB6E4152-AFA5-2AF8-5DAA-2A880BAEF237}"/>
          </ac:spMkLst>
        </pc:spChg>
        <pc:spChg chg="mod">
          <ac:chgData name="Hello Hello" userId="6a828ef3d50ac5ac" providerId="LiveId" clId="{9564799A-40FD-4AC7-83EA-26D4DF50E8AE}" dt="2025-02-22T00:59:21.790" v="6922" actId="113"/>
          <ac:spMkLst>
            <pc:docMk/>
            <pc:sldMk cId="1578871576" sldId="436"/>
            <ac:spMk id="75" creationId="{4756A3E5-7865-3546-24FC-3E9C6C50DF03}"/>
          </ac:spMkLst>
        </pc:spChg>
        <pc:spChg chg="mod">
          <ac:chgData name="Hello Hello" userId="6a828ef3d50ac5ac" providerId="LiveId" clId="{9564799A-40FD-4AC7-83EA-26D4DF50E8AE}" dt="2025-02-22T01:19:39.954" v="7506" actId="20577"/>
          <ac:spMkLst>
            <pc:docMk/>
            <pc:sldMk cId="1578871576" sldId="436"/>
            <ac:spMk id="76" creationId="{64F2017D-EFBB-BC0F-E7BC-7581BE4D2F2E}"/>
          </ac:spMkLst>
        </pc:spChg>
        <pc:spChg chg="del mod">
          <ac:chgData name="Hello Hello" userId="6a828ef3d50ac5ac" providerId="LiveId" clId="{9564799A-40FD-4AC7-83EA-26D4DF50E8AE}" dt="2025-02-22T00:58:55.741" v="6912" actId="478"/>
          <ac:spMkLst>
            <pc:docMk/>
            <pc:sldMk cId="1578871576" sldId="436"/>
            <ac:spMk id="77" creationId="{7FC4700F-67F8-AD15-A11A-FF7CAF53D08A}"/>
          </ac:spMkLst>
        </pc:spChg>
        <pc:spChg chg="del">
          <ac:chgData name="Hello Hello" userId="6a828ef3d50ac5ac" providerId="LiveId" clId="{9564799A-40FD-4AC7-83EA-26D4DF50E8AE}" dt="2025-02-22T00:58:58.761" v="6913" actId="478"/>
          <ac:spMkLst>
            <pc:docMk/>
            <pc:sldMk cId="1578871576" sldId="436"/>
            <ac:spMk id="78" creationId="{C402D0C7-976A-9FEA-5827-AAC9E8A2365B}"/>
          </ac:spMkLst>
        </pc:spChg>
        <pc:spChg chg="del">
          <ac:chgData name="Hello Hello" userId="6a828ef3d50ac5ac" providerId="LiveId" clId="{9564799A-40FD-4AC7-83EA-26D4DF50E8AE}" dt="2025-02-22T00:58:58.761" v="6913" actId="478"/>
          <ac:spMkLst>
            <pc:docMk/>
            <pc:sldMk cId="1578871576" sldId="436"/>
            <ac:spMk id="79" creationId="{F7A2C78D-C2A9-3CD7-3D6D-1CAA231C1820}"/>
          </ac:spMkLst>
        </pc:spChg>
        <pc:spChg chg="del">
          <ac:chgData name="Hello Hello" userId="6a828ef3d50ac5ac" providerId="LiveId" clId="{9564799A-40FD-4AC7-83EA-26D4DF50E8AE}" dt="2025-02-22T00:58:58.761" v="6913" actId="478"/>
          <ac:spMkLst>
            <pc:docMk/>
            <pc:sldMk cId="1578871576" sldId="436"/>
            <ac:spMk id="80" creationId="{F550EDF9-708E-B3A6-FE99-C614CA77C028}"/>
          </ac:spMkLst>
        </pc:spChg>
        <pc:spChg chg="mod">
          <ac:chgData name="Hello Hello" userId="6a828ef3d50ac5ac" providerId="LiveId" clId="{9564799A-40FD-4AC7-83EA-26D4DF50E8AE}" dt="2025-02-22T00:59:18.235" v="6921" actId="113"/>
          <ac:spMkLst>
            <pc:docMk/>
            <pc:sldMk cId="1578871576" sldId="436"/>
            <ac:spMk id="81" creationId="{630B60D3-C30F-DDC3-1CB7-D513613CFF13}"/>
          </ac:spMkLst>
        </pc:spChg>
        <pc:spChg chg="mod">
          <ac:chgData name="Hello Hello" userId="6a828ef3d50ac5ac" providerId="LiveId" clId="{9564799A-40FD-4AC7-83EA-26D4DF50E8AE}" dt="2025-02-22T00:59:21.790" v="6922" actId="113"/>
          <ac:spMkLst>
            <pc:docMk/>
            <pc:sldMk cId="1578871576" sldId="436"/>
            <ac:spMk id="82" creationId="{FB72FB2A-007F-1738-C98B-1636A95B24C4}"/>
          </ac:spMkLst>
        </pc:spChg>
        <pc:spChg chg="mod">
          <ac:chgData name="Hello Hello" userId="6a828ef3d50ac5ac" providerId="LiveId" clId="{9564799A-40FD-4AC7-83EA-26D4DF50E8AE}" dt="2025-02-22T00:59:18.235" v="6921" actId="113"/>
          <ac:spMkLst>
            <pc:docMk/>
            <pc:sldMk cId="1578871576" sldId="436"/>
            <ac:spMk id="83" creationId="{0483F400-8EC7-88F3-7684-A03D00D92307}"/>
          </ac:spMkLst>
        </pc:spChg>
        <pc:spChg chg="mod">
          <ac:chgData name="Hello Hello" userId="6a828ef3d50ac5ac" providerId="LiveId" clId="{9564799A-40FD-4AC7-83EA-26D4DF50E8AE}" dt="2025-02-22T00:59:21.790" v="6922" actId="113"/>
          <ac:spMkLst>
            <pc:docMk/>
            <pc:sldMk cId="1578871576" sldId="436"/>
            <ac:spMk id="84" creationId="{F800D4F7-1DA2-21A7-E268-53037A6340FB}"/>
          </ac:spMkLst>
        </pc:spChg>
        <pc:spChg chg="add mod">
          <ac:chgData name="Hello Hello" userId="6a828ef3d50ac5ac" providerId="LiveId" clId="{9564799A-40FD-4AC7-83EA-26D4DF50E8AE}" dt="2025-02-22T07:08:58.857" v="12728"/>
          <ac:spMkLst>
            <pc:docMk/>
            <pc:sldMk cId="1578871576" sldId="436"/>
            <ac:spMk id="87" creationId="{F00732B2-D7B5-7C60-C634-11C68C98A950}"/>
          </ac:spMkLst>
        </pc:spChg>
        <pc:spChg chg="add mod">
          <ac:chgData name="Hello Hello" userId="6a828ef3d50ac5ac" providerId="LiveId" clId="{9564799A-40FD-4AC7-83EA-26D4DF50E8AE}" dt="2025-02-22T07:08:58.857" v="12728"/>
          <ac:spMkLst>
            <pc:docMk/>
            <pc:sldMk cId="1578871576" sldId="436"/>
            <ac:spMk id="94" creationId="{64041AF5-9626-5DD6-FDB5-7C3B22B82540}"/>
          </ac:spMkLst>
        </pc:spChg>
        <pc:spChg chg="add mod">
          <ac:chgData name="Hello Hello" userId="6a828ef3d50ac5ac" providerId="LiveId" clId="{9564799A-40FD-4AC7-83EA-26D4DF50E8AE}" dt="2025-02-22T07:08:58.857" v="12728"/>
          <ac:spMkLst>
            <pc:docMk/>
            <pc:sldMk cId="1578871576" sldId="436"/>
            <ac:spMk id="95" creationId="{866F0B69-BBFE-FD49-1FD6-4C29C94D5E84}"/>
          </ac:spMkLst>
        </pc:spChg>
        <pc:spChg chg="add mod">
          <ac:chgData name="Hello Hello" userId="6a828ef3d50ac5ac" providerId="LiveId" clId="{9564799A-40FD-4AC7-83EA-26D4DF50E8AE}" dt="2025-02-22T07:08:58.857" v="12728"/>
          <ac:spMkLst>
            <pc:docMk/>
            <pc:sldMk cId="1578871576" sldId="436"/>
            <ac:spMk id="99" creationId="{941C2DE2-CA00-5647-CC97-204C45329958}"/>
          </ac:spMkLst>
        </pc:spChg>
        <pc:spChg chg="add mod">
          <ac:chgData name="Hello Hello" userId="6a828ef3d50ac5ac" providerId="LiveId" clId="{9564799A-40FD-4AC7-83EA-26D4DF50E8AE}" dt="2025-02-22T07:08:58.857" v="12728"/>
          <ac:spMkLst>
            <pc:docMk/>
            <pc:sldMk cId="1578871576" sldId="436"/>
            <ac:spMk id="104" creationId="{1E67325D-4063-A2AC-9360-75F1BEE54A63}"/>
          </ac:spMkLst>
        </pc:spChg>
        <pc:spChg chg="add mod">
          <ac:chgData name="Hello Hello" userId="6a828ef3d50ac5ac" providerId="LiveId" clId="{9564799A-40FD-4AC7-83EA-26D4DF50E8AE}" dt="2025-02-22T07:08:58.857" v="12728"/>
          <ac:spMkLst>
            <pc:docMk/>
            <pc:sldMk cId="1578871576" sldId="436"/>
            <ac:spMk id="105" creationId="{24F4413F-DBB2-A8C3-4126-C3E593B2EC1F}"/>
          </ac:spMkLst>
        </pc:spChg>
        <pc:spChg chg="add mod">
          <ac:chgData name="Hello Hello" userId="6a828ef3d50ac5ac" providerId="LiveId" clId="{9564799A-40FD-4AC7-83EA-26D4DF50E8AE}" dt="2025-02-22T07:08:58.857" v="12728"/>
          <ac:spMkLst>
            <pc:docMk/>
            <pc:sldMk cId="1578871576" sldId="436"/>
            <ac:spMk id="108" creationId="{958CD4C3-994B-1F91-0026-B5C82FE5AC97}"/>
          </ac:spMkLst>
        </pc:spChg>
        <pc:spChg chg="add mod">
          <ac:chgData name="Hello Hello" userId="6a828ef3d50ac5ac" providerId="LiveId" clId="{9564799A-40FD-4AC7-83EA-26D4DF50E8AE}" dt="2025-02-22T07:08:58.857" v="12728"/>
          <ac:spMkLst>
            <pc:docMk/>
            <pc:sldMk cId="1578871576" sldId="436"/>
            <ac:spMk id="112" creationId="{6FE97226-6751-B666-3BE3-29691E800F47}"/>
          </ac:spMkLst>
        </pc:spChg>
        <pc:spChg chg="add mod">
          <ac:chgData name="Hello Hello" userId="6a828ef3d50ac5ac" providerId="LiveId" clId="{9564799A-40FD-4AC7-83EA-26D4DF50E8AE}" dt="2025-02-22T07:08:58.857" v="12728"/>
          <ac:spMkLst>
            <pc:docMk/>
            <pc:sldMk cId="1578871576" sldId="436"/>
            <ac:spMk id="114" creationId="{C3D75C15-5A92-68FB-98F0-18A6EDBCF757}"/>
          </ac:spMkLst>
        </pc:spChg>
        <pc:spChg chg="add mod">
          <ac:chgData name="Hello Hello" userId="6a828ef3d50ac5ac" providerId="LiveId" clId="{9564799A-40FD-4AC7-83EA-26D4DF50E8AE}" dt="2025-02-22T07:08:58.857" v="12728"/>
          <ac:spMkLst>
            <pc:docMk/>
            <pc:sldMk cId="1578871576" sldId="436"/>
            <ac:spMk id="118" creationId="{534B823E-DFE0-91C7-D585-AE5FC8420B05}"/>
          </ac:spMkLst>
        </pc:spChg>
        <pc:spChg chg="mod">
          <ac:chgData name="Hello Hello" userId="6a828ef3d50ac5ac" providerId="LiveId" clId="{9564799A-40FD-4AC7-83EA-26D4DF50E8AE}" dt="2025-02-24T06:56:17.739" v="13171" actId="207"/>
          <ac:spMkLst>
            <pc:docMk/>
            <pc:sldMk cId="1578871576" sldId="436"/>
            <ac:spMk id="128" creationId="{F4ECE6F5-648D-A7C0-795D-3E57BD79353E}"/>
          </ac:spMkLst>
        </pc:spChg>
        <pc:spChg chg="mod">
          <ac:chgData name="Hello Hello" userId="6a828ef3d50ac5ac" providerId="LiveId" clId="{9564799A-40FD-4AC7-83EA-26D4DF50E8AE}" dt="2025-02-24T06:57:24.100" v="13184" actId="207"/>
          <ac:spMkLst>
            <pc:docMk/>
            <pc:sldMk cId="1578871576" sldId="436"/>
            <ac:spMk id="129" creationId="{0B819535-CCE4-9667-537F-32ACA6F12ED8}"/>
          </ac:spMkLst>
        </pc:spChg>
        <pc:cxnChg chg="del mod">
          <ac:chgData name="Hello Hello" userId="6a828ef3d50ac5ac" providerId="LiveId" clId="{9564799A-40FD-4AC7-83EA-26D4DF50E8AE}" dt="2025-02-22T01:09:36.504" v="7222" actId="478"/>
          <ac:cxnSpMkLst>
            <pc:docMk/>
            <pc:sldMk cId="1578871576" sldId="436"/>
            <ac:cxnSpMk id="41" creationId="{F742837B-D03A-1400-7787-3D0ACCF5AEDA}"/>
          </ac:cxnSpMkLst>
        </pc:cxnChg>
        <pc:cxnChg chg="mod">
          <ac:chgData name="Hello Hello" userId="6a828ef3d50ac5ac" providerId="LiveId" clId="{9564799A-40FD-4AC7-83EA-26D4DF50E8AE}" dt="2025-02-22T00:59:18.235" v="6921" actId="113"/>
          <ac:cxnSpMkLst>
            <pc:docMk/>
            <pc:sldMk cId="1578871576" sldId="436"/>
            <ac:cxnSpMk id="56" creationId="{4C24513D-2A80-C6BC-6E3D-DE5D2BDDA648}"/>
          </ac:cxnSpMkLst>
        </pc:cxnChg>
        <pc:cxnChg chg="del mod">
          <ac:chgData name="Hello Hello" userId="6a828ef3d50ac5ac" providerId="LiveId" clId="{9564799A-40FD-4AC7-83EA-26D4DF50E8AE}" dt="2025-02-22T01:17:33.115" v="7412" actId="478"/>
          <ac:cxnSpMkLst>
            <pc:docMk/>
            <pc:sldMk cId="1578871576" sldId="436"/>
            <ac:cxnSpMk id="60" creationId="{4406752F-1A21-4333-16B4-80A9B21C940E}"/>
          </ac:cxnSpMkLst>
        </pc:cxnChg>
      </pc:sldChg>
      <pc:sldChg chg="addSp delSp modSp add del mod delAnim modAnim">
        <pc:chgData name="Hello Hello" userId="6a828ef3d50ac5ac" providerId="LiveId" clId="{9564799A-40FD-4AC7-83EA-26D4DF50E8AE}" dt="2025-02-24T22:33:52.034" v="13951" actId="47"/>
        <pc:sldMkLst>
          <pc:docMk/>
          <pc:sldMk cId="3744067601" sldId="437"/>
        </pc:sldMkLst>
        <pc:spChg chg="mod">
          <ac:chgData name="Hello Hello" userId="6a828ef3d50ac5ac" providerId="LiveId" clId="{9564799A-40FD-4AC7-83EA-26D4DF50E8AE}" dt="2025-02-22T01:07:59.519" v="7183" actId="20577"/>
          <ac:spMkLst>
            <pc:docMk/>
            <pc:sldMk cId="3744067601" sldId="437"/>
            <ac:spMk id="2" creationId="{9F0D37A9-E9F8-CBE5-CA87-2870BDC33251}"/>
          </ac:spMkLst>
        </pc:spChg>
        <pc:spChg chg="add mod">
          <ac:chgData name="Hello Hello" userId="6a828ef3d50ac5ac" providerId="LiveId" clId="{9564799A-40FD-4AC7-83EA-26D4DF50E8AE}" dt="2025-02-24T06:52:23.464" v="13154"/>
          <ac:spMkLst>
            <pc:docMk/>
            <pc:sldMk cId="3744067601" sldId="437"/>
            <ac:spMk id="4" creationId="{77678963-725C-D8F2-3880-1A45E47B301B}"/>
          </ac:spMkLst>
        </pc:spChg>
        <pc:spChg chg="add mod">
          <ac:chgData name="Hello Hello" userId="6a828ef3d50ac5ac" providerId="LiveId" clId="{9564799A-40FD-4AC7-83EA-26D4DF50E8AE}" dt="2025-02-24T06:52:23.464" v="13154"/>
          <ac:spMkLst>
            <pc:docMk/>
            <pc:sldMk cId="3744067601" sldId="437"/>
            <ac:spMk id="5" creationId="{CFF5DB19-7288-26A2-0146-DE7365208F45}"/>
          </ac:spMkLst>
        </pc:spChg>
        <pc:spChg chg="mod">
          <ac:chgData name="Hello Hello" userId="6a828ef3d50ac5ac" providerId="LiveId" clId="{9564799A-40FD-4AC7-83EA-26D4DF50E8AE}" dt="2025-02-22T01:04:51.323" v="7118" actId="1036"/>
          <ac:spMkLst>
            <pc:docMk/>
            <pc:sldMk cId="3744067601" sldId="437"/>
            <ac:spMk id="6" creationId="{B7716CDC-1D2C-00DB-34B0-D102E59DA2F7}"/>
          </ac:spMkLst>
        </pc:spChg>
        <pc:spChg chg="del">
          <ac:chgData name="Hello Hello" userId="6a828ef3d50ac5ac" providerId="LiveId" clId="{9564799A-40FD-4AC7-83EA-26D4DF50E8AE}" dt="2025-02-22T01:09:57.502" v="7223" actId="478"/>
          <ac:spMkLst>
            <pc:docMk/>
            <pc:sldMk cId="3744067601" sldId="437"/>
            <ac:spMk id="7" creationId="{C1D9B6C5-2DEE-737E-D48E-18DADF50A12B}"/>
          </ac:spMkLst>
        </pc:spChg>
        <pc:spChg chg="del">
          <ac:chgData name="Hello Hello" userId="6a828ef3d50ac5ac" providerId="LiveId" clId="{9564799A-40FD-4AC7-83EA-26D4DF50E8AE}" dt="2025-02-22T07:09:03.415" v="12729" actId="478"/>
          <ac:spMkLst>
            <pc:docMk/>
            <pc:sldMk cId="3744067601" sldId="437"/>
            <ac:spMk id="8" creationId="{D145D971-5054-F0A9-3C4D-629E0F21EA01}"/>
          </ac:spMkLst>
        </pc:spChg>
        <pc:spChg chg="del">
          <ac:chgData name="Hello Hello" userId="6a828ef3d50ac5ac" providerId="LiveId" clId="{9564799A-40FD-4AC7-83EA-26D4DF50E8AE}" dt="2025-02-22T01:09:58.960" v="7224" actId="478"/>
          <ac:spMkLst>
            <pc:docMk/>
            <pc:sldMk cId="3744067601" sldId="437"/>
            <ac:spMk id="12" creationId="{8B5F5D7A-8311-423C-B20C-6BD536546ADD}"/>
          </ac:spMkLst>
        </pc:spChg>
        <pc:spChg chg="del">
          <ac:chgData name="Hello Hello" userId="6a828ef3d50ac5ac" providerId="LiveId" clId="{9564799A-40FD-4AC7-83EA-26D4DF50E8AE}" dt="2025-02-22T07:09:03.415" v="12729" actId="478"/>
          <ac:spMkLst>
            <pc:docMk/>
            <pc:sldMk cId="3744067601" sldId="437"/>
            <ac:spMk id="13" creationId="{A3948BD4-C4C9-1E38-99B0-4B5CC25B7387}"/>
          </ac:spMkLst>
        </pc:spChg>
        <pc:spChg chg="del">
          <ac:chgData name="Hello Hello" userId="6a828ef3d50ac5ac" providerId="LiveId" clId="{9564799A-40FD-4AC7-83EA-26D4DF50E8AE}" dt="2025-02-22T07:09:03.415" v="12729" actId="478"/>
          <ac:spMkLst>
            <pc:docMk/>
            <pc:sldMk cId="3744067601" sldId="437"/>
            <ac:spMk id="14" creationId="{A77EFCC1-0425-3CD0-11D0-F3AE0464E73E}"/>
          </ac:spMkLst>
        </pc:spChg>
        <pc:spChg chg="del">
          <ac:chgData name="Hello Hello" userId="6a828ef3d50ac5ac" providerId="LiveId" clId="{9564799A-40FD-4AC7-83EA-26D4DF50E8AE}" dt="2025-02-22T07:09:03.415" v="12729" actId="478"/>
          <ac:spMkLst>
            <pc:docMk/>
            <pc:sldMk cId="3744067601" sldId="437"/>
            <ac:spMk id="18" creationId="{8EA477F9-066F-AFD2-1607-B47FE263D3A1}"/>
          </ac:spMkLst>
        </pc:spChg>
        <pc:spChg chg="del">
          <ac:chgData name="Hello Hello" userId="6a828ef3d50ac5ac" providerId="LiveId" clId="{9564799A-40FD-4AC7-83EA-26D4DF50E8AE}" dt="2025-02-22T07:09:03.415" v="12729" actId="478"/>
          <ac:spMkLst>
            <pc:docMk/>
            <pc:sldMk cId="3744067601" sldId="437"/>
            <ac:spMk id="19" creationId="{6F638445-1EAB-7205-B53E-5BAC7C4F23E1}"/>
          </ac:spMkLst>
        </pc:spChg>
        <pc:spChg chg="del">
          <ac:chgData name="Hello Hello" userId="6a828ef3d50ac5ac" providerId="LiveId" clId="{9564799A-40FD-4AC7-83EA-26D4DF50E8AE}" dt="2025-02-22T07:09:03.415" v="12729" actId="478"/>
          <ac:spMkLst>
            <pc:docMk/>
            <pc:sldMk cId="3744067601" sldId="437"/>
            <ac:spMk id="20" creationId="{E921E95B-D675-80F4-AB8B-7453BDD81F7F}"/>
          </ac:spMkLst>
        </pc:spChg>
        <pc:spChg chg="del">
          <ac:chgData name="Hello Hello" userId="6a828ef3d50ac5ac" providerId="LiveId" clId="{9564799A-40FD-4AC7-83EA-26D4DF50E8AE}" dt="2025-02-22T07:09:03.415" v="12729" actId="478"/>
          <ac:spMkLst>
            <pc:docMk/>
            <pc:sldMk cId="3744067601" sldId="437"/>
            <ac:spMk id="21" creationId="{D2F5614C-B009-3903-7DDB-8E1F3DCEF595}"/>
          </ac:spMkLst>
        </pc:spChg>
        <pc:spChg chg="mod">
          <ac:chgData name="Hello Hello" userId="6a828ef3d50ac5ac" providerId="LiveId" clId="{9564799A-40FD-4AC7-83EA-26D4DF50E8AE}" dt="2025-02-22T01:08:23.765" v="7185" actId="20577"/>
          <ac:spMkLst>
            <pc:docMk/>
            <pc:sldMk cId="3744067601" sldId="437"/>
            <ac:spMk id="24" creationId="{BB85D61D-F5DD-A089-8834-1A937B2E4F21}"/>
          </ac:spMkLst>
        </pc:spChg>
        <pc:spChg chg="mod">
          <ac:chgData name="Hello Hello" userId="6a828ef3d50ac5ac" providerId="LiveId" clId="{9564799A-40FD-4AC7-83EA-26D4DF50E8AE}" dt="2025-02-22T01:08:26.367" v="7189" actId="20577"/>
          <ac:spMkLst>
            <pc:docMk/>
            <pc:sldMk cId="3744067601" sldId="437"/>
            <ac:spMk id="26" creationId="{0B1C2500-B581-625C-950D-295F69240866}"/>
          </ac:spMkLst>
        </pc:spChg>
        <pc:spChg chg="del">
          <ac:chgData name="Hello Hello" userId="6a828ef3d50ac5ac" providerId="LiveId" clId="{9564799A-40FD-4AC7-83EA-26D4DF50E8AE}" dt="2025-02-22T01:08:31.709" v="7190" actId="478"/>
          <ac:spMkLst>
            <pc:docMk/>
            <pc:sldMk cId="3744067601" sldId="437"/>
            <ac:spMk id="28" creationId="{957F7822-0943-5BB2-8EF5-2493FBDD6A82}"/>
          </ac:spMkLst>
        </pc:spChg>
        <pc:spChg chg="del">
          <ac:chgData name="Hello Hello" userId="6a828ef3d50ac5ac" providerId="LiveId" clId="{9564799A-40FD-4AC7-83EA-26D4DF50E8AE}" dt="2025-02-22T07:09:03.415" v="12729" actId="478"/>
          <ac:spMkLst>
            <pc:docMk/>
            <pc:sldMk cId="3744067601" sldId="437"/>
            <ac:spMk id="35" creationId="{75AF545A-EE02-4285-E690-4248AFA08670}"/>
          </ac:spMkLst>
        </pc:spChg>
        <pc:spChg chg="del">
          <ac:chgData name="Hello Hello" userId="6a828ef3d50ac5ac" providerId="LiveId" clId="{9564799A-40FD-4AC7-83EA-26D4DF50E8AE}" dt="2025-02-22T07:09:03.415" v="12729" actId="478"/>
          <ac:spMkLst>
            <pc:docMk/>
            <pc:sldMk cId="3744067601" sldId="437"/>
            <ac:spMk id="36" creationId="{4A307B1B-BA9E-2483-B083-19426F9E7DC3}"/>
          </ac:spMkLst>
        </pc:spChg>
        <pc:spChg chg="mod">
          <ac:chgData name="Hello Hello" userId="6a828ef3d50ac5ac" providerId="LiveId" clId="{9564799A-40FD-4AC7-83EA-26D4DF50E8AE}" dt="2025-02-22T01:29:22.206" v="7764" actId="208"/>
          <ac:spMkLst>
            <pc:docMk/>
            <pc:sldMk cId="3744067601" sldId="437"/>
            <ac:spMk id="42" creationId="{C9AABAAA-9599-FEA3-9229-0F22897535F8}"/>
          </ac:spMkLst>
        </pc:spChg>
        <pc:spChg chg="del">
          <ac:chgData name="Hello Hello" userId="6a828ef3d50ac5ac" providerId="LiveId" clId="{9564799A-40FD-4AC7-83EA-26D4DF50E8AE}" dt="2025-02-22T07:09:03.415" v="12729" actId="478"/>
          <ac:spMkLst>
            <pc:docMk/>
            <pc:sldMk cId="3744067601" sldId="437"/>
            <ac:spMk id="50" creationId="{57FDE59B-26B4-660D-2293-F5370E974F4D}"/>
          </ac:spMkLst>
        </pc:spChg>
        <pc:spChg chg="mod">
          <ac:chgData name="Hello Hello" userId="6a828ef3d50ac5ac" providerId="LiveId" clId="{9564799A-40FD-4AC7-83EA-26D4DF50E8AE}" dt="2025-02-22T01:29:22.206" v="7764" actId="208"/>
          <ac:spMkLst>
            <pc:docMk/>
            <pc:sldMk cId="3744067601" sldId="437"/>
            <ac:spMk id="55" creationId="{4C697992-47D1-C313-E710-CF68702148DF}"/>
          </ac:spMkLst>
        </pc:spChg>
        <pc:spChg chg="del">
          <ac:chgData name="Hello Hello" userId="6a828ef3d50ac5ac" providerId="LiveId" clId="{9564799A-40FD-4AC7-83EA-26D4DF50E8AE}" dt="2025-02-22T01:17:27.244" v="7411" actId="478"/>
          <ac:spMkLst>
            <pc:docMk/>
            <pc:sldMk cId="3744067601" sldId="437"/>
            <ac:spMk id="59" creationId="{FBD88564-9907-4FAC-A950-67914A0E5B17}"/>
          </ac:spMkLst>
        </pc:spChg>
        <pc:spChg chg="add mod">
          <ac:chgData name="Hello Hello" userId="6a828ef3d50ac5ac" providerId="LiveId" clId="{9564799A-40FD-4AC7-83EA-26D4DF50E8AE}" dt="2025-02-22T05:31:06.465" v="10335" actId="20577"/>
          <ac:spMkLst>
            <pc:docMk/>
            <pc:sldMk cId="3744067601" sldId="437"/>
            <ac:spMk id="64" creationId="{2E8576E1-F3CA-8AC2-CFCB-4CDD8C49BE9A}"/>
          </ac:spMkLst>
        </pc:spChg>
        <pc:spChg chg="add mod">
          <ac:chgData name="Hello Hello" userId="6a828ef3d50ac5ac" providerId="LiveId" clId="{9564799A-40FD-4AC7-83EA-26D4DF50E8AE}" dt="2025-02-22T05:31:18.778" v="10336" actId="20577"/>
          <ac:spMkLst>
            <pc:docMk/>
            <pc:sldMk cId="3744067601" sldId="437"/>
            <ac:spMk id="67" creationId="{2D66A59E-2AB2-B082-35A6-04932F78CD2D}"/>
          </ac:spMkLst>
        </pc:spChg>
        <pc:spChg chg="mod">
          <ac:chgData name="Hello Hello" userId="6a828ef3d50ac5ac" providerId="LiveId" clId="{9564799A-40FD-4AC7-83EA-26D4DF50E8AE}" dt="2025-02-22T01:25:20.558" v="7711" actId="207"/>
          <ac:spMkLst>
            <pc:docMk/>
            <pc:sldMk cId="3744067601" sldId="437"/>
            <ac:spMk id="70" creationId="{2716557E-8E45-A7F7-5DE4-9862D19F807C}"/>
          </ac:spMkLst>
        </pc:spChg>
        <pc:spChg chg="mod">
          <ac:chgData name="Hello Hello" userId="6a828ef3d50ac5ac" providerId="LiveId" clId="{9564799A-40FD-4AC7-83EA-26D4DF50E8AE}" dt="2025-02-22T01:25:23.287" v="7712" actId="207"/>
          <ac:spMkLst>
            <pc:docMk/>
            <pc:sldMk cId="3744067601" sldId="437"/>
            <ac:spMk id="71" creationId="{6BB56E36-40C7-45EA-ED56-97425FF7AD09}"/>
          </ac:spMkLst>
        </pc:spChg>
        <pc:spChg chg="add mod">
          <ac:chgData name="Hello Hello" userId="6a828ef3d50ac5ac" providerId="LiveId" clId="{9564799A-40FD-4AC7-83EA-26D4DF50E8AE}" dt="2025-02-22T01:21:12.846" v="7605"/>
          <ac:spMkLst>
            <pc:docMk/>
            <pc:sldMk cId="3744067601" sldId="437"/>
            <ac:spMk id="73" creationId="{D070EF71-31F0-8448-EF5E-22647F2B25B2}"/>
          </ac:spMkLst>
        </pc:spChg>
        <pc:spChg chg="mod">
          <ac:chgData name="Hello Hello" userId="6a828ef3d50ac5ac" providerId="LiveId" clId="{9564799A-40FD-4AC7-83EA-26D4DF50E8AE}" dt="2025-02-22T01:16:03.679" v="7390" actId="20577"/>
          <ac:spMkLst>
            <pc:docMk/>
            <pc:sldMk cId="3744067601" sldId="437"/>
            <ac:spMk id="76" creationId="{2D5A1CA3-4B22-F308-E524-3427BC9384EB}"/>
          </ac:spMkLst>
        </pc:spChg>
        <pc:spChg chg="add mod">
          <ac:chgData name="Hello Hello" userId="6a828ef3d50ac5ac" providerId="LiveId" clId="{9564799A-40FD-4AC7-83EA-26D4DF50E8AE}" dt="2025-02-22T07:09:03.791" v="12730"/>
          <ac:spMkLst>
            <pc:docMk/>
            <pc:sldMk cId="3744067601" sldId="437"/>
            <ac:spMk id="79" creationId="{7C0E7320-8566-6377-68B8-A32E3FC1865F}"/>
          </ac:spMkLst>
        </pc:spChg>
        <pc:spChg chg="add mod">
          <ac:chgData name="Hello Hello" userId="6a828ef3d50ac5ac" providerId="LiveId" clId="{9564799A-40FD-4AC7-83EA-26D4DF50E8AE}" dt="2025-02-22T07:09:03.791" v="12730"/>
          <ac:spMkLst>
            <pc:docMk/>
            <pc:sldMk cId="3744067601" sldId="437"/>
            <ac:spMk id="88" creationId="{A636010F-5089-03A2-A777-5EDC84940BA5}"/>
          </ac:spMkLst>
        </pc:spChg>
        <pc:spChg chg="add mod">
          <ac:chgData name="Hello Hello" userId="6a828ef3d50ac5ac" providerId="LiveId" clId="{9564799A-40FD-4AC7-83EA-26D4DF50E8AE}" dt="2025-02-22T07:09:03.791" v="12730"/>
          <ac:spMkLst>
            <pc:docMk/>
            <pc:sldMk cId="3744067601" sldId="437"/>
            <ac:spMk id="89" creationId="{867666C8-E88E-6DCA-5FE3-868622597ED6}"/>
          </ac:spMkLst>
        </pc:spChg>
        <pc:spChg chg="add mod">
          <ac:chgData name="Hello Hello" userId="6a828ef3d50ac5ac" providerId="LiveId" clId="{9564799A-40FD-4AC7-83EA-26D4DF50E8AE}" dt="2025-02-22T07:09:03.791" v="12730"/>
          <ac:spMkLst>
            <pc:docMk/>
            <pc:sldMk cId="3744067601" sldId="437"/>
            <ac:spMk id="97" creationId="{7C14EC28-E967-5DB6-D40B-B5BEFB52C15E}"/>
          </ac:spMkLst>
        </pc:spChg>
        <pc:spChg chg="add mod">
          <ac:chgData name="Hello Hello" userId="6a828ef3d50ac5ac" providerId="LiveId" clId="{9564799A-40FD-4AC7-83EA-26D4DF50E8AE}" dt="2025-02-22T07:09:03.791" v="12730"/>
          <ac:spMkLst>
            <pc:docMk/>
            <pc:sldMk cId="3744067601" sldId="437"/>
            <ac:spMk id="101" creationId="{CB8F11A2-9080-7F72-DB77-00B6ED399CA1}"/>
          </ac:spMkLst>
        </pc:spChg>
        <pc:spChg chg="add mod">
          <ac:chgData name="Hello Hello" userId="6a828ef3d50ac5ac" providerId="LiveId" clId="{9564799A-40FD-4AC7-83EA-26D4DF50E8AE}" dt="2025-02-22T07:09:03.791" v="12730"/>
          <ac:spMkLst>
            <pc:docMk/>
            <pc:sldMk cId="3744067601" sldId="437"/>
            <ac:spMk id="105" creationId="{1859149A-FBA7-BA85-5536-65416B54134E}"/>
          </ac:spMkLst>
        </pc:spChg>
        <pc:spChg chg="add mod">
          <ac:chgData name="Hello Hello" userId="6a828ef3d50ac5ac" providerId="LiveId" clId="{9564799A-40FD-4AC7-83EA-26D4DF50E8AE}" dt="2025-02-22T07:09:03.791" v="12730"/>
          <ac:spMkLst>
            <pc:docMk/>
            <pc:sldMk cId="3744067601" sldId="437"/>
            <ac:spMk id="109" creationId="{11790D4A-A293-CE8E-196D-14FC8B77019E}"/>
          </ac:spMkLst>
        </pc:spChg>
        <pc:spChg chg="add mod">
          <ac:chgData name="Hello Hello" userId="6a828ef3d50ac5ac" providerId="LiveId" clId="{9564799A-40FD-4AC7-83EA-26D4DF50E8AE}" dt="2025-02-22T07:09:03.791" v="12730"/>
          <ac:spMkLst>
            <pc:docMk/>
            <pc:sldMk cId="3744067601" sldId="437"/>
            <ac:spMk id="111" creationId="{FF27317C-C9E6-BB5D-28F0-A0DB23541B95}"/>
          </ac:spMkLst>
        </pc:spChg>
        <pc:spChg chg="add mod">
          <ac:chgData name="Hello Hello" userId="6a828ef3d50ac5ac" providerId="LiveId" clId="{9564799A-40FD-4AC7-83EA-26D4DF50E8AE}" dt="2025-02-22T07:09:03.791" v="12730"/>
          <ac:spMkLst>
            <pc:docMk/>
            <pc:sldMk cId="3744067601" sldId="437"/>
            <ac:spMk id="119" creationId="{6613906F-2ED0-984C-87DE-475780DA90B6}"/>
          </ac:spMkLst>
        </pc:spChg>
        <pc:spChg chg="add mod">
          <ac:chgData name="Hello Hello" userId="6a828ef3d50ac5ac" providerId="LiveId" clId="{9564799A-40FD-4AC7-83EA-26D4DF50E8AE}" dt="2025-02-22T07:09:03.791" v="12730"/>
          <ac:spMkLst>
            <pc:docMk/>
            <pc:sldMk cId="3744067601" sldId="437"/>
            <ac:spMk id="124" creationId="{CF98BB52-C97D-AB9B-BFFC-36DA9DDB94A7}"/>
          </ac:spMkLst>
        </pc:spChg>
        <pc:spChg chg="mod">
          <ac:chgData name="Hello Hello" userId="6a828ef3d50ac5ac" providerId="LiveId" clId="{9564799A-40FD-4AC7-83EA-26D4DF50E8AE}" dt="2025-02-24T06:56:20.927" v="13172" actId="207"/>
          <ac:spMkLst>
            <pc:docMk/>
            <pc:sldMk cId="3744067601" sldId="437"/>
            <ac:spMk id="132" creationId="{C4E011DA-063D-CAB3-6938-84A2C8C918B3}"/>
          </ac:spMkLst>
        </pc:spChg>
        <pc:spChg chg="mod">
          <ac:chgData name="Hello Hello" userId="6a828ef3d50ac5ac" providerId="LiveId" clId="{9564799A-40FD-4AC7-83EA-26D4DF50E8AE}" dt="2025-02-24T06:57:21.257" v="13183" actId="207"/>
          <ac:spMkLst>
            <pc:docMk/>
            <pc:sldMk cId="3744067601" sldId="437"/>
            <ac:spMk id="133" creationId="{6382BA50-334A-CE7B-8669-8FC0575088F3}"/>
          </ac:spMkLst>
        </pc:spChg>
        <pc:cxnChg chg="del mod">
          <ac:chgData name="Hello Hello" userId="6a828ef3d50ac5ac" providerId="LiveId" clId="{9564799A-40FD-4AC7-83EA-26D4DF50E8AE}" dt="2025-02-22T01:08:31.709" v="7190" actId="478"/>
          <ac:cxnSpMkLst>
            <pc:docMk/>
            <pc:sldMk cId="3744067601" sldId="437"/>
            <ac:cxnSpMk id="41" creationId="{4A209738-9574-9BA4-0F3A-8E751F7C019F}"/>
          </ac:cxnSpMkLst>
        </pc:cxnChg>
        <pc:cxnChg chg="del mod">
          <ac:chgData name="Hello Hello" userId="6a828ef3d50ac5ac" providerId="LiveId" clId="{9564799A-40FD-4AC7-83EA-26D4DF50E8AE}" dt="2025-02-22T01:17:27.244" v="7411" actId="478"/>
          <ac:cxnSpMkLst>
            <pc:docMk/>
            <pc:sldMk cId="3744067601" sldId="437"/>
            <ac:cxnSpMk id="60" creationId="{FA372596-5789-A760-672C-7BD6794ABAA8}"/>
          </ac:cxnSpMkLst>
        </pc:cxnChg>
        <pc:cxnChg chg="add mod">
          <ac:chgData name="Hello Hello" userId="6a828ef3d50ac5ac" providerId="LiveId" clId="{9564799A-40FD-4AC7-83EA-26D4DF50E8AE}" dt="2025-02-22T01:16:39.799" v="7408" actId="14100"/>
          <ac:cxnSpMkLst>
            <pc:docMk/>
            <pc:sldMk cId="3744067601" sldId="437"/>
            <ac:cxnSpMk id="61" creationId="{9751156B-2AD0-E25D-20F6-E26C05A48421}"/>
          </ac:cxnSpMkLst>
        </pc:cxnChg>
        <pc:cxnChg chg="add del mod">
          <ac:chgData name="Hello Hello" userId="6a828ef3d50ac5ac" providerId="LiveId" clId="{9564799A-40FD-4AC7-83EA-26D4DF50E8AE}" dt="2025-02-22T01:14:35.367" v="7381" actId="478"/>
          <ac:cxnSpMkLst>
            <pc:docMk/>
            <pc:sldMk cId="3744067601" sldId="437"/>
            <ac:cxnSpMk id="62" creationId="{9BE23B7F-999B-9D08-7106-A15FC5E3E30A}"/>
          </ac:cxnSpMkLst>
        </pc:cxnChg>
        <pc:cxnChg chg="add mod">
          <ac:chgData name="Hello Hello" userId="6a828ef3d50ac5ac" providerId="LiveId" clId="{9564799A-40FD-4AC7-83EA-26D4DF50E8AE}" dt="2025-02-22T01:15:34.443" v="7386" actId="1076"/>
          <ac:cxnSpMkLst>
            <pc:docMk/>
            <pc:sldMk cId="3744067601" sldId="437"/>
            <ac:cxnSpMk id="63" creationId="{61302E29-99FD-7C9C-4F03-17C928D71D6B}"/>
          </ac:cxnSpMkLst>
        </pc:cxnChg>
        <pc:cxnChg chg="add mod">
          <ac:chgData name="Hello Hello" userId="6a828ef3d50ac5ac" providerId="LiveId" clId="{9564799A-40FD-4AC7-83EA-26D4DF50E8AE}" dt="2025-02-22T01:16:49.402" v="7410" actId="1076"/>
          <ac:cxnSpMkLst>
            <pc:docMk/>
            <pc:sldMk cId="3744067601" sldId="437"/>
            <ac:cxnSpMk id="69" creationId="{1AD918B6-33A6-DE23-ED88-BC2ABF235877}"/>
          </ac:cxnSpMkLst>
        </pc:cxnChg>
      </pc:sldChg>
      <pc:sldChg chg="addSp delSp modSp add del mod delAnim modAnim">
        <pc:chgData name="Hello Hello" userId="6a828ef3d50ac5ac" providerId="LiveId" clId="{9564799A-40FD-4AC7-83EA-26D4DF50E8AE}" dt="2025-02-22T01:22:34.637" v="7688" actId="47"/>
        <pc:sldMkLst>
          <pc:docMk/>
          <pc:sldMk cId="993949314" sldId="438"/>
        </pc:sldMkLst>
        <pc:spChg chg="mod">
          <ac:chgData name="Hello Hello" userId="6a828ef3d50ac5ac" providerId="LiveId" clId="{9564799A-40FD-4AC7-83EA-26D4DF50E8AE}" dt="2025-02-22T01:19:40.083" v="7509" actId="1036"/>
          <ac:spMkLst>
            <pc:docMk/>
            <pc:sldMk cId="993949314" sldId="438"/>
            <ac:spMk id="6" creationId="{19C084ED-8914-B958-DF73-FCC2EE63F8B7}"/>
          </ac:spMkLst>
        </pc:spChg>
        <pc:spChg chg="add del mod">
          <ac:chgData name="Hello Hello" userId="6a828ef3d50ac5ac" providerId="LiveId" clId="{9564799A-40FD-4AC7-83EA-26D4DF50E8AE}" dt="2025-02-22T01:21:00.185" v="7604" actId="478"/>
          <ac:spMkLst>
            <pc:docMk/>
            <pc:sldMk cId="993949314" sldId="438"/>
            <ac:spMk id="7" creationId="{1452DA23-0FBE-B00E-349F-6B22861FE3C4}"/>
          </ac:spMkLst>
        </pc:spChg>
        <pc:spChg chg="add del mod">
          <ac:chgData name="Hello Hello" userId="6a828ef3d50ac5ac" providerId="LiveId" clId="{9564799A-40FD-4AC7-83EA-26D4DF50E8AE}" dt="2025-02-22T01:21:00.185" v="7604" actId="478"/>
          <ac:spMkLst>
            <pc:docMk/>
            <pc:sldMk cId="993949314" sldId="438"/>
            <ac:spMk id="12" creationId="{91FD85AC-2A86-F3A9-1EB4-28663BB67F11}"/>
          </ac:spMkLst>
        </pc:spChg>
        <pc:spChg chg="add mod">
          <ac:chgData name="Hello Hello" userId="6a828ef3d50ac5ac" providerId="LiveId" clId="{9564799A-40FD-4AC7-83EA-26D4DF50E8AE}" dt="2025-02-22T01:20:28.610" v="7602" actId="207"/>
          <ac:spMkLst>
            <pc:docMk/>
            <pc:sldMk cId="993949314" sldId="438"/>
            <ac:spMk id="23" creationId="{C7C8BD6E-4820-ED4E-BD6B-B6F816A7847A}"/>
          </ac:spMkLst>
        </pc:spChg>
      </pc:sldChg>
      <pc:sldChg chg="addSp delSp modSp add del mod delAnim modAnim">
        <pc:chgData name="Hello Hello" userId="6a828ef3d50ac5ac" providerId="LiveId" clId="{9564799A-40FD-4AC7-83EA-26D4DF50E8AE}" dt="2025-02-24T22:33:52.034" v="13951" actId="47"/>
        <pc:sldMkLst>
          <pc:docMk/>
          <pc:sldMk cId="2633833885" sldId="439"/>
        </pc:sldMkLst>
        <pc:spChg chg="del">
          <ac:chgData name="Hello Hello" userId="6a828ef3d50ac5ac" providerId="LiveId" clId="{9564799A-40FD-4AC7-83EA-26D4DF50E8AE}" dt="2025-02-22T07:09:23.706" v="12739" actId="478"/>
          <ac:spMkLst>
            <pc:docMk/>
            <pc:sldMk cId="2633833885" sldId="439"/>
            <ac:spMk id="8" creationId="{1CE58AF8-EE84-59EC-486A-A8DFF1E955F7}"/>
          </ac:spMkLst>
        </pc:spChg>
        <pc:spChg chg="del">
          <ac:chgData name="Hello Hello" userId="6a828ef3d50ac5ac" providerId="LiveId" clId="{9564799A-40FD-4AC7-83EA-26D4DF50E8AE}" dt="2025-02-22T07:09:23.706" v="12739" actId="478"/>
          <ac:spMkLst>
            <pc:docMk/>
            <pc:sldMk cId="2633833885" sldId="439"/>
            <ac:spMk id="9" creationId="{4B744B12-05F5-43EC-8FD2-76D0E36CAD5E}"/>
          </ac:spMkLst>
        </pc:spChg>
        <pc:spChg chg="add mod">
          <ac:chgData name="Hello Hello" userId="6a828ef3d50ac5ac" providerId="LiveId" clId="{9564799A-40FD-4AC7-83EA-26D4DF50E8AE}" dt="2025-02-24T06:50:27.860" v="13097"/>
          <ac:spMkLst>
            <pc:docMk/>
            <pc:sldMk cId="2633833885" sldId="439"/>
            <ac:spMk id="13" creationId="{978B9E7D-D265-225F-1296-E06884A427F6}"/>
          </ac:spMkLst>
        </pc:spChg>
        <pc:spChg chg="del">
          <ac:chgData name="Hello Hello" userId="6a828ef3d50ac5ac" providerId="LiveId" clId="{9564799A-40FD-4AC7-83EA-26D4DF50E8AE}" dt="2025-02-22T07:09:23.706" v="12739" actId="478"/>
          <ac:spMkLst>
            <pc:docMk/>
            <pc:sldMk cId="2633833885" sldId="439"/>
            <ac:spMk id="14" creationId="{4E95FC22-44E0-CA65-7486-CC5A0BF752AB}"/>
          </ac:spMkLst>
        </pc:spChg>
        <pc:spChg chg="add mod">
          <ac:chgData name="Hello Hello" userId="6a828ef3d50ac5ac" providerId="LiveId" clId="{9564799A-40FD-4AC7-83EA-26D4DF50E8AE}" dt="2025-02-24T06:50:27.860" v="13097"/>
          <ac:spMkLst>
            <pc:docMk/>
            <pc:sldMk cId="2633833885" sldId="439"/>
            <ac:spMk id="18" creationId="{CDEDF10A-9B8D-3F5C-6DCD-04E971A420F1}"/>
          </ac:spMkLst>
        </pc:spChg>
        <pc:spChg chg="del">
          <ac:chgData name="Hello Hello" userId="6a828ef3d50ac5ac" providerId="LiveId" clId="{9564799A-40FD-4AC7-83EA-26D4DF50E8AE}" dt="2025-02-22T07:09:23.706" v="12739" actId="478"/>
          <ac:spMkLst>
            <pc:docMk/>
            <pc:sldMk cId="2633833885" sldId="439"/>
            <ac:spMk id="20" creationId="{ACC43899-4F72-351D-1D37-E8E80DE479FF}"/>
          </ac:spMkLst>
        </pc:spChg>
        <pc:spChg chg="del mod">
          <ac:chgData name="Hello Hello" userId="6a828ef3d50ac5ac" providerId="LiveId" clId="{9564799A-40FD-4AC7-83EA-26D4DF50E8AE}" dt="2025-02-22T01:33:24.308" v="7812" actId="478"/>
          <ac:spMkLst>
            <pc:docMk/>
            <pc:sldMk cId="2633833885" sldId="439"/>
            <ac:spMk id="23" creationId="{E90B8BB0-1175-ED89-32E1-62549AD026D6}"/>
          </ac:spMkLst>
        </pc:spChg>
        <pc:spChg chg="add mod">
          <ac:chgData name="Hello Hello" userId="6a828ef3d50ac5ac" providerId="LiveId" clId="{9564799A-40FD-4AC7-83EA-26D4DF50E8AE}" dt="2025-02-22T01:29:56.730" v="7774"/>
          <ac:spMkLst>
            <pc:docMk/>
            <pc:sldMk cId="2633833885" sldId="439"/>
            <ac:spMk id="28" creationId="{7797E2EB-EC82-F08F-F320-6A5739488893}"/>
          </ac:spMkLst>
        </pc:spChg>
        <pc:spChg chg="add mod">
          <ac:chgData name="Hello Hello" userId="6a828ef3d50ac5ac" providerId="LiveId" clId="{9564799A-40FD-4AC7-83EA-26D4DF50E8AE}" dt="2025-02-24T06:50:27.860" v="13097"/>
          <ac:spMkLst>
            <pc:docMk/>
            <pc:sldMk cId="2633833885" sldId="439"/>
            <ac:spMk id="32" creationId="{02C3B085-91F1-B805-4871-C2141E17D4A5}"/>
          </ac:spMkLst>
        </pc:spChg>
        <pc:spChg chg="del">
          <ac:chgData name="Hello Hello" userId="6a828ef3d50ac5ac" providerId="LiveId" clId="{9564799A-40FD-4AC7-83EA-26D4DF50E8AE}" dt="2025-02-22T07:09:23.706" v="12739" actId="478"/>
          <ac:spMkLst>
            <pc:docMk/>
            <pc:sldMk cId="2633833885" sldId="439"/>
            <ac:spMk id="35" creationId="{FABC0F40-9A65-8903-2856-30EC5EF1A5EC}"/>
          </ac:spMkLst>
        </pc:spChg>
        <pc:spChg chg="del">
          <ac:chgData name="Hello Hello" userId="6a828ef3d50ac5ac" providerId="LiveId" clId="{9564799A-40FD-4AC7-83EA-26D4DF50E8AE}" dt="2025-02-22T07:09:23.706" v="12739" actId="478"/>
          <ac:spMkLst>
            <pc:docMk/>
            <pc:sldMk cId="2633833885" sldId="439"/>
            <ac:spMk id="36" creationId="{2022CAA9-BDBF-FBF0-6476-771C82EA9CD2}"/>
          </ac:spMkLst>
        </pc:spChg>
        <pc:spChg chg="add mod">
          <ac:chgData name="Hello Hello" userId="6a828ef3d50ac5ac" providerId="LiveId" clId="{9564799A-40FD-4AC7-83EA-26D4DF50E8AE}" dt="2025-02-24T06:50:27.860" v="13097"/>
          <ac:spMkLst>
            <pc:docMk/>
            <pc:sldMk cId="2633833885" sldId="439"/>
            <ac:spMk id="36" creationId="{96A613CC-6869-D490-B537-38D9D7080FF4}"/>
          </ac:spMkLst>
        </pc:spChg>
        <pc:spChg chg="add mod">
          <ac:chgData name="Hello Hello" userId="6a828ef3d50ac5ac" providerId="LiveId" clId="{9564799A-40FD-4AC7-83EA-26D4DF50E8AE}" dt="2025-02-24T06:50:27.860" v="13097"/>
          <ac:spMkLst>
            <pc:docMk/>
            <pc:sldMk cId="2633833885" sldId="439"/>
            <ac:spMk id="37" creationId="{57330E50-AE0E-8779-D3A1-E97B94FE44E9}"/>
          </ac:spMkLst>
        </pc:spChg>
        <pc:spChg chg="add mod">
          <ac:chgData name="Hello Hello" userId="6a828ef3d50ac5ac" providerId="LiveId" clId="{9564799A-40FD-4AC7-83EA-26D4DF50E8AE}" dt="2025-02-24T06:50:27.860" v="13097"/>
          <ac:spMkLst>
            <pc:docMk/>
            <pc:sldMk cId="2633833885" sldId="439"/>
            <ac:spMk id="42" creationId="{A3A68FCD-434D-77C2-D7E7-8F7E7CCFD099}"/>
          </ac:spMkLst>
        </pc:spChg>
        <pc:spChg chg="del">
          <ac:chgData name="Hello Hello" userId="6a828ef3d50ac5ac" providerId="LiveId" clId="{9564799A-40FD-4AC7-83EA-26D4DF50E8AE}" dt="2025-02-22T01:29:56.431" v="7773" actId="478"/>
          <ac:spMkLst>
            <pc:docMk/>
            <pc:sldMk cId="2633833885" sldId="439"/>
            <ac:spMk id="42" creationId="{DA0B1936-6686-6E11-4E93-817B97F35198}"/>
          </ac:spMkLst>
        </pc:spChg>
        <pc:spChg chg="del">
          <ac:chgData name="Hello Hello" userId="6a828ef3d50ac5ac" providerId="LiveId" clId="{9564799A-40FD-4AC7-83EA-26D4DF50E8AE}" dt="2025-02-22T07:09:23.706" v="12739" actId="478"/>
          <ac:spMkLst>
            <pc:docMk/>
            <pc:sldMk cId="2633833885" sldId="439"/>
            <ac:spMk id="43" creationId="{EE630EC3-B01A-C67E-9C51-D491B84FF3A2}"/>
          </ac:spMkLst>
        </pc:spChg>
        <pc:spChg chg="add mod">
          <ac:chgData name="Hello Hello" userId="6a828ef3d50ac5ac" providerId="LiveId" clId="{9564799A-40FD-4AC7-83EA-26D4DF50E8AE}" dt="2025-02-24T06:50:27.860" v="13097"/>
          <ac:spMkLst>
            <pc:docMk/>
            <pc:sldMk cId="2633833885" sldId="439"/>
            <ac:spMk id="44" creationId="{A9D4F100-23B2-3970-73DF-40A755C14913}"/>
          </ac:spMkLst>
        </pc:spChg>
        <pc:spChg chg="del">
          <ac:chgData name="Hello Hello" userId="6a828ef3d50ac5ac" providerId="LiveId" clId="{9564799A-40FD-4AC7-83EA-26D4DF50E8AE}" dt="2025-02-22T07:09:23.706" v="12739" actId="478"/>
          <ac:spMkLst>
            <pc:docMk/>
            <pc:sldMk cId="2633833885" sldId="439"/>
            <ac:spMk id="45" creationId="{AEC0C102-8AED-0445-A984-7AA6C3444138}"/>
          </ac:spMkLst>
        </pc:spChg>
        <pc:spChg chg="add mod">
          <ac:chgData name="Hello Hello" userId="6a828ef3d50ac5ac" providerId="LiveId" clId="{9564799A-40FD-4AC7-83EA-26D4DF50E8AE}" dt="2025-02-24T06:50:27.860" v="13097"/>
          <ac:spMkLst>
            <pc:docMk/>
            <pc:sldMk cId="2633833885" sldId="439"/>
            <ac:spMk id="46" creationId="{E6DF2A84-D5FF-1AB2-A7F7-417373F458F3}"/>
          </ac:spMkLst>
        </pc:spChg>
        <pc:spChg chg="add mod">
          <ac:chgData name="Hello Hello" userId="6a828ef3d50ac5ac" providerId="LiveId" clId="{9564799A-40FD-4AC7-83EA-26D4DF50E8AE}" dt="2025-02-24T06:50:27.860" v="13097"/>
          <ac:spMkLst>
            <pc:docMk/>
            <pc:sldMk cId="2633833885" sldId="439"/>
            <ac:spMk id="48" creationId="{FCCBFA2F-C7DE-F58D-4DAF-041822C79E84}"/>
          </ac:spMkLst>
        </pc:spChg>
        <pc:spChg chg="del">
          <ac:chgData name="Hello Hello" userId="6a828ef3d50ac5ac" providerId="LiveId" clId="{9564799A-40FD-4AC7-83EA-26D4DF50E8AE}" dt="2025-02-22T07:09:23.706" v="12739" actId="478"/>
          <ac:spMkLst>
            <pc:docMk/>
            <pc:sldMk cId="2633833885" sldId="439"/>
            <ac:spMk id="49" creationId="{5CB3A07A-1649-BDFA-5D40-89DED951B86D}"/>
          </ac:spMkLst>
        </pc:spChg>
        <pc:spChg chg="del">
          <ac:chgData name="Hello Hello" userId="6a828ef3d50ac5ac" providerId="LiveId" clId="{9564799A-40FD-4AC7-83EA-26D4DF50E8AE}" dt="2025-02-22T07:09:23.706" v="12739" actId="478"/>
          <ac:spMkLst>
            <pc:docMk/>
            <pc:sldMk cId="2633833885" sldId="439"/>
            <ac:spMk id="52" creationId="{EBC8D47C-C52F-A344-D49E-BEFB7A97D110}"/>
          </ac:spMkLst>
        </pc:spChg>
        <pc:spChg chg="mod">
          <ac:chgData name="Hello Hello" userId="6a828ef3d50ac5ac" providerId="LiveId" clId="{9564799A-40FD-4AC7-83EA-26D4DF50E8AE}" dt="2025-02-22T06:06:34.381" v="10785" actId="20577"/>
          <ac:spMkLst>
            <pc:docMk/>
            <pc:sldMk cId="2633833885" sldId="439"/>
            <ac:spMk id="54" creationId="{65B38BBF-074C-88B4-7B01-F3D46702E86A}"/>
          </ac:spMkLst>
        </pc:spChg>
        <pc:spChg chg="del">
          <ac:chgData name="Hello Hello" userId="6a828ef3d50ac5ac" providerId="LiveId" clId="{9564799A-40FD-4AC7-83EA-26D4DF50E8AE}" dt="2025-02-22T01:29:56.431" v="7773" actId="478"/>
          <ac:spMkLst>
            <pc:docMk/>
            <pc:sldMk cId="2633833885" sldId="439"/>
            <ac:spMk id="55" creationId="{64ED2D83-5F4C-1961-3F89-399A3D04FD57}"/>
          </ac:spMkLst>
        </pc:spChg>
        <pc:spChg chg="del">
          <ac:chgData name="Hello Hello" userId="6a828ef3d50ac5ac" providerId="LiveId" clId="{9564799A-40FD-4AC7-83EA-26D4DF50E8AE}" dt="2025-02-22T01:32:14.230" v="7802" actId="478"/>
          <ac:spMkLst>
            <pc:docMk/>
            <pc:sldMk cId="2633833885" sldId="439"/>
            <ac:spMk id="57" creationId="{97DA6019-ECE0-1A6F-653B-6B65F8215FD5}"/>
          </ac:spMkLst>
        </pc:spChg>
        <pc:spChg chg="add mod">
          <ac:chgData name="Hello Hello" userId="6a828ef3d50ac5ac" providerId="LiveId" clId="{9564799A-40FD-4AC7-83EA-26D4DF50E8AE}" dt="2025-02-22T01:29:56.730" v="7774"/>
          <ac:spMkLst>
            <pc:docMk/>
            <pc:sldMk cId="2633833885" sldId="439"/>
            <ac:spMk id="59" creationId="{AA8E4738-452A-EF13-F17B-60927438A116}"/>
          </ac:spMkLst>
        </pc:spChg>
        <pc:spChg chg="add mod">
          <ac:chgData name="Hello Hello" userId="6a828ef3d50ac5ac" providerId="LiveId" clId="{9564799A-40FD-4AC7-83EA-26D4DF50E8AE}" dt="2025-02-24T06:50:27.860" v="13097"/>
          <ac:spMkLst>
            <pc:docMk/>
            <pc:sldMk cId="2633833885" sldId="439"/>
            <ac:spMk id="60" creationId="{E9DE8120-F744-187C-6597-15B7F29D3679}"/>
          </ac:spMkLst>
        </pc:spChg>
        <pc:spChg chg="add mod">
          <ac:chgData name="Hello Hello" userId="6a828ef3d50ac5ac" providerId="LiveId" clId="{9564799A-40FD-4AC7-83EA-26D4DF50E8AE}" dt="2025-02-22T01:32:14.649" v="7803"/>
          <ac:spMkLst>
            <pc:docMk/>
            <pc:sldMk cId="2633833885" sldId="439"/>
            <ac:spMk id="62" creationId="{9774AA20-DB9E-A4A7-F498-0D227DE8F752}"/>
          </ac:spMkLst>
        </pc:spChg>
        <pc:spChg chg="del">
          <ac:chgData name="Hello Hello" userId="6a828ef3d50ac5ac" providerId="LiveId" clId="{9564799A-40FD-4AC7-83EA-26D4DF50E8AE}" dt="2025-02-22T01:32:51.332" v="7809" actId="478"/>
          <ac:spMkLst>
            <pc:docMk/>
            <pc:sldMk cId="2633833885" sldId="439"/>
            <ac:spMk id="64" creationId="{6D97EE1C-5B0D-5E83-5545-F7D2C76DE10A}"/>
          </ac:spMkLst>
        </pc:spChg>
        <pc:spChg chg="mod">
          <ac:chgData name="Hello Hello" userId="6a828ef3d50ac5ac" providerId="LiveId" clId="{9564799A-40FD-4AC7-83EA-26D4DF50E8AE}" dt="2025-02-22T06:06:36.507" v="10786" actId="20577"/>
          <ac:spMkLst>
            <pc:docMk/>
            <pc:sldMk cId="2633833885" sldId="439"/>
            <ac:spMk id="65" creationId="{38E0EF52-D029-1D33-71F4-EFAB2EFA4F2F}"/>
          </ac:spMkLst>
        </pc:spChg>
        <pc:spChg chg="del mod">
          <ac:chgData name="Hello Hello" userId="6a828ef3d50ac5ac" providerId="LiveId" clId="{9564799A-40FD-4AC7-83EA-26D4DF50E8AE}" dt="2025-02-22T01:32:49.829" v="7808" actId="478"/>
          <ac:spMkLst>
            <pc:docMk/>
            <pc:sldMk cId="2633833885" sldId="439"/>
            <ac:spMk id="67" creationId="{1185534E-2577-1BB5-289B-701E5E896D22}"/>
          </ac:spMkLst>
        </pc:spChg>
        <pc:spChg chg="add mod">
          <ac:chgData name="Hello Hello" userId="6a828ef3d50ac5ac" providerId="LiveId" clId="{9564799A-40FD-4AC7-83EA-26D4DF50E8AE}" dt="2025-02-22T01:32:14.649" v="7803"/>
          <ac:spMkLst>
            <pc:docMk/>
            <pc:sldMk cId="2633833885" sldId="439"/>
            <ac:spMk id="68" creationId="{C0039499-B15F-D2F9-D3A1-0545010B05C1}"/>
          </ac:spMkLst>
        </pc:spChg>
        <pc:spChg chg="mod">
          <ac:chgData name="Hello Hello" userId="6a828ef3d50ac5ac" providerId="LiveId" clId="{9564799A-40FD-4AC7-83EA-26D4DF50E8AE}" dt="2025-02-22T01:32:34.987" v="7805" actId="207"/>
          <ac:spMkLst>
            <pc:docMk/>
            <pc:sldMk cId="2633833885" sldId="439"/>
            <ac:spMk id="70" creationId="{A34F6B55-EA70-E5EC-7121-97A7F70F2D83}"/>
          </ac:spMkLst>
        </pc:spChg>
        <pc:spChg chg="mod">
          <ac:chgData name="Hello Hello" userId="6a828ef3d50ac5ac" providerId="LiveId" clId="{9564799A-40FD-4AC7-83EA-26D4DF50E8AE}" dt="2025-02-22T01:32:34.987" v="7805" actId="207"/>
          <ac:spMkLst>
            <pc:docMk/>
            <pc:sldMk cId="2633833885" sldId="439"/>
            <ac:spMk id="71" creationId="{79EA087F-FC4D-6B23-E387-A2AB5A2F7F88}"/>
          </ac:spMkLst>
        </pc:spChg>
        <pc:spChg chg="mod">
          <ac:chgData name="Hello Hello" userId="6a828ef3d50ac5ac" providerId="LiveId" clId="{9564799A-40FD-4AC7-83EA-26D4DF50E8AE}" dt="2025-02-22T01:33:30.065" v="7814" actId="20577"/>
          <ac:spMkLst>
            <pc:docMk/>
            <pc:sldMk cId="2633833885" sldId="439"/>
            <ac:spMk id="72" creationId="{8CB83C3D-4074-1FC6-08E1-B66D4DB31D00}"/>
          </ac:spMkLst>
        </pc:spChg>
        <pc:spChg chg="add mod">
          <ac:chgData name="Hello Hello" userId="6a828ef3d50ac5ac" providerId="LiveId" clId="{9564799A-40FD-4AC7-83EA-26D4DF50E8AE}" dt="2025-02-22T01:32:14.649" v="7803"/>
          <ac:spMkLst>
            <pc:docMk/>
            <pc:sldMk cId="2633833885" sldId="439"/>
            <ac:spMk id="74" creationId="{7265B5E8-824F-7BEC-EA4A-68D497E42A96}"/>
          </ac:spMkLst>
        </pc:spChg>
        <pc:spChg chg="add mod">
          <ac:chgData name="Hello Hello" userId="6a828ef3d50ac5ac" providerId="LiveId" clId="{9564799A-40FD-4AC7-83EA-26D4DF50E8AE}" dt="2025-02-22T01:32:20.170" v="7804"/>
          <ac:spMkLst>
            <pc:docMk/>
            <pc:sldMk cId="2633833885" sldId="439"/>
            <ac:spMk id="78" creationId="{1DEF6BE8-FD23-1A3A-29E7-3363FB17BE82}"/>
          </ac:spMkLst>
        </pc:spChg>
        <pc:spChg chg="mod">
          <ac:chgData name="Hello Hello" userId="6a828ef3d50ac5ac" providerId="LiveId" clId="{9564799A-40FD-4AC7-83EA-26D4DF50E8AE}" dt="2025-02-24T06:56:57.324" v="13178" actId="207"/>
          <ac:spMkLst>
            <pc:docMk/>
            <pc:sldMk cId="2633833885" sldId="439"/>
            <ac:spMk id="87" creationId="{7FC14C8E-F6EC-D4B4-C390-01021D534DB0}"/>
          </ac:spMkLst>
        </pc:spChg>
        <pc:spChg chg="mod">
          <ac:chgData name="Hello Hello" userId="6a828ef3d50ac5ac" providerId="LiveId" clId="{9564799A-40FD-4AC7-83EA-26D4DF50E8AE}" dt="2025-02-24T06:57:00.048" v="13179" actId="207"/>
          <ac:spMkLst>
            <pc:docMk/>
            <pc:sldMk cId="2633833885" sldId="439"/>
            <ac:spMk id="88" creationId="{CE30E213-AC19-609D-95BB-30F79B7B9F66}"/>
          </ac:spMkLst>
        </pc:spChg>
        <pc:cxnChg chg="add mod">
          <ac:chgData name="Hello Hello" userId="6a828ef3d50ac5ac" providerId="LiveId" clId="{9564799A-40FD-4AC7-83EA-26D4DF50E8AE}" dt="2025-02-22T01:29:56.730" v="7774"/>
          <ac:cxnSpMkLst>
            <pc:docMk/>
            <pc:sldMk cId="2633833885" sldId="439"/>
            <ac:cxnSpMk id="41" creationId="{93524522-5083-4898-512C-19F76AC9EFE2}"/>
          </ac:cxnSpMkLst>
        </pc:cxnChg>
        <pc:cxnChg chg="del mod">
          <ac:chgData name="Hello Hello" userId="6a828ef3d50ac5ac" providerId="LiveId" clId="{9564799A-40FD-4AC7-83EA-26D4DF50E8AE}" dt="2025-02-22T01:29:56.431" v="7773" actId="478"/>
          <ac:cxnSpMkLst>
            <pc:docMk/>
            <pc:sldMk cId="2633833885" sldId="439"/>
            <ac:cxnSpMk id="53" creationId="{27769101-C68F-DA76-26DE-CB0336A40590}"/>
          </ac:cxnSpMkLst>
        </pc:cxnChg>
        <pc:cxnChg chg="del mod">
          <ac:chgData name="Hello Hello" userId="6a828ef3d50ac5ac" providerId="LiveId" clId="{9564799A-40FD-4AC7-83EA-26D4DF50E8AE}" dt="2025-02-22T01:29:56.431" v="7773" actId="478"/>
          <ac:cxnSpMkLst>
            <pc:docMk/>
            <pc:sldMk cId="2633833885" sldId="439"/>
            <ac:cxnSpMk id="56" creationId="{A623E3E7-531E-4265-5520-E582E024FCA3}"/>
          </ac:cxnSpMkLst>
        </pc:cxnChg>
        <pc:cxnChg chg="del mod">
          <ac:chgData name="Hello Hello" userId="6a828ef3d50ac5ac" providerId="LiveId" clId="{9564799A-40FD-4AC7-83EA-26D4DF50E8AE}" dt="2025-02-22T01:32:14.230" v="7802" actId="478"/>
          <ac:cxnSpMkLst>
            <pc:docMk/>
            <pc:sldMk cId="2633833885" sldId="439"/>
            <ac:cxnSpMk id="58" creationId="{CA1CE38D-1BB9-9369-2DC7-C5CBAA038FEC}"/>
          </ac:cxnSpMkLst>
        </pc:cxnChg>
        <pc:cxnChg chg="add mod">
          <ac:chgData name="Hello Hello" userId="6a828ef3d50ac5ac" providerId="LiveId" clId="{9564799A-40FD-4AC7-83EA-26D4DF50E8AE}" dt="2025-02-22T01:29:56.730" v="7774"/>
          <ac:cxnSpMkLst>
            <pc:docMk/>
            <pc:sldMk cId="2633833885" sldId="439"/>
            <ac:cxnSpMk id="60" creationId="{0E15C5FE-88DB-6A47-1285-E76297CD2765}"/>
          </ac:cxnSpMkLst>
        </pc:cxnChg>
        <pc:cxnChg chg="del mod">
          <ac:chgData name="Hello Hello" userId="6a828ef3d50ac5ac" providerId="LiveId" clId="{9564799A-40FD-4AC7-83EA-26D4DF50E8AE}" dt="2025-02-22T01:33:42.074" v="7816" actId="478"/>
          <ac:cxnSpMkLst>
            <pc:docMk/>
            <pc:sldMk cId="2633833885" sldId="439"/>
            <ac:cxnSpMk id="61" creationId="{92BBCBD6-6C1F-5E77-C52A-869BF0ACC87E}"/>
          </ac:cxnSpMkLst>
        </pc:cxnChg>
        <pc:cxnChg chg="add mod">
          <ac:chgData name="Hello Hello" userId="6a828ef3d50ac5ac" providerId="LiveId" clId="{9564799A-40FD-4AC7-83EA-26D4DF50E8AE}" dt="2025-02-22T01:32:14.649" v="7803"/>
          <ac:cxnSpMkLst>
            <pc:docMk/>
            <pc:sldMk cId="2633833885" sldId="439"/>
            <ac:cxnSpMk id="63" creationId="{1C2C6312-28A5-3E41-2F1A-B4D1A5577ED3}"/>
          </ac:cxnSpMkLst>
        </pc:cxnChg>
        <pc:cxnChg chg="del">
          <ac:chgData name="Hello Hello" userId="6a828ef3d50ac5ac" providerId="LiveId" clId="{9564799A-40FD-4AC7-83EA-26D4DF50E8AE}" dt="2025-02-22T01:33:40.784" v="7815" actId="478"/>
          <ac:cxnSpMkLst>
            <pc:docMk/>
            <pc:sldMk cId="2633833885" sldId="439"/>
            <ac:cxnSpMk id="69" creationId="{43FC0446-30C4-6395-F272-D18B322AE9E6}"/>
          </ac:cxnSpMkLst>
        </pc:cxnChg>
        <pc:cxnChg chg="add mod">
          <ac:chgData name="Hello Hello" userId="6a828ef3d50ac5ac" providerId="LiveId" clId="{9564799A-40FD-4AC7-83EA-26D4DF50E8AE}" dt="2025-02-22T01:32:14.649" v="7803"/>
          <ac:cxnSpMkLst>
            <pc:docMk/>
            <pc:sldMk cId="2633833885" sldId="439"/>
            <ac:cxnSpMk id="73" creationId="{238CDC84-D1FB-EEF1-76C0-00C87AFD25D7}"/>
          </ac:cxnSpMkLst>
        </pc:cxnChg>
        <pc:cxnChg chg="add mod">
          <ac:chgData name="Hello Hello" userId="6a828ef3d50ac5ac" providerId="LiveId" clId="{9564799A-40FD-4AC7-83EA-26D4DF50E8AE}" dt="2025-02-22T01:32:14.649" v="7803"/>
          <ac:cxnSpMkLst>
            <pc:docMk/>
            <pc:sldMk cId="2633833885" sldId="439"/>
            <ac:cxnSpMk id="77" creationId="{D2E1F78B-C025-67C3-93A0-FC8DA532C2A3}"/>
          </ac:cxnSpMkLst>
        </pc:cxnChg>
        <pc:cxnChg chg="add mod">
          <ac:chgData name="Hello Hello" userId="6a828ef3d50ac5ac" providerId="LiveId" clId="{9564799A-40FD-4AC7-83EA-26D4DF50E8AE}" dt="2025-02-22T01:32:20.170" v="7804"/>
          <ac:cxnSpMkLst>
            <pc:docMk/>
            <pc:sldMk cId="2633833885" sldId="439"/>
            <ac:cxnSpMk id="79" creationId="{672DEF60-B125-E6BE-90F1-CE73D8FA3F45}"/>
          </ac:cxnSpMkLst>
        </pc:cxnChg>
      </pc:sldChg>
      <pc:sldChg chg="addSp delSp modSp add del mod delAnim modAnim">
        <pc:chgData name="Hello Hello" userId="6a828ef3d50ac5ac" providerId="LiveId" clId="{9564799A-40FD-4AC7-83EA-26D4DF50E8AE}" dt="2025-02-22T03:52:36.630" v="9833" actId="47"/>
        <pc:sldMkLst>
          <pc:docMk/>
          <pc:sldMk cId="2337935726" sldId="440"/>
        </pc:sldMkLst>
        <pc:spChg chg="add mod">
          <ac:chgData name="Hello Hello" userId="6a828ef3d50ac5ac" providerId="LiveId" clId="{9564799A-40FD-4AC7-83EA-26D4DF50E8AE}" dt="2025-02-22T01:21:46.120" v="7610"/>
          <ac:spMkLst>
            <pc:docMk/>
            <pc:sldMk cId="2337935726" sldId="440"/>
            <ac:spMk id="7" creationId="{11D02840-6835-D587-40C4-D9C22E685E7F}"/>
          </ac:spMkLst>
        </pc:spChg>
        <pc:spChg chg="add mod">
          <ac:chgData name="Hello Hello" userId="6a828ef3d50ac5ac" providerId="LiveId" clId="{9564799A-40FD-4AC7-83EA-26D4DF50E8AE}" dt="2025-02-22T01:23:22.186" v="7690" actId="207"/>
          <ac:spMkLst>
            <pc:docMk/>
            <pc:sldMk cId="2337935726" sldId="440"/>
            <ac:spMk id="12" creationId="{C1B1D0C8-3FEE-433B-5367-90184B07F414}"/>
          </ac:spMkLst>
        </pc:spChg>
        <pc:spChg chg="add mod">
          <ac:chgData name="Hello Hello" userId="6a828ef3d50ac5ac" providerId="LiveId" clId="{9564799A-40FD-4AC7-83EA-26D4DF50E8AE}" dt="2025-02-22T01:23:40.414" v="7691"/>
          <ac:spMkLst>
            <pc:docMk/>
            <pc:sldMk cId="2337935726" sldId="440"/>
            <ac:spMk id="23" creationId="{12E7D085-012F-7C4B-6674-42A8A0F0B93A}"/>
          </ac:spMkLst>
        </pc:spChg>
        <pc:spChg chg="add mod">
          <ac:chgData name="Hello Hello" userId="6a828ef3d50ac5ac" providerId="LiveId" clId="{9564799A-40FD-4AC7-83EA-26D4DF50E8AE}" dt="2025-02-22T01:23:59.819" v="7696" actId="20577"/>
          <ac:spMkLst>
            <pc:docMk/>
            <pc:sldMk cId="2337935726" sldId="440"/>
            <ac:spMk id="41" creationId="{03CBBC61-0703-C8BC-5A52-A83BD18A1B63}"/>
          </ac:spMkLst>
        </pc:spChg>
        <pc:spChg chg="del">
          <ac:chgData name="Hello Hello" userId="6a828ef3d50ac5ac" providerId="LiveId" clId="{9564799A-40FD-4AC7-83EA-26D4DF50E8AE}" dt="2025-02-22T01:29:40.913" v="7765" actId="478"/>
          <ac:spMkLst>
            <pc:docMk/>
            <pc:sldMk cId="2337935726" sldId="440"/>
            <ac:spMk id="42" creationId="{95551915-0B6C-5FE6-55EE-95DEA1ED28B5}"/>
          </ac:spMkLst>
        </pc:spChg>
        <pc:spChg chg="del">
          <ac:chgData name="Hello Hello" userId="6a828ef3d50ac5ac" providerId="LiveId" clId="{9564799A-40FD-4AC7-83EA-26D4DF50E8AE}" dt="2025-02-22T01:29:40.913" v="7765" actId="478"/>
          <ac:spMkLst>
            <pc:docMk/>
            <pc:sldMk cId="2337935726" sldId="440"/>
            <ac:spMk id="55" creationId="{40C7F86B-D332-7979-A83E-95864FEC9FAD}"/>
          </ac:spMkLst>
        </pc:spChg>
        <pc:spChg chg="add mod">
          <ac:chgData name="Hello Hello" userId="6a828ef3d50ac5ac" providerId="LiveId" clId="{9564799A-40FD-4AC7-83EA-26D4DF50E8AE}" dt="2025-02-22T01:24:43.905" v="7706" actId="1076"/>
          <ac:spMkLst>
            <pc:docMk/>
            <pc:sldMk cId="2337935726" sldId="440"/>
            <ac:spMk id="60" creationId="{07CFE1D5-F110-A9E9-16A1-5A5541CE465A}"/>
          </ac:spMkLst>
        </pc:spChg>
        <pc:spChg chg="add mod">
          <ac:chgData name="Hello Hello" userId="6a828ef3d50ac5ac" providerId="LiveId" clId="{9564799A-40FD-4AC7-83EA-26D4DF50E8AE}" dt="2025-02-22T01:29:41.360" v="7766"/>
          <ac:spMkLst>
            <pc:docMk/>
            <pc:sldMk cId="2337935726" sldId="440"/>
            <ac:spMk id="62" creationId="{70B2A0E7-F0FE-A1AA-7281-1902BE7CF6B3}"/>
          </ac:spMkLst>
        </pc:spChg>
        <pc:spChg chg="add mod">
          <ac:chgData name="Hello Hello" userId="6a828ef3d50ac5ac" providerId="LiveId" clId="{9564799A-40FD-4AC7-83EA-26D4DF50E8AE}" dt="2025-02-22T01:29:41.360" v="7766"/>
          <ac:spMkLst>
            <pc:docMk/>
            <pc:sldMk cId="2337935726" sldId="440"/>
            <ac:spMk id="68" creationId="{FC81201F-7641-C56F-DC64-90DFF71F2AEB}"/>
          </ac:spMkLst>
        </pc:spChg>
        <pc:spChg chg="mod">
          <ac:chgData name="Hello Hello" userId="6a828ef3d50ac5ac" providerId="LiveId" clId="{9564799A-40FD-4AC7-83EA-26D4DF50E8AE}" dt="2025-02-22T01:25:12.828" v="7710" actId="207"/>
          <ac:spMkLst>
            <pc:docMk/>
            <pc:sldMk cId="2337935726" sldId="440"/>
            <ac:spMk id="72" creationId="{7DC7F0E4-F4ED-9DC5-ABD5-3BE8D85323D8}"/>
          </ac:spMkLst>
        </pc:spChg>
        <pc:spChg chg="del">
          <ac:chgData name="Hello Hello" userId="6a828ef3d50ac5ac" providerId="LiveId" clId="{9564799A-40FD-4AC7-83EA-26D4DF50E8AE}" dt="2025-02-22T01:21:42.768" v="7609" actId="478"/>
          <ac:spMkLst>
            <pc:docMk/>
            <pc:sldMk cId="2337935726" sldId="440"/>
            <ac:spMk id="73" creationId="{A03AB92C-8522-6EEE-9051-23EC2B2DA288}"/>
          </ac:spMkLst>
        </pc:spChg>
        <pc:cxnChg chg="add mod">
          <ac:chgData name="Hello Hello" userId="6a828ef3d50ac5ac" providerId="LiveId" clId="{9564799A-40FD-4AC7-83EA-26D4DF50E8AE}" dt="2025-02-22T01:23:40.414" v="7691"/>
          <ac:cxnSpMkLst>
            <pc:docMk/>
            <pc:sldMk cId="2337935726" sldId="440"/>
            <ac:cxnSpMk id="28" creationId="{9AB6607E-0021-7B12-424E-A7B8FC367371}"/>
          </ac:cxnSpMkLst>
        </pc:cxnChg>
        <pc:cxnChg chg="del mod">
          <ac:chgData name="Hello Hello" userId="6a828ef3d50ac5ac" providerId="LiveId" clId="{9564799A-40FD-4AC7-83EA-26D4DF50E8AE}" dt="2025-02-22T01:29:40.913" v="7765" actId="478"/>
          <ac:cxnSpMkLst>
            <pc:docMk/>
            <pc:sldMk cId="2337935726" sldId="440"/>
            <ac:cxnSpMk id="53" creationId="{AF2248D9-E0E2-4A65-DC3B-781ED4833B89}"/>
          </ac:cxnSpMkLst>
        </pc:cxnChg>
        <pc:cxnChg chg="del mod">
          <ac:chgData name="Hello Hello" userId="6a828ef3d50ac5ac" providerId="LiveId" clId="{9564799A-40FD-4AC7-83EA-26D4DF50E8AE}" dt="2025-02-22T01:29:40.913" v="7765" actId="478"/>
          <ac:cxnSpMkLst>
            <pc:docMk/>
            <pc:sldMk cId="2337935726" sldId="440"/>
            <ac:cxnSpMk id="56" creationId="{DB5E192D-9B4F-190C-2877-1B4E24A2B4D5}"/>
          </ac:cxnSpMkLst>
        </pc:cxnChg>
        <pc:cxnChg chg="add mod">
          <ac:chgData name="Hello Hello" userId="6a828ef3d50ac5ac" providerId="LiveId" clId="{9564799A-40FD-4AC7-83EA-26D4DF50E8AE}" dt="2025-02-22T01:23:51.942" v="7694" actId="1076"/>
          <ac:cxnSpMkLst>
            <pc:docMk/>
            <pc:sldMk cId="2337935726" sldId="440"/>
            <ac:cxnSpMk id="59" creationId="{1F4467BE-5C77-F4B5-3ACC-16C0AD1B62B2}"/>
          </ac:cxnSpMkLst>
        </pc:cxnChg>
        <pc:cxnChg chg="add mod">
          <ac:chgData name="Hello Hello" userId="6a828ef3d50ac5ac" providerId="LiveId" clId="{9564799A-40FD-4AC7-83EA-26D4DF50E8AE}" dt="2025-02-22T01:29:41.360" v="7766"/>
          <ac:cxnSpMkLst>
            <pc:docMk/>
            <pc:sldMk cId="2337935726" sldId="440"/>
            <ac:cxnSpMk id="63" creationId="{575DF9B8-E861-D572-C442-2F9FCB2CEE94}"/>
          </ac:cxnSpMkLst>
        </pc:cxnChg>
        <pc:cxnChg chg="add mod">
          <ac:chgData name="Hello Hello" userId="6a828ef3d50ac5ac" providerId="LiveId" clId="{9564799A-40FD-4AC7-83EA-26D4DF50E8AE}" dt="2025-02-22T01:29:41.360" v="7766"/>
          <ac:cxnSpMkLst>
            <pc:docMk/>
            <pc:sldMk cId="2337935726" sldId="440"/>
            <ac:cxnSpMk id="74" creationId="{830E58C3-3CDE-044F-B16E-FD7B151368DD}"/>
          </ac:cxnSpMkLst>
        </pc:cxnChg>
      </pc:sldChg>
      <pc:sldChg chg="addSp delSp modSp add del mod delAnim modAnim">
        <pc:chgData name="Hello Hello" userId="6a828ef3d50ac5ac" providerId="LiveId" clId="{9564799A-40FD-4AC7-83EA-26D4DF50E8AE}" dt="2025-02-24T22:33:52.034" v="13951" actId="47"/>
        <pc:sldMkLst>
          <pc:docMk/>
          <pc:sldMk cId="2732865146" sldId="441"/>
        </pc:sldMkLst>
        <pc:spChg chg="add mod">
          <ac:chgData name="Hello Hello" userId="6a828ef3d50ac5ac" providerId="LiveId" clId="{9564799A-40FD-4AC7-83EA-26D4DF50E8AE}" dt="2025-02-24T06:52:24.206" v="13155"/>
          <ac:spMkLst>
            <pc:docMk/>
            <pc:sldMk cId="2732865146" sldId="441"/>
            <ac:spMk id="4" creationId="{A984AE64-B6C1-34EA-2FCA-D720DC833B3C}"/>
          </ac:spMkLst>
        </pc:spChg>
        <pc:spChg chg="add mod">
          <ac:chgData name="Hello Hello" userId="6a828ef3d50ac5ac" providerId="LiveId" clId="{9564799A-40FD-4AC7-83EA-26D4DF50E8AE}" dt="2025-02-24T06:52:24.206" v="13155"/>
          <ac:spMkLst>
            <pc:docMk/>
            <pc:sldMk cId="2732865146" sldId="441"/>
            <ac:spMk id="5" creationId="{6AC9DE60-7E1E-B22B-F0E1-486D5EB208A3}"/>
          </ac:spMkLst>
        </pc:spChg>
        <pc:spChg chg="add mod">
          <ac:chgData name="Hello Hello" userId="6a828ef3d50ac5ac" providerId="LiveId" clId="{9564799A-40FD-4AC7-83EA-26D4DF50E8AE}" dt="2025-02-22T01:29:44.705" v="7768"/>
          <ac:spMkLst>
            <pc:docMk/>
            <pc:sldMk cId="2732865146" sldId="441"/>
            <ac:spMk id="7" creationId="{04B18A8F-1623-265D-275E-F670EDF451B7}"/>
          </ac:spMkLst>
        </pc:spChg>
        <pc:spChg chg="del">
          <ac:chgData name="Hello Hello" userId="6a828ef3d50ac5ac" providerId="LiveId" clId="{9564799A-40FD-4AC7-83EA-26D4DF50E8AE}" dt="2025-02-22T07:09:06.785" v="12731" actId="478"/>
          <ac:spMkLst>
            <pc:docMk/>
            <pc:sldMk cId="2732865146" sldId="441"/>
            <ac:spMk id="8" creationId="{5220C0EA-C7AE-1C6F-AAB7-3B66019547C2}"/>
          </ac:spMkLst>
        </pc:spChg>
        <pc:spChg chg="del">
          <ac:chgData name="Hello Hello" userId="6a828ef3d50ac5ac" providerId="LiveId" clId="{9564799A-40FD-4AC7-83EA-26D4DF50E8AE}" dt="2025-02-22T07:09:06.785" v="12731" actId="478"/>
          <ac:spMkLst>
            <pc:docMk/>
            <pc:sldMk cId="2732865146" sldId="441"/>
            <ac:spMk id="13" creationId="{2CC7FDAE-1802-73BC-B822-C5CF77EFB5DF}"/>
          </ac:spMkLst>
        </pc:spChg>
        <pc:spChg chg="del">
          <ac:chgData name="Hello Hello" userId="6a828ef3d50ac5ac" providerId="LiveId" clId="{9564799A-40FD-4AC7-83EA-26D4DF50E8AE}" dt="2025-02-22T07:09:06.785" v="12731" actId="478"/>
          <ac:spMkLst>
            <pc:docMk/>
            <pc:sldMk cId="2732865146" sldId="441"/>
            <ac:spMk id="14" creationId="{30F0CFA9-BCFE-5CC2-F948-BDEF1B90BAFF}"/>
          </ac:spMkLst>
        </pc:spChg>
        <pc:spChg chg="del">
          <ac:chgData name="Hello Hello" userId="6a828ef3d50ac5ac" providerId="LiveId" clId="{9564799A-40FD-4AC7-83EA-26D4DF50E8AE}" dt="2025-02-22T07:09:06.785" v="12731" actId="478"/>
          <ac:spMkLst>
            <pc:docMk/>
            <pc:sldMk cId="2732865146" sldId="441"/>
            <ac:spMk id="17" creationId="{DEC59720-ABF7-66F5-D3A4-A664E8CBE57B}"/>
          </ac:spMkLst>
        </pc:spChg>
        <pc:spChg chg="del">
          <ac:chgData name="Hello Hello" userId="6a828ef3d50ac5ac" providerId="LiveId" clId="{9564799A-40FD-4AC7-83EA-26D4DF50E8AE}" dt="2025-02-22T07:09:06.785" v="12731" actId="478"/>
          <ac:spMkLst>
            <pc:docMk/>
            <pc:sldMk cId="2732865146" sldId="441"/>
            <ac:spMk id="18" creationId="{25D7DF1E-0406-0A38-4257-ED25FA5D18C4}"/>
          </ac:spMkLst>
        </pc:spChg>
        <pc:spChg chg="del">
          <ac:chgData name="Hello Hello" userId="6a828ef3d50ac5ac" providerId="LiveId" clId="{9564799A-40FD-4AC7-83EA-26D4DF50E8AE}" dt="2025-02-22T07:09:06.785" v="12731" actId="478"/>
          <ac:spMkLst>
            <pc:docMk/>
            <pc:sldMk cId="2732865146" sldId="441"/>
            <ac:spMk id="21" creationId="{6BA6B698-BE9F-5C3E-00E7-C8C14B68E925}"/>
          </ac:spMkLst>
        </pc:spChg>
        <pc:spChg chg="del">
          <ac:chgData name="Hello Hello" userId="6a828ef3d50ac5ac" providerId="LiveId" clId="{9564799A-40FD-4AC7-83EA-26D4DF50E8AE}" dt="2025-02-22T07:09:06.785" v="12731" actId="478"/>
          <ac:spMkLst>
            <pc:docMk/>
            <pc:sldMk cId="2732865146" sldId="441"/>
            <ac:spMk id="22" creationId="{E664DA9A-DC56-10C1-273D-AE79DA55F2AE}"/>
          </ac:spMkLst>
        </pc:spChg>
        <pc:spChg chg="add mod">
          <ac:chgData name="Hello Hello" userId="6a828ef3d50ac5ac" providerId="LiveId" clId="{9564799A-40FD-4AC7-83EA-26D4DF50E8AE}" dt="2025-02-22T01:29:44.705" v="7768"/>
          <ac:spMkLst>
            <pc:docMk/>
            <pc:sldMk cId="2732865146" sldId="441"/>
            <ac:spMk id="28" creationId="{D5B538A1-7702-FC9F-9229-49FDFEC69000}"/>
          </ac:spMkLst>
        </pc:spChg>
        <pc:spChg chg="del">
          <ac:chgData name="Hello Hello" userId="6a828ef3d50ac5ac" providerId="LiveId" clId="{9564799A-40FD-4AC7-83EA-26D4DF50E8AE}" dt="2025-02-22T07:09:06.785" v="12731" actId="478"/>
          <ac:spMkLst>
            <pc:docMk/>
            <pc:sldMk cId="2732865146" sldId="441"/>
            <ac:spMk id="34" creationId="{C75A6667-D19C-1553-442D-A14FEE5A829B}"/>
          </ac:spMkLst>
        </pc:spChg>
        <pc:spChg chg="del">
          <ac:chgData name="Hello Hello" userId="6a828ef3d50ac5ac" providerId="LiveId" clId="{9564799A-40FD-4AC7-83EA-26D4DF50E8AE}" dt="2025-02-22T07:09:06.785" v="12731" actId="478"/>
          <ac:spMkLst>
            <pc:docMk/>
            <pc:sldMk cId="2732865146" sldId="441"/>
            <ac:spMk id="38" creationId="{9B0DC786-9740-AAD2-41EE-56AFB7E0AC74}"/>
          </ac:spMkLst>
        </pc:spChg>
        <pc:spChg chg="del">
          <ac:chgData name="Hello Hello" userId="6a828ef3d50ac5ac" providerId="LiveId" clId="{9564799A-40FD-4AC7-83EA-26D4DF50E8AE}" dt="2025-02-22T01:29:44.371" v="7767" actId="478"/>
          <ac:spMkLst>
            <pc:docMk/>
            <pc:sldMk cId="2732865146" sldId="441"/>
            <ac:spMk id="42" creationId="{50497D58-DA9E-5106-9D99-EE40B1E94D01}"/>
          </ac:spMkLst>
        </pc:spChg>
        <pc:spChg chg="del">
          <ac:chgData name="Hello Hello" userId="6a828ef3d50ac5ac" providerId="LiveId" clId="{9564799A-40FD-4AC7-83EA-26D4DF50E8AE}" dt="2025-02-22T07:09:06.785" v="12731" actId="478"/>
          <ac:spMkLst>
            <pc:docMk/>
            <pc:sldMk cId="2732865146" sldId="441"/>
            <ac:spMk id="43" creationId="{A631186E-8600-DA14-5F5A-272539F0A16A}"/>
          </ac:spMkLst>
        </pc:spChg>
        <pc:spChg chg="del">
          <ac:chgData name="Hello Hello" userId="6a828ef3d50ac5ac" providerId="LiveId" clId="{9564799A-40FD-4AC7-83EA-26D4DF50E8AE}" dt="2025-02-22T01:29:44.371" v="7767" actId="478"/>
          <ac:spMkLst>
            <pc:docMk/>
            <pc:sldMk cId="2732865146" sldId="441"/>
            <ac:spMk id="55" creationId="{A06C06C8-4F67-4BFD-1159-352E6355E931}"/>
          </ac:spMkLst>
        </pc:spChg>
        <pc:spChg chg="del">
          <ac:chgData name="Hello Hello" userId="6a828ef3d50ac5ac" providerId="LiveId" clId="{9564799A-40FD-4AC7-83EA-26D4DF50E8AE}" dt="2025-02-22T01:30:27.449" v="7780" actId="478"/>
          <ac:spMkLst>
            <pc:docMk/>
            <pc:sldMk cId="2732865146" sldId="441"/>
            <ac:spMk id="57" creationId="{4F221B84-A857-7B42-DFFA-155D2E4F4AD9}"/>
          </ac:spMkLst>
        </pc:spChg>
        <pc:spChg chg="add mod">
          <ac:chgData name="Hello Hello" userId="6a828ef3d50ac5ac" providerId="LiveId" clId="{9564799A-40FD-4AC7-83EA-26D4DF50E8AE}" dt="2025-02-22T01:30:27.667" v="7781"/>
          <ac:spMkLst>
            <pc:docMk/>
            <pc:sldMk cId="2732865146" sldId="441"/>
            <ac:spMk id="63" creationId="{D7B64D7D-B452-5969-8ECA-64013F8E88D2}"/>
          </ac:spMkLst>
        </pc:spChg>
        <pc:spChg chg="mod">
          <ac:chgData name="Hello Hello" userId="6a828ef3d50ac5ac" providerId="LiveId" clId="{9564799A-40FD-4AC7-83EA-26D4DF50E8AE}" dt="2025-02-22T05:32:07.425" v="10337" actId="20577"/>
          <ac:spMkLst>
            <pc:docMk/>
            <pc:sldMk cId="2732865146" sldId="441"/>
            <ac:spMk id="64" creationId="{599DF830-C59B-39B4-10EE-B44E91FD0215}"/>
          </ac:spMkLst>
        </pc:spChg>
        <pc:spChg chg="mod">
          <ac:chgData name="Hello Hello" userId="6a828ef3d50ac5ac" providerId="LiveId" clId="{9564799A-40FD-4AC7-83EA-26D4DF50E8AE}" dt="2025-02-22T05:32:08.476" v="10338" actId="20577"/>
          <ac:spMkLst>
            <pc:docMk/>
            <pc:sldMk cId="2732865146" sldId="441"/>
            <ac:spMk id="67" creationId="{65056CAB-3F99-0989-C4E7-E27C7AE3E899}"/>
          </ac:spMkLst>
        </pc:spChg>
        <pc:spChg chg="add mod">
          <ac:chgData name="Hello Hello" userId="6a828ef3d50ac5ac" providerId="LiveId" clId="{9564799A-40FD-4AC7-83EA-26D4DF50E8AE}" dt="2025-02-22T07:09:07.236" v="12732"/>
          <ac:spMkLst>
            <pc:docMk/>
            <pc:sldMk cId="2732865146" sldId="441"/>
            <ac:spMk id="74" creationId="{ADDC54A4-3901-CC41-514B-4CF5B58462B8}"/>
          </ac:spMkLst>
        </pc:spChg>
        <pc:spChg chg="add mod">
          <ac:chgData name="Hello Hello" userId="6a828ef3d50ac5ac" providerId="LiveId" clId="{9564799A-40FD-4AC7-83EA-26D4DF50E8AE}" dt="2025-02-22T07:09:07.236" v="12732"/>
          <ac:spMkLst>
            <pc:docMk/>
            <pc:sldMk cId="2732865146" sldId="441"/>
            <ac:spMk id="77" creationId="{19A55517-4231-2AF5-41C5-2B8ECF289894}"/>
          </ac:spMkLst>
        </pc:spChg>
        <pc:spChg chg="add mod">
          <ac:chgData name="Hello Hello" userId="6a828ef3d50ac5ac" providerId="LiveId" clId="{9564799A-40FD-4AC7-83EA-26D4DF50E8AE}" dt="2025-02-22T07:09:07.236" v="12732"/>
          <ac:spMkLst>
            <pc:docMk/>
            <pc:sldMk cId="2732865146" sldId="441"/>
            <ac:spMk id="86" creationId="{EEBF03A7-5EF7-56C1-EAC4-21B3A0CB8A59}"/>
          </ac:spMkLst>
        </pc:spChg>
        <pc:spChg chg="add mod">
          <ac:chgData name="Hello Hello" userId="6a828ef3d50ac5ac" providerId="LiveId" clId="{9564799A-40FD-4AC7-83EA-26D4DF50E8AE}" dt="2025-02-22T07:09:07.236" v="12732"/>
          <ac:spMkLst>
            <pc:docMk/>
            <pc:sldMk cId="2732865146" sldId="441"/>
            <ac:spMk id="93" creationId="{4CA96D10-FB26-5A67-ADC5-043C872DA500}"/>
          </ac:spMkLst>
        </pc:spChg>
        <pc:spChg chg="add mod">
          <ac:chgData name="Hello Hello" userId="6a828ef3d50ac5ac" providerId="LiveId" clId="{9564799A-40FD-4AC7-83EA-26D4DF50E8AE}" dt="2025-02-22T07:09:07.236" v="12732"/>
          <ac:spMkLst>
            <pc:docMk/>
            <pc:sldMk cId="2732865146" sldId="441"/>
            <ac:spMk id="96" creationId="{D4D4D5BB-0163-BB78-6D85-C16555E10A84}"/>
          </ac:spMkLst>
        </pc:spChg>
        <pc:spChg chg="add mod">
          <ac:chgData name="Hello Hello" userId="6a828ef3d50ac5ac" providerId="LiveId" clId="{9564799A-40FD-4AC7-83EA-26D4DF50E8AE}" dt="2025-02-22T07:09:07.236" v="12732"/>
          <ac:spMkLst>
            <pc:docMk/>
            <pc:sldMk cId="2732865146" sldId="441"/>
            <ac:spMk id="102" creationId="{705FAA85-641D-107B-C90A-0BC73A6BD0FA}"/>
          </ac:spMkLst>
        </pc:spChg>
        <pc:spChg chg="add mod">
          <ac:chgData name="Hello Hello" userId="6a828ef3d50ac5ac" providerId="LiveId" clId="{9564799A-40FD-4AC7-83EA-26D4DF50E8AE}" dt="2025-02-22T07:09:07.236" v="12732"/>
          <ac:spMkLst>
            <pc:docMk/>
            <pc:sldMk cId="2732865146" sldId="441"/>
            <ac:spMk id="115" creationId="{A3078788-6B51-ADA0-298E-D5F0FA5D0834}"/>
          </ac:spMkLst>
        </pc:spChg>
        <pc:spChg chg="add mod">
          <ac:chgData name="Hello Hello" userId="6a828ef3d50ac5ac" providerId="LiveId" clId="{9564799A-40FD-4AC7-83EA-26D4DF50E8AE}" dt="2025-02-22T07:09:07.236" v="12732"/>
          <ac:spMkLst>
            <pc:docMk/>
            <pc:sldMk cId="2732865146" sldId="441"/>
            <ac:spMk id="117" creationId="{0ABBF3DA-AE8D-BEAE-B8AF-758C2EACB8D7}"/>
          </ac:spMkLst>
        </pc:spChg>
        <pc:spChg chg="add mod">
          <ac:chgData name="Hello Hello" userId="6a828ef3d50ac5ac" providerId="LiveId" clId="{9564799A-40FD-4AC7-83EA-26D4DF50E8AE}" dt="2025-02-22T07:09:07.236" v="12732"/>
          <ac:spMkLst>
            <pc:docMk/>
            <pc:sldMk cId="2732865146" sldId="441"/>
            <ac:spMk id="121" creationId="{E6E39476-B346-5413-4420-AD9F5429A315}"/>
          </ac:spMkLst>
        </pc:spChg>
        <pc:spChg chg="mod">
          <ac:chgData name="Hello Hello" userId="6a828ef3d50ac5ac" providerId="LiveId" clId="{9564799A-40FD-4AC7-83EA-26D4DF50E8AE}" dt="2025-02-24T06:57:17.048" v="13182" actId="207"/>
          <ac:spMkLst>
            <pc:docMk/>
            <pc:sldMk cId="2732865146" sldId="441"/>
            <ac:spMk id="126" creationId="{2BA26638-87E7-0FBE-5ACC-3BD5EE99875C}"/>
          </ac:spMkLst>
        </pc:spChg>
        <pc:spChg chg="add mod">
          <ac:chgData name="Hello Hello" userId="6a828ef3d50ac5ac" providerId="LiveId" clId="{9564799A-40FD-4AC7-83EA-26D4DF50E8AE}" dt="2025-02-22T07:09:07.236" v="12732"/>
          <ac:spMkLst>
            <pc:docMk/>
            <pc:sldMk cId="2732865146" sldId="441"/>
            <ac:spMk id="131" creationId="{E99390FF-5955-8A90-C7BC-92A30611AAD3}"/>
          </ac:spMkLst>
        </pc:spChg>
        <pc:spChg chg="mod">
          <ac:chgData name="Hello Hello" userId="6a828ef3d50ac5ac" providerId="LiveId" clId="{9564799A-40FD-4AC7-83EA-26D4DF50E8AE}" dt="2025-02-24T06:56:24.355" v="13173" actId="207"/>
          <ac:spMkLst>
            <pc:docMk/>
            <pc:sldMk cId="2732865146" sldId="441"/>
            <ac:spMk id="132" creationId="{1DAABAA1-6AA3-7D53-748E-288EC960DD24}"/>
          </ac:spMkLst>
        </pc:spChg>
        <pc:cxnChg chg="add mod">
          <ac:chgData name="Hello Hello" userId="6a828ef3d50ac5ac" providerId="LiveId" clId="{9564799A-40FD-4AC7-83EA-26D4DF50E8AE}" dt="2025-02-22T01:29:44.705" v="7768"/>
          <ac:cxnSpMkLst>
            <pc:docMk/>
            <pc:sldMk cId="2732865146" sldId="441"/>
            <ac:cxnSpMk id="23" creationId="{7BE391AE-35EA-4062-8DB1-5567C0137C2F}"/>
          </ac:cxnSpMkLst>
        </pc:cxnChg>
        <pc:cxnChg chg="del mod">
          <ac:chgData name="Hello Hello" userId="6a828ef3d50ac5ac" providerId="LiveId" clId="{9564799A-40FD-4AC7-83EA-26D4DF50E8AE}" dt="2025-02-22T01:29:44.371" v="7767" actId="478"/>
          <ac:cxnSpMkLst>
            <pc:docMk/>
            <pc:sldMk cId="2732865146" sldId="441"/>
            <ac:cxnSpMk id="53" creationId="{2562180B-F111-EF15-95B6-80A8A53D6439}"/>
          </ac:cxnSpMkLst>
        </pc:cxnChg>
        <pc:cxnChg chg="del mod">
          <ac:chgData name="Hello Hello" userId="6a828ef3d50ac5ac" providerId="LiveId" clId="{9564799A-40FD-4AC7-83EA-26D4DF50E8AE}" dt="2025-02-22T01:29:44.371" v="7767" actId="478"/>
          <ac:cxnSpMkLst>
            <pc:docMk/>
            <pc:sldMk cId="2732865146" sldId="441"/>
            <ac:cxnSpMk id="56" creationId="{B6656F7C-D6D3-3D4E-1F5B-DC09BEBF6133}"/>
          </ac:cxnSpMkLst>
        </pc:cxnChg>
        <pc:cxnChg chg="del mod">
          <ac:chgData name="Hello Hello" userId="6a828ef3d50ac5ac" providerId="LiveId" clId="{9564799A-40FD-4AC7-83EA-26D4DF50E8AE}" dt="2025-02-22T01:30:27.449" v="7780" actId="478"/>
          <ac:cxnSpMkLst>
            <pc:docMk/>
            <pc:sldMk cId="2732865146" sldId="441"/>
            <ac:cxnSpMk id="58" creationId="{49113132-39C4-46BA-04E0-57E5C2BF4659}"/>
          </ac:cxnSpMkLst>
        </pc:cxnChg>
        <pc:cxnChg chg="add mod">
          <ac:chgData name="Hello Hello" userId="6a828ef3d50ac5ac" providerId="LiveId" clId="{9564799A-40FD-4AC7-83EA-26D4DF50E8AE}" dt="2025-02-22T01:29:44.705" v="7768"/>
          <ac:cxnSpMkLst>
            <pc:docMk/>
            <pc:sldMk cId="2732865146" sldId="441"/>
            <ac:cxnSpMk id="62" creationId="{E9622E14-237E-18C3-3915-0368CE0F8E59}"/>
          </ac:cxnSpMkLst>
        </pc:cxnChg>
        <pc:cxnChg chg="add mod">
          <ac:chgData name="Hello Hello" userId="6a828ef3d50ac5ac" providerId="LiveId" clId="{9564799A-40FD-4AC7-83EA-26D4DF50E8AE}" dt="2025-02-22T01:30:27.667" v="7781"/>
          <ac:cxnSpMkLst>
            <pc:docMk/>
            <pc:sldMk cId="2732865146" sldId="441"/>
            <ac:cxnSpMk id="68" creationId="{7707781D-17D8-39B8-9271-B5B03ADEA295}"/>
          </ac:cxnSpMkLst>
        </pc:cxnChg>
      </pc:sldChg>
      <pc:sldChg chg="addSp delSp modSp add del mod delAnim modAnim">
        <pc:chgData name="Hello Hello" userId="6a828ef3d50ac5ac" providerId="LiveId" clId="{9564799A-40FD-4AC7-83EA-26D4DF50E8AE}" dt="2025-02-24T22:33:52.034" v="13951" actId="47"/>
        <pc:sldMkLst>
          <pc:docMk/>
          <pc:sldMk cId="1073918565" sldId="442"/>
        </pc:sldMkLst>
        <pc:spChg chg="add mod">
          <ac:chgData name="Hello Hello" userId="6a828ef3d50ac5ac" providerId="LiveId" clId="{9564799A-40FD-4AC7-83EA-26D4DF50E8AE}" dt="2025-02-24T06:52:24.902" v="13156"/>
          <ac:spMkLst>
            <pc:docMk/>
            <pc:sldMk cId="1073918565" sldId="442"/>
            <ac:spMk id="4" creationId="{EABA188E-CA77-4B9B-E9B7-FF65A6D06845}"/>
          </ac:spMkLst>
        </pc:spChg>
        <pc:spChg chg="add mod">
          <ac:chgData name="Hello Hello" userId="6a828ef3d50ac5ac" providerId="LiveId" clId="{9564799A-40FD-4AC7-83EA-26D4DF50E8AE}" dt="2025-02-24T06:52:24.902" v="13156"/>
          <ac:spMkLst>
            <pc:docMk/>
            <pc:sldMk cId="1073918565" sldId="442"/>
            <ac:spMk id="5" creationId="{9760BAC4-7160-A5D1-BB02-DC8B1BC92508}"/>
          </ac:spMkLst>
        </pc:spChg>
        <pc:spChg chg="del">
          <ac:chgData name="Hello Hello" userId="6a828ef3d50ac5ac" providerId="LiveId" clId="{9564799A-40FD-4AC7-83EA-26D4DF50E8AE}" dt="2025-02-22T07:09:10.297" v="12733" actId="478"/>
          <ac:spMkLst>
            <pc:docMk/>
            <pc:sldMk cId="1073918565" sldId="442"/>
            <ac:spMk id="5" creationId="{C0AA81F6-E379-0DE6-C048-2DEEA35F5F8D}"/>
          </ac:spMkLst>
        </pc:spChg>
        <pc:spChg chg="add mod">
          <ac:chgData name="Hello Hello" userId="6a828ef3d50ac5ac" providerId="LiveId" clId="{9564799A-40FD-4AC7-83EA-26D4DF50E8AE}" dt="2025-02-22T01:29:49.181" v="7770"/>
          <ac:spMkLst>
            <pc:docMk/>
            <pc:sldMk cId="1073918565" sldId="442"/>
            <ac:spMk id="7" creationId="{328E1F0F-6A5A-945D-9D66-24600BB90C01}"/>
          </ac:spMkLst>
        </pc:spChg>
        <pc:spChg chg="mod">
          <ac:chgData name="Hello Hello" userId="6a828ef3d50ac5ac" providerId="LiveId" clId="{9564799A-40FD-4AC7-83EA-26D4DF50E8AE}" dt="2025-02-22T01:27:08.525" v="7738" actId="1036"/>
          <ac:spMkLst>
            <pc:docMk/>
            <pc:sldMk cId="1073918565" sldId="442"/>
            <ac:spMk id="12" creationId="{F11A78F1-8C71-7031-F90B-79AC9E268017}"/>
          </ac:spMkLst>
        </pc:spChg>
        <pc:spChg chg="del">
          <ac:chgData name="Hello Hello" userId="6a828ef3d50ac5ac" providerId="LiveId" clId="{9564799A-40FD-4AC7-83EA-26D4DF50E8AE}" dt="2025-02-22T07:09:10.297" v="12733" actId="478"/>
          <ac:spMkLst>
            <pc:docMk/>
            <pc:sldMk cId="1073918565" sldId="442"/>
            <ac:spMk id="17" creationId="{31687A6E-563E-B710-2850-C246A725518E}"/>
          </ac:spMkLst>
        </pc:spChg>
        <pc:spChg chg="del">
          <ac:chgData name="Hello Hello" userId="6a828ef3d50ac5ac" providerId="LiveId" clId="{9564799A-40FD-4AC7-83EA-26D4DF50E8AE}" dt="2025-02-22T07:09:10.297" v="12733" actId="478"/>
          <ac:spMkLst>
            <pc:docMk/>
            <pc:sldMk cId="1073918565" sldId="442"/>
            <ac:spMk id="19" creationId="{2492296D-BED8-44EF-AD88-5EDEF2D0F71D}"/>
          </ac:spMkLst>
        </pc:spChg>
        <pc:spChg chg="add mod">
          <ac:chgData name="Hello Hello" userId="6a828ef3d50ac5ac" providerId="LiveId" clId="{9564799A-40FD-4AC7-83EA-26D4DF50E8AE}" dt="2025-02-22T01:29:49.181" v="7770"/>
          <ac:spMkLst>
            <pc:docMk/>
            <pc:sldMk cId="1073918565" sldId="442"/>
            <ac:spMk id="28" creationId="{7F52456F-8FF7-DB89-BE99-6F64D942AC68}"/>
          </ac:spMkLst>
        </pc:spChg>
        <pc:spChg chg="del">
          <ac:chgData name="Hello Hello" userId="6a828ef3d50ac5ac" providerId="LiveId" clId="{9564799A-40FD-4AC7-83EA-26D4DF50E8AE}" dt="2025-02-22T07:09:10.297" v="12733" actId="478"/>
          <ac:spMkLst>
            <pc:docMk/>
            <pc:sldMk cId="1073918565" sldId="442"/>
            <ac:spMk id="32" creationId="{0F942ED4-6233-3A3A-7E29-C030ACAA0234}"/>
          </ac:spMkLst>
        </pc:spChg>
        <pc:spChg chg="del">
          <ac:chgData name="Hello Hello" userId="6a828ef3d50ac5ac" providerId="LiveId" clId="{9564799A-40FD-4AC7-83EA-26D4DF50E8AE}" dt="2025-02-22T07:09:10.297" v="12733" actId="478"/>
          <ac:spMkLst>
            <pc:docMk/>
            <pc:sldMk cId="1073918565" sldId="442"/>
            <ac:spMk id="34" creationId="{0A2FC136-89CD-1FA8-EFFB-C31608D94DD5}"/>
          </ac:spMkLst>
        </pc:spChg>
        <pc:spChg chg="del">
          <ac:chgData name="Hello Hello" userId="6a828ef3d50ac5ac" providerId="LiveId" clId="{9564799A-40FD-4AC7-83EA-26D4DF50E8AE}" dt="2025-02-22T07:09:10.297" v="12733" actId="478"/>
          <ac:spMkLst>
            <pc:docMk/>
            <pc:sldMk cId="1073918565" sldId="442"/>
            <ac:spMk id="37" creationId="{FD000060-BC3E-91B0-1962-40C9D1AE3262}"/>
          </ac:spMkLst>
        </pc:spChg>
        <pc:spChg chg="del">
          <ac:chgData name="Hello Hello" userId="6a828ef3d50ac5ac" providerId="LiveId" clId="{9564799A-40FD-4AC7-83EA-26D4DF50E8AE}" dt="2025-02-22T07:09:10.297" v="12733" actId="478"/>
          <ac:spMkLst>
            <pc:docMk/>
            <pc:sldMk cId="1073918565" sldId="442"/>
            <ac:spMk id="38" creationId="{66EF1AE9-F9FF-C3A7-62C0-67E496F2F8B7}"/>
          </ac:spMkLst>
        </pc:spChg>
        <pc:spChg chg="del">
          <ac:chgData name="Hello Hello" userId="6a828ef3d50ac5ac" providerId="LiveId" clId="{9564799A-40FD-4AC7-83EA-26D4DF50E8AE}" dt="2025-02-22T01:29:48.934" v="7769" actId="478"/>
          <ac:spMkLst>
            <pc:docMk/>
            <pc:sldMk cId="1073918565" sldId="442"/>
            <ac:spMk id="42" creationId="{53CC6356-DF75-EAC2-4274-031B57080D3F}"/>
          </ac:spMkLst>
        </pc:spChg>
        <pc:spChg chg="del">
          <ac:chgData name="Hello Hello" userId="6a828ef3d50ac5ac" providerId="LiveId" clId="{9564799A-40FD-4AC7-83EA-26D4DF50E8AE}" dt="2025-02-22T07:09:10.297" v="12733" actId="478"/>
          <ac:spMkLst>
            <pc:docMk/>
            <pc:sldMk cId="1073918565" sldId="442"/>
            <ac:spMk id="45" creationId="{0295D8D3-59CC-C4E1-95E3-7C408C81921E}"/>
          </ac:spMkLst>
        </pc:spChg>
        <pc:spChg chg="del">
          <ac:chgData name="Hello Hello" userId="6a828ef3d50ac5ac" providerId="LiveId" clId="{9564799A-40FD-4AC7-83EA-26D4DF50E8AE}" dt="2025-02-22T07:09:10.297" v="12733" actId="478"/>
          <ac:spMkLst>
            <pc:docMk/>
            <pc:sldMk cId="1073918565" sldId="442"/>
            <ac:spMk id="47" creationId="{F8201C7A-FEA6-728A-EB5C-CE7E53DCD1F9}"/>
          </ac:spMkLst>
        </pc:spChg>
        <pc:spChg chg="del">
          <ac:chgData name="Hello Hello" userId="6a828ef3d50ac5ac" providerId="LiveId" clId="{9564799A-40FD-4AC7-83EA-26D4DF50E8AE}" dt="2025-02-22T07:09:10.297" v="12733" actId="478"/>
          <ac:spMkLst>
            <pc:docMk/>
            <pc:sldMk cId="1073918565" sldId="442"/>
            <ac:spMk id="51" creationId="{3A499869-683F-A335-4701-F2FDB1971246}"/>
          </ac:spMkLst>
        </pc:spChg>
        <pc:spChg chg="mod">
          <ac:chgData name="Hello Hello" userId="6a828ef3d50ac5ac" providerId="LiveId" clId="{9564799A-40FD-4AC7-83EA-26D4DF50E8AE}" dt="2025-02-22T01:27:03.114" v="7721" actId="207"/>
          <ac:spMkLst>
            <pc:docMk/>
            <pc:sldMk cId="1073918565" sldId="442"/>
            <ac:spMk id="54" creationId="{F806568A-A75A-E7F8-4698-869D3EE727DB}"/>
          </ac:spMkLst>
        </pc:spChg>
        <pc:spChg chg="del">
          <ac:chgData name="Hello Hello" userId="6a828ef3d50ac5ac" providerId="LiveId" clId="{9564799A-40FD-4AC7-83EA-26D4DF50E8AE}" dt="2025-02-22T01:29:48.934" v="7769" actId="478"/>
          <ac:spMkLst>
            <pc:docMk/>
            <pc:sldMk cId="1073918565" sldId="442"/>
            <ac:spMk id="55" creationId="{66EEF847-6858-2591-D38C-F3480B8BDADD}"/>
          </ac:spMkLst>
        </pc:spChg>
        <pc:spChg chg="del">
          <ac:chgData name="Hello Hello" userId="6a828ef3d50ac5ac" providerId="LiveId" clId="{9564799A-40FD-4AC7-83EA-26D4DF50E8AE}" dt="2025-02-22T01:30:23.941" v="7778" actId="478"/>
          <ac:spMkLst>
            <pc:docMk/>
            <pc:sldMk cId="1073918565" sldId="442"/>
            <ac:spMk id="57" creationId="{8CD7BF78-2A6E-E8AF-1ADC-5B2B8AF103DB}"/>
          </ac:spMkLst>
        </pc:spChg>
        <pc:spChg chg="add mod">
          <ac:chgData name="Hello Hello" userId="6a828ef3d50ac5ac" providerId="LiveId" clId="{9564799A-40FD-4AC7-83EA-26D4DF50E8AE}" dt="2025-02-22T01:30:24.127" v="7779"/>
          <ac:spMkLst>
            <pc:docMk/>
            <pc:sldMk cId="1073918565" sldId="442"/>
            <ac:spMk id="63" creationId="{EE53271B-E652-865F-7AED-141E2023C448}"/>
          </ac:spMkLst>
        </pc:spChg>
        <pc:spChg chg="mod">
          <ac:chgData name="Hello Hello" userId="6a828ef3d50ac5ac" providerId="LiveId" clId="{9564799A-40FD-4AC7-83EA-26D4DF50E8AE}" dt="2025-02-22T05:32:12.106" v="10339" actId="20577"/>
          <ac:spMkLst>
            <pc:docMk/>
            <pc:sldMk cId="1073918565" sldId="442"/>
            <ac:spMk id="64" creationId="{F29BC12C-939E-1E4C-D7CB-86F83DEC71C1}"/>
          </ac:spMkLst>
        </pc:spChg>
        <pc:spChg chg="mod">
          <ac:chgData name="Hello Hello" userId="6a828ef3d50ac5ac" providerId="LiveId" clId="{9564799A-40FD-4AC7-83EA-26D4DF50E8AE}" dt="2025-02-22T05:32:13.169" v="10340" actId="20577"/>
          <ac:spMkLst>
            <pc:docMk/>
            <pc:sldMk cId="1073918565" sldId="442"/>
            <ac:spMk id="67" creationId="{F2365033-B6A5-E932-F748-B3B9CA082CF4}"/>
          </ac:spMkLst>
        </pc:spChg>
        <pc:spChg chg="mod">
          <ac:chgData name="Hello Hello" userId="6a828ef3d50ac5ac" providerId="LiveId" clId="{9564799A-40FD-4AC7-83EA-26D4DF50E8AE}" dt="2025-02-22T01:26:51.531" v="7717" actId="207"/>
          <ac:spMkLst>
            <pc:docMk/>
            <pc:sldMk cId="1073918565" sldId="442"/>
            <ac:spMk id="72" creationId="{F2543C49-BD63-D116-B9F4-9EF3A89ED6B9}"/>
          </ac:spMkLst>
        </pc:spChg>
        <pc:spChg chg="add mod">
          <ac:chgData name="Hello Hello" userId="6a828ef3d50ac5ac" providerId="LiveId" clId="{9564799A-40FD-4AC7-83EA-26D4DF50E8AE}" dt="2025-02-22T07:09:11.049" v="12734"/>
          <ac:spMkLst>
            <pc:docMk/>
            <pc:sldMk cId="1073918565" sldId="442"/>
            <ac:spMk id="89" creationId="{054D3FF1-633A-4F47-0FB3-9FA1CC841120}"/>
          </ac:spMkLst>
        </pc:spChg>
        <pc:spChg chg="add mod">
          <ac:chgData name="Hello Hello" userId="6a828ef3d50ac5ac" providerId="LiveId" clId="{9564799A-40FD-4AC7-83EA-26D4DF50E8AE}" dt="2025-02-22T07:09:11.049" v="12734"/>
          <ac:spMkLst>
            <pc:docMk/>
            <pc:sldMk cId="1073918565" sldId="442"/>
            <ac:spMk id="93" creationId="{0A5E7558-7A61-016A-3E1B-BD4AC7961D44}"/>
          </ac:spMkLst>
        </pc:spChg>
        <pc:spChg chg="add mod">
          <ac:chgData name="Hello Hello" userId="6a828ef3d50ac5ac" providerId="LiveId" clId="{9564799A-40FD-4AC7-83EA-26D4DF50E8AE}" dt="2025-02-22T07:09:11.049" v="12734"/>
          <ac:spMkLst>
            <pc:docMk/>
            <pc:sldMk cId="1073918565" sldId="442"/>
            <ac:spMk id="99" creationId="{595B3B61-0C14-06E9-E08E-CAE493155ED1}"/>
          </ac:spMkLst>
        </pc:spChg>
        <pc:spChg chg="add mod">
          <ac:chgData name="Hello Hello" userId="6a828ef3d50ac5ac" providerId="LiveId" clId="{9564799A-40FD-4AC7-83EA-26D4DF50E8AE}" dt="2025-02-22T07:09:11.049" v="12734"/>
          <ac:spMkLst>
            <pc:docMk/>
            <pc:sldMk cId="1073918565" sldId="442"/>
            <ac:spMk id="102" creationId="{9BB662DB-966D-1767-A3B3-D529D434181D}"/>
          </ac:spMkLst>
        </pc:spChg>
        <pc:spChg chg="add mod">
          <ac:chgData name="Hello Hello" userId="6a828ef3d50ac5ac" providerId="LiveId" clId="{9564799A-40FD-4AC7-83EA-26D4DF50E8AE}" dt="2025-02-22T07:09:11.049" v="12734"/>
          <ac:spMkLst>
            <pc:docMk/>
            <pc:sldMk cId="1073918565" sldId="442"/>
            <ac:spMk id="105" creationId="{C2A0ECFF-A349-E117-7FEF-46C778FDFC73}"/>
          </ac:spMkLst>
        </pc:spChg>
        <pc:spChg chg="add mod">
          <ac:chgData name="Hello Hello" userId="6a828ef3d50ac5ac" providerId="LiveId" clId="{9564799A-40FD-4AC7-83EA-26D4DF50E8AE}" dt="2025-02-22T07:09:11.049" v="12734"/>
          <ac:spMkLst>
            <pc:docMk/>
            <pc:sldMk cId="1073918565" sldId="442"/>
            <ac:spMk id="107" creationId="{5449FC27-BC49-9299-317C-C068202ACC66}"/>
          </ac:spMkLst>
        </pc:spChg>
        <pc:spChg chg="add mod">
          <ac:chgData name="Hello Hello" userId="6a828ef3d50ac5ac" providerId="LiveId" clId="{9564799A-40FD-4AC7-83EA-26D4DF50E8AE}" dt="2025-02-22T07:09:11.049" v="12734"/>
          <ac:spMkLst>
            <pc:docMk/>
            <pc:sldMk cId="1073918565" sldId="442"/>
            <ac:spMk id="108" creationId="{ABD6D990-B411-5105-0BD4-F24DDA8CAB41}"/>
          </ac:spMkLst>
        </pc:spChg>
        <pc:spChg chg="add mod">
          <ac:chgData name="Hello Hello" userId="6a828ef3d50ac5ac" providerId="LiveId" clId="{9564799A-40FD-4AC7-83EA-26D4DF50E8AE}" dt="2025-02-22T07:09:11.049" v="12734"/>
          <ac:spMkLst>
            <pc:docMk/>
            <pc:sldMk cId="1073918565" sldId="442"/>
            <ac:spMk id="110" creationId="{58075428-310B-9C52-4082-DBB41A1C7A3C}"/>
          </ac:spMkLst>
        </pc:spChg>
        <pc:spChg chg="add mod">
          <ac:chgData name="Hello Hello" userId="6a828ef3d50ac5ac" providerId="LiveId" clId="{9564799A-40FD-4AC7-83EA-26D4DF50E8AE}" dt="2025-02-22T07:09:11.049" v="12734"/>
          <ac:spMkLst>
            <pc:docMk/>
            <pc:sldMk cId="1073918565" sldId="442"/>
            <ac:spMk id="119" creationId="{CA49C962-4991-EBE5-3249-5262109CE532}"/>
          </ac:spMkLst>
        </pc:spChg>
        <pc:spChg chg="add mod">
          <ac:chgData name="Hello Hello" userId="6a828ef3d50ac5ac" providerId="LiveId" clId="{9564799A-40FD-4AC7-83EA-26D4DF50E8AE}" dt="2025-02-22T07:09:11.049" v="12734"/>
          <ac:spMkLst>
            <pc:docMk/>
            <pc:sldMk cId="1073918565" sldId="442"/>
            <ac:spMk id="120" creationId="{42FC7329-0D8D-3FE9-3EA1-CA5F23A536EA}"/>
          </ac:spMkLst>
        </pc:spChg>
        <pc:spChg chg="mod">
          <ac:chgData name="Hello Hello" userId="6a828ef3d50ac5ac" providerId="LiveId" clId="{9564799A-40FD-4AC7-83EA-26D4DF50E8AE}" dt="2025-02-24T06:56:45.062" v="13175" actId="207"/>
          <ac:spMkLst>
            <pc:docMk/>
            <pc:sldMk cId="1073918565" sldId="442"/>
            <ac:spMk id="126" creationId="{729007AF-135C-3157-BEB2-5DA194A9A650}"/>
          </ac:spMkLst>
        </pc:spChg>
        <pc:spChg chg="mod">
          <ac:chgData name="Hello Hello" userId="6a828ef3d50ac5ac" providerId="LiveId" clId="{9564799A-40FD-4AC7-83EA-26D4DF50E8AE}" dt="2025-02-24T06:56:40.822" v="13174" actId="207"/>
          <ac:spMkLst>
            <pc:docMk/>
            <pc:sldMk cId="1073918565" sldId="442"/>
            <ac:spMk id="127" creationId="{CDAB77F4-7246-D279-14F4-D43E9E35CD99}"/>
          </ac:spMkLst>
        </pc:spChg>
        <pc:cxnChg chg="add mod">
          <ac:chgData name="Hello Hello" userId="6a828ef3d50ac5ac" providerId="LiveId" clId="{9564799A-40FD-4AC7-83EA-26D4DF50E8AE}" dt="2025-02-22T01:29:49.181" v="7770"/>
          <ac:cxnSpMkLst>
            <pc:docMk/>
            <pc:sldMk cId="1073918565" sldId="442"/>
            <ac:cxnSpMk id="23" creationId="{B14DE96A-C7E4-2775-D8A7-F2BDBB49D990}"/>
          </ac:cxnSpMkLst>
        </pc:cxnChg>
        <pc:cxnChg chg="del mod">
          <ac:chgData name="Hello Hello" userId="6a828ef3d50ac5ac" providerId="LiveId" clId="{9564799A-40FD-4AC7-83EA-26D4DF50E8AE}" dt="2025-02-22T01:29:48.934" v="7769" actId="478"/>
          <ac:cxnSpMkLst>
            <pc:docMk/>
            <pc:sldMk cId="1073918565" sldId="442"/>
            <ac:cxnSpMk id="53" creationId="{DB1F7EDA-2BA2-3126-1AD2-3EF8E9ACC75E}"/>
          </ac:cxnSpMkLst>
        </pc:cxnChg>
        <pc:cxnChg chg="del mod">
          <ac:chgData name="Hello Hello" userId="6a828ef3d50ac5ac" providerId="LiveId" clId="{9564799A-40FD-4AC7-83EA-26D4DF50E8AE}" dt="2025-02-22T01:29:48.934" v="7769" actId="478"/>
          <ac:cxnSpMkLst>
            <pc:docMk/>
            <pc:sldMk cId="1073918565" sldId="442"/>
            <ac:cxnSpMk id="56" creationId="{6A7F855E-4AA1-E359-C98D-779329E3D263}"/>
          </ac:cxnSpMkLst>
        </pc:cxnChg>
        <pc:cxnChg chg="del mod">
          <ac:chgData name="Hello Hello" userId="6a828ef3d50ac5ac" providerId="LiveId" clId="{9564799A-40FD-4AC7-83EA-26D4DF50E8AE}" dt="2025-02-22T01:30:23.941" v="7778" actId="478"/>
          <ac:cxnSpMkLst>
            <pc:docMk/>
            <pc:sldMk cId="1073918565" sldId="442"/>
            <ac:cxnSpMk id="58" creationId="{D03E19B0-C3FF-0833-3791-984FCF5F1308}"/>
          </ac:cxnSpMkLst>
        </pc:cxnChg>
        <pc:cxnChg chg="add mod">
          <ac:chgData name="Hello Hello" userId="6a828ef3d50ac5ac" providerId="LiveId" clId="{9564799A-40FD-4AC7-83EA-26D4DF50E8AE}" dt="2025-02-22T01:29:49.181" v="7770"/>
          <ac:cxnSpMkLst>
            <pc:docMk/>
            <pc:sldMk cId="1073918565" sldId="442"/>
            <ac:cxnSpMk id="62" creationId="{2E16C415-C9A1-D64D-3AFE-06859729A459}"/>
          </ac:cxnSpMkLst>
        </pc:cxnChg>
        <pc:cxnChg chg="add mod">
          <ac:chgData name="Hello Hello" userId="6a828ef3d50ac5ac" providerId="LiveId" clId="{9564799A-40FD-4AC7-83EA-26D4DF50E8AE}" dt="2025-02-22T01:30:24.127" v="7779"/>
          <ac:cxnSpMkLst>
            <pc:docMk/>
            <pc:sldMk cId="1073918565" sldId="442"/>
            <ac:cxnSpMk id="68" creationId="{ACD8921F-3886-1EFC-AF49-2299F83A99DF}"/>
          </ac:cxnSpMkLst>
        </pc:cxnChg>
      </pc:sldChg>
      <pc:sldChg chg="addSp delSp modSp add del mod delAnim modAnim">
        <pc:chgData name="Hello Hello" userId="6a828ef3d50ac5ac" providerId="LiveId" clId="{9564799A-40FD-4AC7-83EA-26D4DF50E8AE}" dt="2025-02-24T22:33:52.034" v="13951" actId="47"/>
        <pc:sldMkLst>
          <pc:docMk/>
          <pc:sldMk cId="1511723131" sldId="443"/>
        </pc:sldMkLst>
        <pc:spChg chg="del">
          <ac:chgData name="Hello Hello" userId="6a828ef3d50ac5ac" providerId="LiveId" clId="{9564799A-40FD-4AC7-83EA-26D4DF50E8AE}" dt="2025-02-22T07:09:14.319" v="12735" actId="478"/>
          <ac:spMkLst>
            <pc:docMk/>
            <pc:sldMk cId="1511723131" sldId="443"/>
            <ac:spMk id="4" creationId="{0CFC968C-7D5D-6A77-503E-93F50B5FDB08}"/>
          </ac:spMkLst>
        </pc:spChg>
        <pc:spChg chg="add mod">
          <ac:chgData name="Hello Hello" userId="6a828ef3d50ac5ac" providerId="LiveId" clId="{9564799A-40FD-4AC7-83EA-26D4DF50E8AE}" dt="2025-02-24T06:52:27.165" v="13157"/>
          <ac:spMkLst>
            <pc:docMk/>
            <pc:sldMk cId="1511723131" sldId="443"/>
            <ac:spMk id="4" creationId="{1683D227-9AE6-A584-1245-EB9AF9CEF6B0}"/>
          </ac:spMkLst>
        </pc:spChg>
        <pc:spChg chg="add mod">
          <ac:chgData name="Hello Hello" userId="6a828ef3d50ac5ac" providerId="LiveId" clId="{9564799A-40FD-4AC7-83EA-26D4DF50E8AE}" dt="2025-02-24T06:52:27.165" v="13157"/>
          <ac:spMkLst>
            <pc:docMk/>
            <pc:sldMk cId="1511723131" sldId="443"/>
            <ac:spMk id="5" creationId="{4596526A-5DF9-236F-55E3-6F87A2A52EA9}"/>
          </ac:spMkLst>
        </pc:spChg>
        <pc:spChg chg="add mod">
          <ac:chgData name="Hello Hello" userId="6a828ef3d50ac5ac" providerId="LiveId" clId="{9564799A-40FD-4AC7-83EA-26D4DF50E8AE}" dt="2025-02-22T01:29:53.117" v="7772"/>
          <ac:spMkLst>
            <pc:docMk/>
            <pc:sldMk cId="1511723131" sldId="443"/>
            <ac:spMk id="7" creationId="{2D34787E-2E5F-FE74-BB0C-A591E8F2C57F}"/>
          </ac:spMkLst>
        </pc:spChg>
        <pc:spChg chg="mod">
          <ac:chgData name="Hello Hello" userId="6a828ef3d50ac5ac" providerId="LiveId" clId="{9564799A-40FD-4AC7-83EA-26D4DF50E8AE}" dt="2025-02-22T01:28:54.205" v="7762" actId="1036"/>
          <ac:spMkLst>
            <pc:docMk/>
            <pc:sldMk cId="1511723131" sldId="443"/>
            <ac:spMk id="12" creationId="{32D2EB99-F503-72F2-0F2E-40EFB4918715}"/>
          </ac:spMkLst>
        </pc:spChg>
        <pc:spChg chg="del">
          <ac:chgData name="Hello Hello" userId="6a828ef3d50ac5ac" providerId="LiveId" clId="{9564799A-40FD-4AC7-83EA-26D4DF50E8AE}" dt="2025-02-22T07:09:14.319" v="12735" actId="478"/>
          <ac:spMkLst>
            <pc:docMk/>
            <pc:sldMk cId="1511723131" sldId="443"/>
            <ac:spMk id="13" creationId="{EC696157-03C4-A770-0F69-885FD34A4C1D}"/>
          </ac:spMkLst>
        </pc:spChg>
        <pc:spChg chg="del">
          <ac:chgData name="Hello Hello" userId="6a828ef3d50ac5ac" providerId="LiveId" clId="{9564799A-40FD-4AC7-83EA-26D4DF50E8AE}" dt="2025-02-22T07:09:14.319" v="12735" actId="478"/>
          <ac:spMkLst>
            <pc:docMk/>
            <pc:sldMk cId="1511723131" sldId="443"/>
            <ac:spMk id="20" creationId="{C7DCFD3E-D8C1-726E-B698-6B9E7ED6D41C}"/>
          </ac:spMkLst>
        </pc:spChg>
        <pc:spChg chg="add mod">
          <ac:chgData name="Hello Hello" userId="6a828ef3d50ac5ac" providerId="LiveId" clId="{9564799A-40FD-4AC7-83EA-26D4DF50E8AE}" dt="2025-02-22T01:29:53.117" v="7772"/>
          <ac:spMkLst>
            <pc:docMk/>
            <pc:sldMk cId="1511723131" sldId="443"/>
            <ac:spMk id="28" creationId="{05A09B54-5441-ADCD-A0E8-A03F3EE51E73}"/>
          </ac:spMkLst>
        </pc:spChg>
        <pc:spChg chg="del">
          <ac:chgData name="Hello Hello" userId="6a828ef3d50ac5ac" providerId="LiveId" clId="{9564799A-40FD-4AC7-83EA-26D4DF50E8AE}" dt="2025-02-22T07:09:14.319" v="12735" actId="478"/>
          <ac:spMkLst>
            <pc:docMk/>
            <pc:sldMk cId="1511723131" sldId="443"/>
            <ac:spMk id="31" creationId="{1C92A085-16CB-0C56-88B3-94A3CB1566CA}"/>
          </ac:spMkLst>
        </pc:spChg>
        <pc:spChg chg="del">
          <ac:chgData name="Hello Hello" userId="6a828ef3d50ac5ac" providerId="LiveId" clId="{9564799A-40FD-4AC7-83EA-26D4DF50E8AE}" dt="2025-02-22T07:09:14.319" v="12735" actId="478"/>
          <ac:spMkLst>
            <pc:docMk/>
            <pc:sldMk cId="1511723131" sldId="443"/>
            <ac:spMk id="33" creationId="{FE3FB091-8082-A439-1C36-0E1980B024CC}"/>
          </ac:spMkLst>
        </pc:spChg>
        <pc:spChg chg="del">
          <ac:chgData name="Hello Hello" userId="6a828ef3d50ac5ac" providerId="LiveId" clId="{9564799A-40FD-4AC7-83EA-26D4DF50E8AE}" dt="2025-02-22T07:09:14.319" v="12735" actId="478"/>
          <ac:spMkLst>
            <pc:docMk/>
            <pc:sldMk cId="1511723131" sldId="443"/>
            <ac:spMk id="39" creationId="{4BE96ACD-E89D-7B30-969A-663C989E28B3}"/>
          </ac:spMkLst>
        </pc:spChg>
        <pc:spChg chg="del">
          <ac:chgData name="Hello Hello" userId="6a828ef3d50ac5ac" providerId="LiveId" clId="{9564799A-40FD-4AC7-83EA-26D4DF50E8AE}" dt="2025-02-22T01:29:52.809" v="7771" actId="478"/>
          <ac:spMkLst>
            <pc:docMk/>
            <pc:sldMk cId="1511723131" sldId="443"/>
            <ac:spMk id="42" creationId="{B97E0E95-4B65-0DF7-F76B-D659923F147A}"/>
          </ac:spMkLst>
        </pc:spChg>
        <pc:spChg chg="del">
          <ac:chgData name="Hello Hello" userId="6a828ef3d50ac5ac" providerId="LiveId" clId="{9564799A-40FD-4AC7-83EA-26D4DF50E8AE}" dt="2025-02-22T07:09:14.319" v="12735" actId="478"/>
          <ac:spMkLst>
            <pc:docMk/>
            <pc:sldMk cId="1511723131" sldId="443"/>
            <ac:spMk id="43" creationId="{FDBADB73-D474-0B32-1561-AE8115217241}"/>
          </ac:spMkLst>
        </pc:spChg>
        <pc:spChg chg="del">
          <ac:chgData name="Hello Hello" userId="6a828ef3d50ac5ac" providerId="LiveId" clId="{9564799A-40FD-4AC7-83EA-26D4DF50E8AE}" dt="2025-02-22T07:09:14.319" v="12735" actId="478"/>
          <ac:spMkLst>
            <pc:docMk/>
            <pc:sldMk cId="1511723131" sldId="443"/>
            <ac:spMk id="48" creationId="{81EEF8BD-4128-3106-1311-1F4461993D60}"/>
          </ac:spMkLst>
        </pc:spChg>
        <pc:spChg chg="del">
          <ac:chgData name="Hello Hello" userId="6a828ef3d50ac5ac" providerId="LiveId" clId="{9564799A-40FD-4AC7-83EA-26D4DF50E8AE}" dt="2025-02-22T07:09:14.319" v="12735" actId="478"/>
          <ac:spMkLst>
            <pc:docMk/>
            <pc:sldMk cId="1511723131" sldId="443"/>
            <ac:spMk id="50" creationId="{10C88B49-2AE3-D3E4-E8ED-AD71ECE3082E}"/>
          </ac:spMkLst>
        </pc:spChg>
        <pc:spChg chg="del">
          <ac:chgData name="Hello Hello" userId="6a828ef3d50ac5ac" providerId="LiveId" clId="{9564799A-40FD-4AC7-83EA-26D4DF50E8AE}" dt="2025-02-22T07:09:14.319" v="12735" actId="478"/>
          <ac:spMkLst>
            <pc:docMk/>
            <pc:sldMk cId="1511723131" sldId="443"/>
            <ac:spMk id="52" creationId="{21352E3B-7FA8-3072-E735-2CA0968E5145}"/>
          </ac:spMkLst>
        </pc:spChg>
        <pc:spChg chg="mod">
          <ac:chgData name="Hello Hello" userId="6a828ef3d50ac5ac" providerId="LiveId" clId="{9564799A-40FD-4AC7-83EA-26D4DF50E8AE}" dt="2025-02-22T01:27:28.336" v="7740" actId="207"/>
          <ac:spMkLst>
            <pc:docMk/>
            <pc:sldMk cId="1511723131" sldId="443"/>
            <ac:spMk id="54" creationId="{9B4BCBC4-82BA-2AEE-08E4-FE8A304D5246}"/>
          </ac:spMkLst>
        </pc:spChg>
        <pc:spChg chg="del">
          <ac:chgData name="Hello Hello" userId="6a828ef3d50ac5ac" providerId="LiveId" clId="{9564799A-40FD-4AC7-83EA-26D4DF50E8AE}" dt="2025-02-22T01:29:52.809" v="7771" actId="478"/>
          <ac:spMkLst>
            <pc:docMk/>
            <pc:sldMk cId="1511723131" sldId="443"/>
            <ac:spMk id="55" creationId="{F715096C-528C-217B-9EB4-2CDBD9DD20E6}"/>
          </ac:spMkLst>
        </pc:spChg>
        <pc:spChg chg="mod">
          <ac:chgData name="Hello Hello" userId="6a828ef3d50ac5ac" providerId="LiveId" clId="{9564799A-40FD-4AC7-83EA-26D4DF50E8AE}" dt="2025-02-22T01:30:17.321" v="7777" actId="208"/>
          <ac:spMkLst>
            <pc:docMk/>
            <pc:sldMk cId="1511723131" sldId="443"/>
            <ac:spMk id="57" creationId="{587F0055-E017-8F7F-AF20-2A43226F5199}"/>
          </ac:spMkLst>
        </pc:spChg>
        <pc:spChg chg="mod">
          <ac:chgData name="Hello Hello" userId="6a828ef3d50ac5ac" providerId="LiveId" clId="{9564799A-40FD-4AC7-83EA-26D4DF50E8AE}" dt="2025-02-22T05:32:15.518" v="10341" actId="20577"/>
          <ac:spMkLst>
            <pc:docMk/>
            <pc:sldMk cId="1511723131" sldId="443"/>
            <ac:spMk id="64" creationId="{B7E137E9-2287-8259-422F-43C77B1166FA}"/>
          </ac:spMkLst>
        </pc:spChg>
        <pc:spChg chg="mod">
          <ac:chgData name="Hello Hello" userId="6a828ef3d50ac5ac" providerId="LiveId" clId="{9564799A-40FD-4AC7-83EA-26D4DF50E8AE}" dt="2025-02-22T01:27:34.686" v="7742" actId="207"/>
          <ac:spMkLst>
            <pc:docMk/>
            <pc:sldMk cId="1511723131" sldId="443"/>
            <ac:spMk id="65" creationId="{F8FE3CE4-F018-41DC-B7FC-0E748D94D70F}"/>
          </ac:spMkLst>
        </pc:spChg>
        <pc:spChg chg="mod">
          <ac:chgData name="Hello Hello" userId="6a828ef3d50ac5ac" providerId="LiveId" clId="{9564799A-40FD-4AC7-83EA-26D4DF50E8AE}" dt="2025-02-22T05:32:16.643" v="10342" actId="20577"/>
          <ac:spMkLst>
            <pc:docMk/>
            <pc:sldMk cId="1511723131" sldId="443"/>
            <ac:spMk id="67" creationId="{30EA740D-D0EB-4333-2B59-4AA470713C87}"/>
          </ac:spMkLst>
        </pc:spChg>
        <pc:spChg chg="add mod">
          <ac:chgData name="Hello Hello" userId="6a828ef3d50ac5ac" providerId="LiveId" clId="{9564799A-40FD-4AC7-83EA-26D4DF50E8AE}" dt="2025-02-22T07:09:14.601" v="12736"/>
          <ac:spMkLst>
            <pc:docMk/>
            <pc:sldMk cId="1511723131" sldId="443"/>
            <ac:spMk id="74" creationId="{D77623B1-AA6B-4B37-7F35-EEE1D505F33D}"/>
          </ac:spMkLst>
        </pc:spChg>
        <pc:spChg chg="add mod">
          <ac:chgData name="Hello Hello" userId="6a828ef3d50ac5ac" providerId="LiveId" clId="{9564799A-40FD-4AC7-83EA-26D4DF50E8AE}" dt="2025-02-22T07:09:14.601" v="12736"/>
          <ac:spMkLst>
            <pc:docMk/>
            <pc:sldMk cId="1511723131" sldId="443"/>
            <ac:spMk id="86" creationId="{C677EB46-B637-01FF-967F-E2261513BE5E}"/>
          </ac:spMkLst>
        </pc:spChg>
        <pc:spChg chg="add mod">
          <ac:chgData name="Hello Hello" userId="6a828ef3d50ac5ac" providerId="LiveId" clId="{9564799A-40FD-4AC7-83EA-26D4DF50E8AE}" dt="2025-02-22T07:09:14.601" v="12736"/>
          <ac:spMkLst>
            <pc:docMk/>
            <pc:sldMk cId="1511723131" sldId="443"/>
            <ac:spMk id="89" creationId="{A329E258-600B-2D1E-5B66-F1CF7A6AB6CB}"/>
          </ac:spMkLst>
        </pc:spChg>
        <pc:spChg chg="add mod">
          <ac:chgData name="Hello Hello" userId="6a828ef3d50ac5ac" providerId="LiveId" clId="{9564799A-40FD-4AC7-83EA-26D4DF50E8AE}" dt="2025-02-22T07:09:14.601" v="12736"/>
          <ac:spMkLst>
            <pc:docMk/>
            <pc:sldMk cId="1511723131" sldId="443"/>
            <ac:spMk id="94" creationId="{C0458F86-BC6C-F0B4-4AD6-F9A624F71C68}"/>
          </ac:spMkLst>
        </pc:spChg>
        <pc:spChg chg="add mod">
          <ac:chgData name="Hello Hello" userId="6a828ef3d50ac5ac" providerId="LiveId" clId="{9564799A-40FD-4AC7-83EA-26D4DF50E8AE}" dt="2025-02-22T07:09:14.601" v="12736"/>
          <ac:spMkLst>
            <pc:docMk/>
            <pc:sldMk cId="1511723131" sldId="443"/>
            <ac:spMk id="99" creationId="{EC56E884-5C26-4318-B7F8-34553FAB28D9}"/>
          </ac:spMkLst>
        </pc:spChg>
        <pc:spChg chg="add mod">
          <ac:chgData name="Hello Hello" userId="6a828ef3d50ac5ac" providerId="LiveId" clId="{9564799A-40FD-4AC7-83EA-26D4DF50E8AE}" dt="2025-02-22T07:09:14.601" v="12736"/>
          <ac:spMkLst>
            <pc:docMk/>
            <pc:sldMk cId="1511723131" sldId="443"/>
            <ac:spMk id="107" creationId="{145F30AF-841B-2BC9-A64F-BDD2EBD0E80E}"/>
          </ac:spMkLst>
        </pc:spChg>
        <pc:spChg chg="add mod">
          <ac:chgData name="Hello Hello" userId="6a828ef3d50ac5ac" providerId="LiveId" clId="{9564799A-40FD-4AC7-83EA-26D4DF50E8AE}" dt="2025-02-22T07:09:14.601" v="12736"/>
          <ac:spMkLst>
            <pc:docMk/>
            <pc:sldMk cId="1511723131" sldId="443"/>
            <ac:spMk id="108" creationId="{E08C050F-C839-445B-0739-16EC2AABF37C}"/>
          </ac:spMkLst>
        </pc:spChg>
        <pc:spChg chg="add mod">
          <ac:chgData name="Hello Hello" userId="6a828ef3d50ac5ac" providerId="LiveId" clId="{9564799A-40FD-4AC7-83EA-26D4DF50E8AE}" dt="2025-02-22T07:09:14.601" v="12736"/>
          <ac:spMkLst>
            <pc:docMk/>
            <pc:sldMk cId="1511723131" sldId="443"/>
            <ac:spMk id="114" creationId="{42D7C62F-4D92-853F-6339-E05D3277C811}"/>
          </ac:spMkLst>
        </pc:spChg>
        <pc:spChg chg="add mod">
          <ac:chgData name="Hello Hello" userId="6a828ef3d50ac5ac" providerId="LiveId" clId="{9564799A-40FD-4AC7-83EA-26D4DF50E8AE}" dt="2025-02-22T07:09:14.601" v="12736"/>
          <ac:spMkLst>
            <pc:docMk/>
            <pc:sldMk cId="1511723131" sldId="443"/>
            <ac:spMk id="121" creationId="{497524BE-8D72-C1D4-87FE-E310B0DD4067}"/>
          </ac:spMkLst>
        </pc:spChg>
        <pc:spChg chg="add mod">
          <ac:chgData name="Hello Hello" userId="6a828ef3d50ac5ac" providerId="LiveId" clId="{9564799A-40FD-4AC7-83EA-26D4DF50E8AE}" dt="2025-02-22T07:09:14.601" v="12736"/>
          <ac:spMkLst>
            <pc:docMk/>
            <pc:sldMk cId="1511723131" sldId="443"/>
            <ac:spMk id="124" creationId="{DE266D2A-8C21-2928-5F9F-B44CC5C33C23}"/>
          </ac:spMkLst>
        </pc:spChg>
        <pc:spChg chg="mod">
          <ac:chgData name="Hello Hello" userId="6a828ef3d50ac5ac" providerId="LiveId" clId="{9564799A-40FD-4AC7-83EA-26D4DF50E8AE}" dt="2025-02-24T06:56:50.147" v="13176" actId="207"/>
          <ac:spMkLst>
            <pc:docMk/>
            <pc:sldMk cId="1511723131" sldId="443"/>
            <ac:spMk id="125" creationId="{12EB0E2A-B102-A4D5-0E96-BC9878691C15}"/>
          </ac:spMkLst>
        </pc:spChg>
        <pc:spChg chg="mod">
          <ac:chgData name="Hello Hello" userId="6a828ef3d50ac5ac" providerId="LiveId" clId="{9564799A-40FD-4AC7-83EA-26D4DF50E8AE}" dt="2025-02-24T06:57:12.286" v="13181" actId="207"/>
          <ac:spMkLst>
            <pc:docMk/>
            <pc:sldMk cId="1511723131" sldId="443"/>
            <ac:spMk id="126" creationId="{6E525EC8-4F7D-C0DE-5C76-7CBB2242ACA5}"/>
          </ac:spMkLst>
        </pc:spChg>
        <pc:cxnChg chg="add mod">
          <ac:chgData name="Hello Hello" userId="6a828ef3d50ac5ac" providerId="LiveId" clId="{9564799A-40FD-4AC7-83EA-26D4DF50E8AE}" dt="2025-02-22T01:29:53.117" v="7772"/>
          <ac:cxnSpMkLst>
            <pc:docMk/>
            <pc:sldMk cId="1511723131" sldId="443"/>
            <ac:cxnSpMk id="23" creationId="{569D2EB2-1591-AD0C-A670-5C4D45AC3FBF}"/>
          </ac:cxnSpMkLst>
        </pc:cxnChg>
        <pc:cxnChg chg="del mod">
          <ac:chgData name="Hello Hello" userId="6a828ef3d50ac5ac" providerId="LiveId" clId="{9564799A-40FD-4AC7-83EA-26D4DF50E8AE}" dt="2025-02-22T01:29:52.809" v="7771" actId="478"/>
          <ac:cxnSpMkLst>
            <pc:docMk/>
            <pc:sldMk cId="1511723131" sldId="443"/>
            <ac:cxnSpMk id="53" creationId="{EEBC1393-4307-25A7-ABF8-2EC5DBE8CC26}"/>
          </ac:cxnSpMkLst>
        </pc:cxnChg>
        <pc:cxnChg chg="del mod">
          <ac:chgData name="Hello Hello" userId="6a828ef3d50ac5ac" providerId="LiveId" clId="{9564799A-40FD-4AC7-83EA-26D4DF50E8AE}" dt="2025-02-22T01:29:52.809" v="7771" actId="478"/>
          <ac:cxnSpMkLst>
            <pc:docMk/>
            <pc:sldMk cId="1511723131" sldId="443"/>
            <ac:cxnSpMk id="56" creationId="{2719A53B-309F-2F9D-3749-EF7461548FC7}"/>
          </ac:cxnSpMkLst>
        </pc:cxnChg>
        <pc:cxnChg chg="add mod">
          <ac:chgData name="Hello Hello" userId="6a828ef3d50ac5ac" providerId="LiveId" clId="{9564799A-40FD-4AC7-83EA-26D4DF50E8AE}" dt="2025-02-22T01:29:53.117" v="7772"/>
          <ac:cxnSpMkLst>
            <pc:docMk/>
            <pc:sldMk cId="1511723131" sldId="443"/>
            <ac:cxnSpMk id="62" creationId="{3E701A43-169C-0659-F0A3-B81729EF93FF}"/>
          </ac:cxnSpMkLst>
        </pc:cxnChg>
      </pc:sldChg>
      <pc:sldChg chg="addSp delSp modSp add del mod modAnim">
        <pc:chgData name="Hello Hello" userId="6a828ef3d50ac5ac" providerId="LiveId" clId="{9564799A-40FD-4AC7-83EA-26D4DF50E8AE}" dt="2025-02-24T22:33:52.034" v="13951" actId="47"/>
        <pc:sldMkLst>
          <pc:docMk/>
          <pc:sldMk cId="853414046" sldId="444"/>
        </pc:sldMkLst>
        <pc:spChg chg="add mod">
          <ac:chgData name="Hello Hello" userId="6a828ef3d50ac5ac" providerId="LiveId" clId="{9564799A-40FD-4AC7-83EA-26D4DF50E8AE}" dt="2025-02-24T06:49:37.465" v="13080" actId="1076"/>
          <ac:spMkLst>
            <pc:docMk/>
            <pc:sldMk cId="853414046" sldId="444"/>
            <ac:spMk id="4" creationId="{9A5C63A0-4CB8-53FB-414C-BE949948C2BB}"/>
          </ac:spMkLst>
        </pc:spChg>
        <pc:spChg chg="add mod">
          <ac:chgData name="Hello Hello" userId="6a828ef3d50ac5ac" providerId="LiveId" clId="{9564799A-40FD-4AC7-83EA-26D4DF50E8AE}" dt="2025-02-24T06:49:37.465" v="13080" actId="1076"/>
          <ac:spMkLst>
            <pc:docMk/>
            <pc:sldMk cId="853414046" sldId="444"/>
            <ac:spMk id="5" creationId="{32E99610-A141-A368-2DDB-38550F394A0F}"/>
          </ac:spMkLst>
        </pc:spChg>
        <pc:spChg chg="add mod">
          <ac:chgData name="Hello Hello" userId="6a828ef3d50ac5ac" providerId="LiveId" clId="{9564799A-40FD-4AC7-83EA-26D4DF50E8AE}" dt="2025-02-24T06:50:18.441" v="13094" actId="207"/>
          <ac:spMkLst>
            <pc:docMk/>
            <pc:sldMk cId="853414046" sldId="444"/>
            <ac:spMk id="8" creationId="{1E444D7F-3397-38D5-71D0-723E80742060}"/>
          </ac:spMkLst>
        </pc:spChg>
        <pc:spChg chg="del">
          <ac:chgData name="Hello Hello" userId="6a828ef3d50ac5ac" providerId="LiveId" clId="{9564799A-40FD-4AC7-83EA-26D4DF50E8AE}" dt="2025-02-22T07:09:19.018" v="12737" actId="478"/>
          <ac:spMkLst>
            <pc:docMk/>
            <pc:sldMk cId="853414046" sldId="444"/>
            <ac:spMk id="9" creationId="{BBFBAF6E-336D-147F-59CE-73125A4EED72}"/>
          </ac:spMkLst>
        </pc:spChg>
        <pc:spChg chg="add mod">
          <ac:chgData name="Hello Hello" userId="6a828ef3d50ac5ac" providerId="LiveId" clId="{9564799A-40FD-4AC7-83EA-26D4DF50E8AE}" dt="2025-02-24T06:50:11.890" v="13093" actId="1036"/>
          <ac:spMkLst>
            <pc:docMk/>
            <pc:sldMk cId="853414046" sldId="444"/>
            <ac:spMk id="9" creationId="{C74752BA-5222-8F39-C203-13C0004EF905}"/>
          </ac:spMkLst>
        </pc:spChg>
        <pc:spChg chg="mod">
          <ac:chgData name="Hello Hello" userId="6a828ef3d50ac5ac" providerId="LiveId" clId="{9564799A-40FD-4AC7-83EA-26D4DF50E8AE}" dt="2025-02-22T01:31:10.599" v="7801" actId="1036"/>
          <ac:spMkLst>
            <pc:docMk/>
            <pc:sldMk cId="853414046" sldId="444"/>
            <ac:spMk id="12" creationId="{E62458B5-01FA-1D14-B3E3-AEC0968C3EA6}"/>
          </ac:spMkLst>
        </pc:spChg>
        <pc:spChg chg="del">
          <ac:chgData name="Hello Hello" userId="6a828ef3d50ac5ac" providerId="LiveId" clId="{9564799A-40FD-4AC7-83EA-26D4DF50E8AE}" dt="2025-02-22T07:09:19.018" v="12737" actId="478"/>
          <ac:spMkLst>
            <pc:docMk/>
            <pc:sldMk cId="853414046" sldId="444"/>
            <ac:spMk id="13" creationId="{2E45E0B1-B35C-833F-6786-BD545AECD03F}"/>
          </ac:spMkLst>
        </pc:spChg>
        <pc:spChg chg="del">
          <ac:chgData name="Hello Hello" userId="6a828ef3d50ac5ac" providerId="LiveId" clId="{9564799A-40FD-4AC7-83EA-26D4DF50E8AE}" dt="2025-02-22T07:09:19.018" v="12737" actId="478"/>
          <ac:spMkLst>
            <pc:docMk/>
            <pc:sldMk cId="853414046" sldId="444"/>
            <ac:spMk id="14" creationId="{D74A21C9-16C1-8148-12E9-EFF0E119FB2E}"/>
          </ac:spMkLst>
        </pc:spChg>
        <pc:spChg chg="add mod">
          <ac:chgData name="Hello Hello" userId="6a828ef3d50ac5ac" providerId="LiveId" clId="{9564799A-40FD-4AC7-83EA-26D4DF50E8AE}" dt="2025-02-24T06:50:26.083" v="13096"/>
          <ac:spMkLst>
            <pc:docMk/>
            <pc:sldMk cId="853414046" sldId="444"/>
            <ac:spMk id="15" creationId="{4AC4207E-0DDF-0A73-817A-19181662EFED}"/>
          </ac:spMkLst>
        </pc:spChg>
        <pc:spChg chg="add mod">
          <ac:chgData name="Hello Hello" userId="6a828ef3d50ac5ac" providerId="LiveId" clId="{9564799A-40FD-4AC7-83EA-26D4DF50E8AE}" dt="2025-02-24T06:50:26.083" v="13096"/>
          <ac:spMkLst>
            <pc:docMk/>
            <pc:sldMk cId="853414046" sldId="444"/>
            <ac:spMk id="16" creationId="{6D7BDCFD-B76D-437B-8F24-A74B4E4C188D}"/>
          </ac:spMkLst>
        </pc:spChg>
        <pc:spChg chg="add mod">
          <ac:chgData name="Hello Hello" userId="6a828ef3d50ac5ac" providerId="LiveId" clId="{9564799A-40FD-4AC7-83EA-26D4DF50E8AE}" dt="2025-02-24T06:50:26.083" v="13096"/>
          <ac:spMkLst>
            <pc:docMk/>
            <pc:sldMk cId="853414046" sldId="444"/>
            <ac:spMk id="17" creationId="{4182CE31-2863-F397-E1AB-17F01F458EA7}"/>
          </ac:spMkLst>
        </pc:spChg>
        <pc:spChg chg="del">
          <ac:chgData name="Hello Hello" userId="6a828ef3d50ac5ac" providerId="LiveId" clId="{9564799A-40FD-4AC7-83EA-26D4DF50E8AE}" dt="2025-02-22T07:09:19.018" v="12737" actId="478"/>
          <ac:spMkLst>
            <pc:docMk/>
            <pc:sldMk cId="853414046" sldId="444"/>
            <ac:spMk id="19" creationId="{9DF5364D-B7FC-F2D7-58F9-81ABA8528FCD}"/>
          </ac:spMkLst>
        </pc:spChg>
        <pc:spChg chg="del">
          <ac:chgData name="Hello Hello" userId="6a828ef3d50ac5ac" providerId="LiveId" clId="{9564799A-40FD-4AC7-83EA-26D4DF50E8AE}" dt="2025-02-22T07:09:19.018" v="12737" actId="478"/>
          <ac:spMkLst>
            <pc:docMk/>
            <pc:sldMk cId="853414046" sldId="444"/>
            <ac:spMk id="20" creationId="{19AF45D1-DAFC-946B-2CAD-19B4C14A3A4E}"/>
          </ac:spMkLst>
        </pc:spChg>
        <pc:spChg chg="add mod">
          <ac:chgData name="Hello Hello" userId="6a828ef3d50ac5ac" providerId="LiveId" clId="{9564799A-40FD-4AC7-83EA-26D4DF50E8AE}" dt="2025-02-24T06:50:26.083" v="13096"/>
          <ac:spMkLst>
            <pc:docMk/>
            <pc:sldMk cId="853414046" sldId="444"/>
            <ac:spMk id="29" creationId="{F8540A6D-6D0A-9C3D-8D07-5002FE8AD9BC}"/>
          </ac:spMkLst>
        </pc:spChg>
        <pc:spChg chg="del">
          <ac:chgData name="Hello Hello" userId="6a828ef3d50ac5ac" providerId="LiveId" clId="{9564799A-40FD-4AC7-83EA-26D4DF50E8AE}" dt="2025-02-22T07:09:19.018" v="12737" actId="478"/>
          <ac:spMkLst>
            <pc:docMk/>
            <pc:sldMk cId="853414046" sldId="444"/>
            <ac:spMk id="31" creationId="{D838ADFF-C73B-A77E-A2D3-BB9F2AB6FBD1}"/>
          </ac:spMkLst>
        </pc:spChg>
        <pc:spChg chg="del">
          <ac:chgData name="Hello Hello" userId="6a828ef3d50ac5ac" providerId="LiveId" clId="{9564799A-40FD-4AC7-83EA-26D4DF50E8AE}" dt="2025-02-22T07:09:19.018" v="12737" actId="478"/>
          <ac:spMkLst>
            <pc:docMk/>
            <pc:sldMk cId="853414046" sldId="444"/>
            <ac:spMk id="35" creationId="{D3C3B446-BFC6-1200-9343-5DD77E87432D}"/>
          </ac:spMkLst>
        </pc:spChg>
        <pc:spChg chg="add mod">
          <ac:chgData name="Hello Hello" userId="6a828ef3d50ac5ac" providerId="LiveId" clId="{9564799A-40FD-4AC7-83EA-26D4DF50E8AE}" dt="2025-02-24T06:50:26.083" v="13096"/>
          <ac:spMkLst>
            <pc:docMk/>
            <pc:sldMk cId="853414046" sldId="444"/>
            <ac:spMk id="36" creationId="{063F1FB2-BEE1-F0C5-AEBD-BB867FD6BA8F}"/>
          </ac:spMkLst>
        </pc:spChg>
        <pc:spChg chg="del">
          <ac:chgData name="Hello Hello" userId="6a828ef3d50ac5ac" providerId="LiveId" clId="{9564799A-40FD-4AC7-83EA-26D4DF50E8AE}" dt="2025-02-22T07:09:19.018" v="12737" actId="478"/>
          <ac:spMkLst>
            <pc:docMk/>
            <pc:sldMk cId="853414046" sldId="444"/>
            <ac:spMk id="37" creationId="{36C0B474-A7E3-543F-9611-1789DC40CB95}"/>
          </ac:spMkLst>
        </pc:spChg>
        <pc:spChg chg="add mod">
          <ac:chgData name="Hello Hello" userId="6a828ef3d50ac5ac" providerId="LiveId" clId="{9564799A-40FD-4AC7-83EA-26D4DF50E8AE}" dt="2025-02-24T06:50:26.083" v="13096"/>
          <ac:spMkLst>
            <pc:docMk/>
            <pc:sldMk cId="853414046" sldId="444"/>
            <ac:spMk id="39" creationId="{05AFBB7E-0CAF-3631-25EB-7FDC8FE88C6F}"/>
          </ac:spMkLst>
        </pc:spChg>
        <pc:spChg chg="del">
          <ac:chgData name="Hello Hello" userId="6a828ef3d50ac5ac" providerId="LiveId" clId="{9564799A-40FD-4AC7-83EA-26D4DF50E8AE}" dt="2025-02-22T07:09:19.018" v="12737" actId="478"/>
          <ac:spMkLst>
            <pc:docMk/>
            <pc:sldMk cId="853414046" sldId="444"/>
            <ac:spMk id="46" creationId="{96C2DA10-7713-6B96-06D8-6A73F074171D}"/>
          </ac:spMkLst>
        </pc:spChg>
        <pc:spChg chg="del">
          <ac:chgData name="Hello Hello" userId="6a828ef3d50ac5ac" providerId="LiveId" clId="{9564799A-40FD-4AC7-83EA-26D4DF50E8AE}" dt="2025-02-22T07:09:19.018" v="12737" actId="478"/>
          <ac:spMkLst>
            <pc:docMk/>
            <pc:sldMk cId="853414046" sldId="444"/>
            <ac:spMk id="47" creationId="{F3B6B406-07E3-1FEC-E1E7-F431F980FD7A}"/>
          </ac:spMkLst>
        </pc:spChg>
        <pc:spChg chg="del">
          <ac:chgData name="Hello Hello" userId="6a828ef3d50ac5ac" providerId="LiveId" clId="{9564799A-40FD-4AC7-83EA-26D4DF50E8AE}" dt="2025-02-24T06:50:24.509" v="13095" actId="21"/>
          <ac:spMkLst>
            <pc:docMk/>
            <pc:sldMk cId="853414046" sldId="444"/>
            <ac:spMk id="55" creationId="{EABB406A-6797-9114-7EB1-E810358BDA20}"/>
          </ac:spMkLst>
        </pc:spChg>
        <pc:spChg chg="mod">
          <ac:chgData name="Hello Hello" userId="6a828ef3d50ac5ac" providerId="LiveId" clId="{9564799A-40FD-4AC7-83EA-26D4DF50E8AE}" dt="2025-02-22T05:32:20.249" v="10343" actId="20577"/>
          <ac:spMkLst>
            <pc:docMk/>
            <pc:sldMk cId="853414046" sldId="444"/>
            <ac:spMk id="64" creationId="{85A972C3-BF73-D6FB-32CA-9674259E36B1}"/>
          </ac:spMkLst>
        </pc:spChg>
        <pc:spChg chg="mod">
          <ac:chgData name="Hello Hello" userId="6a828ef3d50ac5ac" providerId="LiveId" clId="{9564799A-40FD-4AC7-83EA-26D4DF50E8AE}" dt="2025-02-22T06:06:48.955" v="10787" actId="207"/>
          <ac:spMkLst>
            <pc:docMk/>
            <pc:sldMk cId="853414046" sldId="444"/>
            <ac:spMk id="65" creationId="{B2180D9E-2EA5-3AF3-DFB8-8E621B46DE8E}"/>
          </ac:spMkLst>
        </pc:spChg>
        <pc:spChg chg="mod">
          <ac:chgData name="Hello Hello" userId="6a828ef3d50ac5ac" providerId="LiveId" clId="{9564799A-40FD-4AC7-83EA-26D4DF50E8AE}" dt="2025-02-22T05:32:21.435" v="10344" actId="20577"/>
          <ac:spMkLst>
            <pc:docMk/>
            <pc:sldMk cId="853414046" sldId="444"/>
            <ac:spMk id="67" creationId="{92297202-9B7F-AAFE-7EF8-56EF74C37FBF}"/>
          </ac:spMkLst>
        </pc:spChg>
        <pc:spChg chg="del">
          <ac:chgData name="Hello Hello" userId="6a828ef3d50ac5ac" providerId="LiveId" clId="{9564799A-40FD-4AC7-83EA-26D4DF50E8AE}" dt="2025-02-24T06:50:24.509" v="13095" actId="21"/>
          <ac:spMkLst>
            <pc:docMk/>
            <pc:sldMk cId="853414046" sldId="444"/>
            <ac:spMk id="68" creationId="{4182CE31-2863-F397-E1AB-17F01F458EA7}"/>
          </ac:spMkLst>
        </pc:spChg>
        <pc:spChg chg="add mod">
          <ac:chgData name="Hello Hello" userId="6a828ef3d50ac5ac" providerId="LiveId" clId="{9564799A-40FD-4AC7-83EA-26D4DF50E8AE}" dt="2025-02-22T07:09:19.467" v="12738"/>
          <ac:spMkLst>
            <pc:docMk/>
            <pc:sldMk cId="853414046" sldId="444"/>
            <ac:spMk id="73" creationId="{67968324-F202-8917-A3B0-4DAB6DC3D235}"/>
          </ac:spMkLst>
        </pc:spChg>
        <pc:spChg chg="del">
          <ac:chgData name="Hello Hello" userId="6a828ef3d50ac5ac" providerId="LiveId" clId="{9564799A-40FD-4AC7-83EA-26D4DF50E8AE}" dt="2025-02-24T06:50:24.509" v="13095" actId="21"/>
          <ac:spMkLst>
            <pc:docMk/>
            <pc:sldMk cId="853414046" sldId="444"/>
            <ac:spMk id="74" creationId="{38B6FAF6-2AD1-47B2-C148-6F444EF16D85}"/>
          </ac:spMkLst>
        </pc:spChg>
        <pc:spChg chg="add mod">
          <ac:chgData name="Hello Hello" userId="6a828ef3d50ac5ac" providerId="LiveId" clId="{9564799A-40FD-4AC7-83EA-26D4DF50E8AE}" dt="2025-02-22T07:09:19.467" v="12738"/>
          <ac:spMkLst>
            <pc:docMk/>
            <pc:sldMk cId="853414046" sldId="444"/>
            <ac:spMk id="78" creationId="{F3434FEB-5EAB-DFBF-5946-17A69E1DC8EA}"/>
          </ac:spMkLst>
        </pc:spChg>
        <pc:spChg chg="add mod">
          <ac:chgData name="Hello Hello" userId="6a828ef3d50ac5ac" providerId="LiveId" clId="{9564799A-40FD-4AC7-83EA-26D4DF50E8AE}" dt="2025-02-22T07:09:19.467" v="12738"/>
          <ac:spMkLst>
            <pc:docMk/>
            <pc:sldMk cId="853414046" sldId="444"/>
            <ac:spMk id="80" creationId="{F8540A6D-6D0A-9C3D-8D07-5002FE8AD9BC}"/>
          </ac:spMkLst>
        </pc:spChg>
        <pc:spChg chg="add mod">
          <ac:chgData name="Hello Hello" userId="6a828ef3d50ac5ac" providerId="LiveId" clId="{9564799A-40FD-4AC7-83EA-26D4DF50E8AE}" dt="2025-02-22T07:09:19.467" v="12738"/>
          <ac:spMkLst>
            <pc:docMk/>
            <pc:sldMk cId="853414046" sldId="444"/>
            <ac:spMk id="85" creationId="{2FE24229-1CEA-5569-2643-6AEC23EBAFE1}"/>
          </ac:spMkLst>
        </pc:spChg>
        <pc:spChg chg="add mod">
          <ac:chgData name="Hello Hello" userId="6a828ef3d50ac5ac" providerId="LiveId" clId="{9564799A-40FD-4AC7-83EA-26D4DF50E8AE}" dt="2025-02-22T07:09:19.467" v="12738"/>
          <ac:spMkLst>
            <pc:docMk/>
            <pc:sldMk cId="853414046" sldId="444"/>
            <ac:spMk id="92" creationId="{E569C7BA-7552-7439-9D0B-E0B0D77036A0}"/>
          </ac:spMkLst>
        </pc:spChg>
        <pc:spChg chg="del">
          <ac:chgData name="Hello Hello" userId="6a828ef3d50ac5ac" providerId="LiveId" clId="{9564799A-40FD-4AC7-83EA-26D4DF50E8AE}" dt="2025-02-24T06:50:24.509" v="13095" actId="21"/>
          <ac:spMkLst>
            <pc:docMk/>
            <pc:sldMk cId="853414046" sldId="444"/>
            <ac:spMk id="96" creationId="{30EAC7A8-93D3-76CC-7DAD-3ECF30DF2484}"/>
          </ac:spMkLst>
        </pc:spChg>
        <pc:spChg chg="del">
          <ac:chgData name="Hello Hello" userId="6a828ef3d50ac5ac" providerId="LiveId" clId="{9564799A-40FD-4AC7-83EA-26D4DF50E8AE}" dt="2025-02-24T06:50:24.509" v="13095" actId="21"/>
          <ac:spMkLst>
            <pc:docMk/>
            <pc:sldMk cId="853414046" sldId="444"/>
            <ac:spMk id="99" creationId="{6DF70FFE-2D87-9957-CAF9-9D2C43946EF5}"/>
          </ac:spMkLst>
        </pc:spChg>
        <pc:spChg chg="add del mod">
          <ac:chgData name="Hello Hello" userId="6a828ef3d50ac5ac" providerId="LiveId" clId="{9564799A-40FD-4AC7-83EA-26D4DF50E8AE}" dt="2025-02-24T06:50:24.509" v="13095" actId="21"/>
          <ac:spMkLst>
            <pc:docMk/>
            <pc:sldMk cId="853414046" sldId="444"/>
            <ac:spMk id="100" creationId="{D22A3C4F-6E32-0F73-D97D-B075A959FAD9}"/>
          </ac:spMkLst>
        </pc:spChg>
        <pc:spChg chg="add mod">
          <ac:chgData name="Hello Hello" userId="6a828ef3d50ac5ac" providerId="LiveId" clId="{9564799A-40FD-4AC7-83EA-26D4DF50E8AE}" dt="2025-02-22T07:09:19.467" v="12738"/>
          <ac:spMkLst>
            <pc:docMk/>
            <pc:sldMk cId="853414046" sldId="444"/>
            <ac:spMk id="102" creationId="{7AEF5903-0202-B616-6E55-6371F4E7E63D}"/>
          </ac:spMkLst>
        </pc:spChg>
        <pc:spChg chg="del">
          <ac:chgData name="Hello Hello" userId="6a828ef3d50ac5ac" providerId="LiveId" clId="{9564799A-40FD-4AC7-83EA-26D4DF50E8AE}" dt="2025-02-24T06:50:24.509" v="13095" actId="21"/>
          <ac:spMkLst>
            <pc:docMk/>
            <pc:sldMk cId="853414046" sldId="444"/>
            <ac:spMk id="105" creationId="{BC747217-55B6-7146-3496-4E2E727CDE7B}"/>
          </ac:spMkLst>
        </pc:spChg>
        <pc:spChg chg="del">
          <ac:chgData name="Hello Hello" userId="6a828ef3d50ac5ac" providerId="LiveId" clId="{9564799A-40FD-4AC7-83EA-26D4DF50E8AE}" dt="2025-02-24T06:50:24.509" v="13095" actId="21"/>
          <ac:spMkLst>
            <pc:docMk/>
            <pc:sldMk cId="853414046" sldId="444"/>
            <ac:spMk id="106" creationId="{6F3A0405-F6A0-A828-15D9-0ACD481C0390}"/>
          </ac:spMkLst>
        </pc:spChg>
        <pc:spChg chg="add mod">
          <ac:chgData name="Hello Hello" userId="6a828ef3d50ac5ac" providerId="LiveId" clId="{9564799A-40FD-4AC7-83EA-26D4DF50E8AE}" dt="2025-02-22T07:09:19.467" v="12738"/>
          <ac:spMkLst>
            <pc:docMk/>
            <pc:sldMk cId="853414046" sldId="444"/>
            <ac:spMk id="108" creationId="{9EF42EEE-9AE0-1091-2357-7AA89597BE7C}"/>
          </ac:spMkLst>
        </pc:spChg>
        <pc:spChg chg="del">
          <ac:chgData name="Hello Hello" userId="6a828ef3d50ac5ac" providerId="LiveId" clId="{9564799A-40FD-4AC7-83EA-26D4DF50E8AE}" dt="2025-02-24T06:50:24.509" v="13095" actId="21"/>
          <ac:spMkLst>
            <pc:docMk/>
            <pc:sldMk cId="853414046" sldId="444"/>
            <ac:spMk id="109" creationId="{B1AEEBB0-E0E7-C30F-5D2E-B5FFC73D0B53}"/>
          </ac:spMkLst>
        </pc:spChg>
        <pc:spChg chg="del">
          <ac:chgData name="Hello Hello" userId="6a828ef3d50ac5ac" providerId="LiveId" clId="{9564799A-40FD-4AC7-83EA-26D4DF50E8AE}" dt="2025-02-24T06:50:24.509" v="13095" actId="21"/>
          <ac:spMkLst>
            <pc:docMk/>
            <pc:sldMk cId="853414046" sldId="444"/>
            <ac:spMk id="113" creationId="{B50FD965-63CC-865C-7787-F9CAE4674C63}"/>
          </ac:spMkLst>
        </pc:spChg>
        <pc:spChg chg="add mod">
          <ac:chgData name="Hello Hello" userId="6a828ef3d50ac5ac" providerId="LiveId" clId="{9564799A-40FD-4AC7-83EA-26D4DF50E8AE}" dt="2025-02-22T07:09:19.467" v="12738"/>
          <ac:spMkLst>
            <pc:docMk/>
            <pc:sldMk cId="853414046" sldId="444"/>
            <ac:spMk id="118" creationId="{BEDD28E5-DBD9-8FC6-3134-E07A6A1FDC55}"/>
          </ac:spMkLst>
        </pc:spChg>
        <pc:spChg chg="add mod">
          <ac:chgData name="Hello Hello" userId="6a828ef3d50ac5ac" providerId="LiveId" clId="{9564799A-40FD-4AC7-83EA-26D4DF50E8AE}" dt="2025-02-22T07:09:19.467" v="12738"/>
          <ac:spMkLst>
            <pc:docMk/>
            <pc:sldMk cId="853414046" sldId="444"/>
            <ac:spMk id="119" creationId="{F63AA2F8-41A2-552D-4888-705DB0BA0340}"/>
          </ac:spMkLst>
        </pc:spChg>
        <pc:spChg chg="mod">
          <ac:chgData name="Hello Hello" userId="6a828ef3d50ac5ac" providerId="LiveId" clId="{9564799A-40FD-4AC7-83EA-26D4DF50E8AE}" dt="2025-02-24T06:49:49.517" v="13090" actId="1076"/>
          <ac:spMkLst>
            <pc:docMk/>
            <pc:sldMk cId="853414046" sldId="444"/>
            <ac:spMk id="121" creationId="{48FAE321-0BEC-D736-AEDA-8FF5FBD04EA3}"/>
          </ac:spMkLst>
        </pc:spChg>
        <pc:spChg chg="mod">
          <ac:chgData name="Hello Hello" userId="6a828ef3d50ac5ac" providerId="LiveId" clId="{9564799A-40FD-4AC7-83EA-26D4DF50E8AE}" dt="2025-02-24T06:49:49.517" v="13090" actId="1076"/>
          <ac:spMkLst>
            <pc:docMk/>
            <pc:sldMk cId="853414046" sldId="444"/>
            <ac:spMk id="122" creationId="{FCC4843E-BE99-6EAB-1863-F32F93B730EF}"/>
          </ac:spMkLst>
        </pc:spChg>
        <pc:spChg chg="add mod">
          <ac:chgData name="Hello Hello" userId="6a828ef3d50ac5ac" providerId="LiveId" clId="{9564799A-40FD-4AC7-83EA-26D4DF50E8AE}" dt="2025-02-24T06:50:26.083" v="13096"/>
          <ac:spMkLst>
            <pc:docMk/>
            <pc:sldMk cId="853414046" sldId="444"/>
            <ac:spMk id="131" creationId="{B1AEEBB0-E0E7-C30F-5D2E-B5FFC73D0B53}"/>
          </ac:spMkLst>
        </pc:spChg>
        <pc:spChg chg="add mod">
          <ac:chgData name="Hello Hello" userId="6a828ef3d50ac5ac" providerId="LiveId" clId="{9564799A-40FD-4AC7-83EA-26D4DF50E8AE}" dt="2025-02-24T06:50:26.083" v="13096"/>
          <ac:spMkLst>
            <pc:docMk/>
            <pc:sldMk cId="853414046" sldId="444"/>
            <ac:spMk id="132" creationId="{43330EE5-5EAA-C049-1C19-AC0E508548FE}"/>
          </ac:spMkLst>
        </pc:spChg>
        <pc:spChg chg="add mod">
          <ac:chgData name="Hello Hello" userId="6a828ef3d50ac5ac" providerId="LiveId" clId="{9564799A-40FD-4AC7-83EA-26D4DF50E8AE}" dt="2025-02-24T06:50:26.083" v="13096"/>
          <ac:spMkLst>
            <pc:docMk/>
            <pc:sldMk cId="853414046" sldId="444"/>
            <ac:spMk id="139" creationId="{4BCA4B50-1F21-8B96-D745-8C610E9018FB}"/>
          </ac:spMkLst>
        </pc:spChg>
        <pc:spChg chg="mod">
          <ac:chgData name="Hello Hello" userId="6a828ef3d50ac5ac" providerId="LiveId" clId="{9564799A-40FD-4AC7-83EA-26D4DF50E8AE}" dt="2025-02-24T06:56:53.372" v="13177" actId="207"/>
          <ac:spMkLst>
            <pc:docMk/>
            <pc:sldMk cId="853414046" sldId="444"/>
            <ac:spMk id="144" creationId="{FCC4843E-BE99-6EAB-1863-F32F93B730EF}"/>
          </ac:spMkLst>
        </pc:spChg>
        <pc:spChg chg="add mod">
          <ac:chgData name="Hello Hello" userId="6a828ef3d50ac5ac" providerId="LiveId" clId="{9564799A-40FD-4AC7-83EA-26D4DF50E8AE}" dt="2025-02-24T06:50:26.083" v="13096"/>
          <ac:spMkLst>
            <pc:docMk/>
            <pc:sldMk cId="853414046" sldId="444"/>
            <ac:spMk id="148" creationId="{A151860B-894B-F1A6-C656-77F33A755407}"/>
          </ac:spMkLst>
        </pc:spChg>
        <pc:spChg chg="mod">
          <ac:chgData name="Hello Hello" userId="6a828ef3d50ac5ac" providerId="LiveId" clId="{9564799A-40FD-4AC7-83EA-26D4DF50E8AE}" dt="2025-02-24T06:57:08.897" v="13180" actId="207"/>
          <ac:spMkLst>
            <pc:docMk/>
            <pc:sldMk cId="853414046" sldId="444"/>
            <ac:spMk id="149" creationId="{1E444D7F-3397-38D5-71D0-723E80742060}"/>
          </ac:spMkLst>
        </pc:spChg>
        <pc:spChg chg="add mod">
          <ac:chgData name="Hello Hello" userId="6a828ef3d50ac5ac" providerId="LiveId" clId="{9564799A-40FD-4AC7-83EA-26D4DF50E8AE}" dt="2025-02-24T06:52:28.731" v="13158"/>
          <ac:spMkLst>
            <pc:docMk/>
            <pc:sldMk cId="853414046" sldId="444"/>
            <ac:spMk id="151" creationId="{C14C7AE6-2D3A-02D5-C40F-29CFBFE17DEB}"/>
          </ac:spMkLst>
        </pc:spChg>
        <pc:spChg chg="add mod">
          <ac:chgData name="Hello Hello" userId="6a828ef3d50ac5ac" providerId="LiveId" clId="{9564799A-40FD-4AC7-83EA-26D4DF50E8AE}" dt="2025-02-24T06:52:28.731" v="13158"/>
          <ac:spMkLst>
            <pc:docMk/>
            <pc:sldMk cId="853414046" sldId="444"/>
            <ac:spMk id="152" creationId="{15FA623B-7707-24EF-7442-01B7C6D28787}"/>
          </ac:spMkLst>
        </pc:spChg>
      </pc:sldChg>
      <pc:sldChg chg="add del">
        <pc:chgData name="Hello Hello" userId="6a828ef3d50ac5ac" providerId="LiveId" clId="{9564799A-40FD-4AC7-83EA-26D4DF50E8AE}" dt="2025-02-22T01:31:04.105" v="7783"/>
        <pc:sldMkLst>
          <pc:docMk/>
          <pc:sldMk cId="1529502214" sldId="444"/>
        </pc:sldMkLst>
      </pc:sldChg>
      <pc:sldChg chg="add del">
        <pc:chgData name="Hello Hello" userId="6a828ef3d50ac5ac" providerId="LiveId" clId="{9564799A-40FD-4AC7-83EA-26D4DF50E8AE}" dt="2025-02-22T01:56:09.452" v="8999" actId="47"/>
        <pc:sldMkLst>
          <pc:docMk/>
          <pc:sldMk cId="1764239239" sldId="445"/>
        </pc:sldMkLst>
      </pc:sldChg>
      <pc:sldChg chg="addSp delSp modSp add del mod addAnim delAnim modAnim">
        <pc:chgData name="Hello Hello" userId="6a828ef3d50ac5ac" providerId="LiveId" clId="{9564799A-40FD-4AC7-83EA-26D4DF50E8AE}" dt="2025-02-24T22:33:52.034" v="13951" actId="47"/>
        <pc:sldMkLst>
          <pc:docMk/>
          <pc:sldMk cId="1914240806" sldId="445"/>
        </pc:sldMkLst>
        <pc:spChg chg="add mod">
          <ac:chgData name="Hello Hello" userId="6a828ef3d50ac5ac" providerId="LiveId" clId="{9564799A-40FD-4AC7-83EA-26D4DF50E8AE}" dt="2025-02-22T02:03:44.170" v="9262" actId="1076"/>
          <ac:spMkLst>
            <pc:docMk/>
            <pc:sldMk cId="1914240806" sldId="445"/>
            <ac:spMk id="2" creationId="{7A75BB41-1661-7095-A9D2-203A73AEB03C}"/>
          </ac:spMkLst>
        </pc:spChg>
        <pc:spChg chg="mod">
          <ac:chgData name="Hello Hello" userId="6a828ef3d50ac5ac" providerId="LiveId" clId="{9564799A-40FD-4AC7-83EA-26D4DF50E8AE}" dt="2025-02-22T04:55:36.937" v="9863"/>
          <ac:spMkLst>
            <pc:docMk/>
            <pc:sldMk cId="1914240806" sldId="445"/>
            <ac:spMk id="3" creationId="{41F6DC75-549B-7DFD-AE6A-24B337F74FBA}"/>
          </ac:spMkLst>
        </pc:spChg>
        <pc:spChg chg="add mod">
          <ac:chgData name="Hello Hello" userId="6a828ef3d50ac5ac" providerId="LiveId" clId="{9564799A-40FD-4AC7-83EA-26D4DF50E8AE}" dt="2025-02-22T09:34:54.120" v="12905"/>
          <ac:spMkLst>
            <pc:docMk/>
            <pc:sldMk cId="1914240806" sldId="445"/>
            <ac:spMk id="5" creationId="{58F4DA36-3F9C-C071-9BB5-AB112ED5E59A}"/>
          </ac:spMkLst>
        </pc:spChg>
        <pc:spChg chg="del">
          <ac:chgData name="Hello Hello" userId="6a828ef3d50ac5ac" providerId="LiveId" clId="{9564799A-40FD-4AC7-83EA-26D4DF50E8AE}" dt="2025-02-22T07:07:26.361" v="12686" actId="478"/>
          <ac:spMkLst>
            <pc:docMk/>
            <pc:sldMk cId="1914240806" sldId="445"/>
            <ac:spMk id="5" creationId="{A08A0125-7A2D-898D-396D-596AC6810204}"/>
          </ac:spMkLst>
        </pc:spChg>
        <pc:spChg chg="del">
          <ac:chgData name="Hello Hello" userId="6a828ef3d50ac5ac" providerId="LiveId" clId="{9564799A-40FD-4AC7-83EA-26D4DF50E8AE}" dt="2025-02-22T01:56:24.681" v="9002" actId="478"/>
          <ac:spMkLst>
            <pc:docMk/>
            <pc:sldMk cId="1914240806" sldId="445"/>
            <ac:spMk id="6" creationId="{C65159F3-526A-C0E0-A907-C3D489917BAB}"/>
          </ac:spMkLst>
        </pc:spChg>
        <pc:spChg chg="mod">
          <ac:chgData name="Hello Hello" userId="6a828ef3d50ac5ac" providerId="LiveId" clId="{9564799A-40FD-4AC7-83EA-26D4DF50E8AE}" dt="2025-02-22T05:39:50.574" v="10541" actId="20577"/>
          <ac:spMkLst>
            <pc:docMk/>
            <pc:sldMk cId="1914240806" sldId="445"/>
            <ac:spMk id="7" creationId="{7DD2D1C0-F34C-5942-5B7B-1250C018AB0E}"/>
          </ac:spMkLst>
        </pc:spChg>
        <pc:spChg chg="del">
          <ac:chgData name="Hello Hello" userId="6a828ef3d50ac5ac" providerId="LiveId" clId="{9564799A-40FD-4AC7-83EA-26D4DF50E8AE}" dt="2025-02-22T07:07:26.361" v="12686" actId="478"/>
          <ac:spMkLst>
            <pc:docMk/>
            <pc:sldMk cId="1914240806" sldId="445"/>
            <ac:spMk id="8" creationId="{2E032546-726E-0F9C-A052-19FDA4BEEA23}"/>
          </ac:spMkLst>
        </pc:spChg>
        <pc:spChg chg="del">
          <ac:chgData name="Hello Hello" userId="6a828ef3d50ac5ac" providerId="LiveId" clId="{9564799A-40FD-4AC7-83EA-26D4DF50E8AE}" dt="2025-02-22T07:07:26.361" v="12686" actId="478"/>
          <ac:spMkLst>
            <pc:docMk/>
            <pc:sldMk cId="1914240806" sldId="445"/>
            <ac:spMk id="9" creationId="{8032BBA8-FD53-3C5D-A872-2601F299ABF4}"/>
          </ac:spMkLst>
        </pc:spChg>
        <pc:spChg chg="mod">
          <ac:chgData name="Hello Hello" userId="6a828ef3d50ac5ac" providerId="LiveId" clId="{9564799A-40FD-4AC7-83EA-26D4DF50E8AE}" dt="2025-02-22T04:58:13.457" v="9868" actId="113"/>
          <ac:spMkLst>
            <pc:docMk/>
            <pc:sldMk cId="1914240806" sldId="445"/>
            <ac:spMk id="11" creationId="{0DE3C97B-0ABC-CEF8-5111-A77F582A2B9F}"/>
          </ac:spMkLst>
        </pc:spChg>
        <pc:spChg chg="del mod">
          <ac:chgData name="Hello Hello" userId="6a828ef3d50ac5ac" providerId="LiveId" clId="{9564799A-40FD-4AC7-83EA-26D4DF50E8AE}" dt="2025-02-22T04:59:24.860" v="9885" actId="21"/>
          <ac:spMkLst>
            <pc:docMk/>
            <pc:sldMk cId="1914240806" sldId="445"/>
            <ac:spMk id="12" creationId="{8F9DC5AB-6B4D-8A38-59C1-F04553A3EA4D}"/>
          </ac:spMkLst>
        </pc:spChg>
        <pc:spChg chg="mod">
          <ac:chgData name="Hello Hello" userId="6a828ef3d50ac5ac" providerId="LiveId" clId="{9564799A-40FD-4AC7-83EA-26D4DF50E8AE}" dt="2025-02-22T04:58:13.457" v="9868" actId="113"/>
          <ac:spMkLst>
            <pc:docMk/>
            <pc:sldMk cId="1914240806" sldId="445"/>
            <ac:spMk id="13" creationId="{87127B81-FDC9-1697-CDF7-FA44DDDC1403}"/>
          </ac:spMkLst>
        </pc:spChg>
        <pc:spChg chg="add del mod">
          <ac:chgData name="Hello Hello" userId="6a828ef3d50ac5ac" providerId="LiveId" clId="{9564799A-40FD-4AC7-83EA-26D4DF50E8AE}" dt="2025-02-22T04:58:30.449" v="9870" actId="21"/>
          <ac:spMkLst>
            <pc:docMk/>
            <pc:sldMk cId="1914240806" sldId="445"/>
            <ac:spMk id="14" creationId="{057AAB72-B9E8-CC95-E72B-BFD85C19C52E}"/>
          </ac:spMkLst>
        </pc:spChg>
        <pc:spChg chg="add mod">
          <ac:chgData name="Hello Hello" userId="6a828ef3d50ac5ac" providerId="LiveId" clId="{9564799A-40FD-4AC7-83EA-26D4DF50E8AE}" dt="2025-02-22T09:34:54.120" v="12905"/>
          <ac:spMkLst>
            <pc:docMk/>
            <pc:sldMk cId="1914240806" sldId="445"/>
            <ac:spMk id="14" creationId="{70C91C7F-2E6D-335E-E849-BDF94BED006D}"/>
          </ac:spMkLst>
        </pc:spChg>
        <pc:spChg chg="add del mod">
          <ac:chgData name="Hello Hello" userId="6a828ef3d50ac5ac" providerId="LiveId" clId="{9564799A-40FD-4AC7-83EA-26D4DF50E8AE}" dt="2025-02-22T02:08:55.662" v="9376" actId="478"/>
          <ac:spMkLst>
            <pc:docMk/>
            <pc:sldMk cId="1914240806" sldId="445"/>
            <ac:spMk id="15" creationId="{B7FF1C94-05A6-015F-07D1-6EB1AA832C3D}"/>
          </ac:spMkLst>
        </pc:spChg>
        <pc:spChg chg="del">
          <ac:chgData name="Hello Hello" userId="6a828ef3d50ac5ac" providerId="LiveId" clId="{9564799A-40FD-4AC7-83EA-26D4DF50E8AE}" dt="2025-02-22T07:07:26.361" v="12686" actId="478"/>
          <ac:spMkLst>
            <pc:docMk/>
            <pc:sldMk cId="1914240806" sldId="445"/>
            <ac:spMk id="21" creationId="{7AAAF7C2-3D58-81FB-4CD7-24A67F97F0C8}"/>
          </ac:spMkLst>
        </pc:spChg>
        <pc:spChg chg="add mod">
          <ac:chgData name="Hello Hello" userId="6a828ef3d50ac5ac" providerId="LiveId" clId="{9564799A-40FD-4AC7-83EA-26D4DF50E8AE}" dt="2025-02-22T09:34:54.120" v="12905"/>
          <ac:spMkLst>
            <pc:docMk/>
            <pc:sldMk cId="1914240806" sldId="445"/>
            <ac:spMk id="22" creationId="{9D11CBA8-17A2-39BC-98F8-08E509B78E6A}"/>
          </ac:spMkLst>
        </pc:spChg>
        <pc:spChg chg="del">
          <ac:chgData name="Hello Hello" userId="6a828ef3d50ac5ac" providerId="LiveId" clId="{9564799A-40FD-4AC7-83EA-26D4DF50E8AE}" dt="2025-02-22T07:07:26.361" v="12686" actId="478"/>
          <ac:spMkLst>
            <pc:docMk/>
            <pc:sldMk cId="1914240806" sldId="445"/>
            <ac:spMk id="22" creationId="{F178256D-0333-61D1-6339-BE44C7BD76DE}"/>
          </ac:spMkLst>
        </pc:spChg>
        <pc:spChg chg="del">
          <ac:chgData name="Hello Hello" userId="6a828ef3d50ac5ac" providerId="LiveId" clId="{9564799A-40FD-4AC7-83EA-26D4DF50E8AE}" dt="2025-02-22T07:07:26.361" v="12686" actId="478"/>
          <ac:spMkLst>
            <pc:docMk/>
            <pc:sldMk cId="1914240806" sldId="445"/>
            <ac:spMk id="23" creationId="{68C27A49-7396-C3E4-BF48-A90E93C20A90}"/>
          </ac:spMkLst>
        </pc:spChg>
        <pc:spChg chg="del">
          <ac:chgData name="Hello Hello" userId="6a828ef3d50ac5ac" providerId="LiveId" clId="{9564799A-40FD-4AC7-83EA-26D4DF50E8AE}" dt="2025-02-22T02:06:54.486" v="9327" actId="478"/>
          <ac:spMkLst>
            <pc:docMk/>
            <pc:sldMk cId="1914240806" sldId="445"/>
            <ac:spMk id="26" creationId="{1AF3C2B9-D894-4AFD-CB8D-48245D6202C6}"/>
          </ac:spMkLst>
        </pc:spChg>
        <pc:spChg chg="add mod">
          <ac:chgData name="Hello Hello" userId="6a828ef3d50ac5ac" providerId="LiveId" clId="{9564799A-40FD-4AC7-83EA-26D4DF50E8AE}" dt="2025-02-22T09:34:54.120" v="12905"/>
          <ac:spMkLst>
            <pc:docMk/>
            <pc:sldMk cId="1914240806" sldId="445"/>
            <ac:spMk id="27" creationId="{29FB0C3B-9FAB-4E94-5B23-A5A146981628}"/>
          </ac:spMkLst>
        </pc:spChg>
        <pc:spChg chg="add del mod">
          <ac:chgData name="Hello Hello" userId="6a828ef3d50ac5ac" providerId="LiveId" clId="{9564799A-40FD-4AC7-83EA-26D4DF50E8AE}" dt="2025-02-22T04:58:30.449" v="9870" actId="21"/>
          <ac:spMkLst>
            <pc:docMk/>
            <pc:sldMk cId="1914240806" sldId="445"/>
            <ac:spMk id="27" creationId="{50564068-36AC-0BDE-7F9E-0BC262881AC5}"/>
          </ac:spMkLst>
        </pc:spChg>
        <pc:spChg chg="del">
          <ac:chgData name="Hello Hello" userId="6a828ef3d50ac5ac" providerId="LiveId" clId="{9564799A-40FD-4AC7-83EA-26D4DF50E8AE}" dt="2025-02-22T01:56:23.868" v="9001" actId="478"/>
          <ac:spMkLst>
            <pc:docMk/>
            <pc:sldMk cId="1914240806" sldId="445"/>
            <ac:spMk id="28" creationId="{BE0958BA-E44C-32F1-2F5F-8E6A1403DFE0}"/>
          </ac:spMkLst>
        </pc:spChg>
        <pc:spChg chg="add del mod">
          <ac:chgData name="Hello Hello" userId="6a828ef3d50ac5ac" providerId="LiveId" clId="{9564799A-40FD-4AC7-83EA-26D4DF50E8AE}" dt="2025-02-22T02:26:01.143" v="9589" actId="478"/>
          <ac:spMkLst>
            <pc:docMk/>
            <pc:sldMk cId="1914240806" sldId="445"/>
            <ac:spMk id="30" creationId="{173348FE-51B2-21A5-4567-EB28C0FEDBFE}"/>
          </ac:spMkLst>
        </pc:spChg>
        <pc:spChg chg="add mod">
          <ac:chgData name="Hello Hello" userId="6a828ef3d50ac5ac" providerId="LiveId" clId="{9564799A-40FD-4AC7-83EA-26D4DF50E8AE}" dt="2025-02-22T09:34:54.120" v="12905"/>
          <ac:spMkLst>
            <pc:docMk/>
            <pc:sldMk cId="1914240806" sldId="445"/>
            <ac:spMk id="30" creationId="{21C68042-E843-5F99-0992-43C172D22F09}"/>
          </ac:spMkLst>
        </pc:spChg>
        <pc:spChg chg="add mod">
          <ac:chgData name="Hello Hello" userId="6a828ef3d50ac5ac" providerId="LiveId" clId="{9564799A-40FD-4AC7-83EA-26D4DF50E8AE}" dt="2025-02-22T09:34:54.120" v="12905"/>
          <ac:spMkLst>
            <pc:docMk/>
            <pc:sldMk cId="1914240806" sldId="445"/>
            <ac:spMk id="31" creationId="{D6618A46-A741-42CD-5475-7B1174B49AF0}"/>
          </ac:spMkLst>
        </pc:spChg>
        <pc:spChg chg="del">
          <ac:chgData name="Hello Hello" userId="6a828ef3d50ac5ac" providerId="LiveId" clId="{9564799A-40FD-4AC7-83EA-26D4DF50E8AE}" dt="2025-02-22T07:07:26.361" v="12686" actId="478"/>
          <ac:spMkLst>
            <pc:docMk/>
            <pc:sldMk cId="1914240806" sldId="445"/>
            <ac:spMk id="34" creationId="{F9C87E0D-9E7C-2ABC-C98A-A5D254650E54}"/>
          </ac:spMkLst>
        </pc:spChg>
        <pc:spChg chg="mod">
          <ac:chgData name="Hello Hello" userId="6a828ef3d50ac5ac" providerId="LiveId" clId="{9564799A-40FD-4AC7-83EA-26D4DF50E8AE}" dt="2025-02-24T06:46:51.112" v="13051" actId="207"/>
          <ac:spMkLst>
            <pc:docMk/>
            <pc:sldMk cId="1914240806" sldId="445"/>
            <ac:spMk id="38" creationId="{5FAB6D1E-B872-FC10-44E2-E22AEEC6CC67}"/>
          </ac:spMkLst>
        </pc:spChg>
        <pc:spChg chg="del">
          <ac:chgData name="Hello Hello" userId="6a828ef3d50ac5ac" providerId="LiveId" clId="{9564799A-40FD-4AC7-83EA-26D4DF50E8AE}" dt="2025-02-22T07:07:26.361" v="12686" actId="478"/>
          <ac:spMkLst>
            <pc:docMk/>
            <pc:sldMk cId="1914240806" sldId="445"/>
            <ac:spMk id="39" creationId="{4C12F712-1C0E-00F8-0FF2-1600AF1BE67D}"/>
          </ac:spMkLst>
        </pc:spChg>
        <pc:spChg chg="del mod">
          <ac:chgData name="Hello Hello" userId="6a828ef3d50ac5ac" providerId="LiveId" clId="{9564799A-40FD-4AC7-83EA-26D4DF50E8AE}" dt="2025-02-22T04:58:30.449" v="9870" actId="21"/>
          <ac:spMkLst>
            <pc:docMk/>
            <pc:sldMk cId="1914240806" sldId="445"/>
            <ac:spMk id="41" creationId="{3FA2B29B-BE8D-987C-3DD8-E9FAE6758AF9}"/>
          </ac:spMkLst>
        </pc:spChg>
        <pc:spChg chg="add del mod">
          <ac:chgData name="Hello Hello" userId="6a828ef3d50ac5ac" providerId="LiveId" clId="{9564799A-40FD-4AC7-83EA-26D4DF50E8AE}" dt="2025-02-22T02:30:14.423" v="9767" actId="478"/>
          <ac:spMkLst>
            <pc:docMk/>
            <pc:sldMk cId="1914240806" sldId="445"/>
            <ac:spMk id="42" creationId="{FAE3439A-78EA-C99A-E848-1DD015274720}"/>
          </ac:spMkLst>
        </pc:spChg>
        <pc:spChg chg="del">
          <ac:chgData name="Hello Hello" userId="6a828ef3d50ac5ac" providerId="LiveId" clId="{9564799A-40FD-4AC7-83EA-26D4DF50E8AE}" dt="2025-02-22T07:07:26.361" v="12686" actId="478"/>
          <ac:spMkLst>
            <pc:docMk/>
            <pc:sldMk cId="1914240806" sldId="445"/>
            <ac:spMk id="43" creationId="{CA19B64F-91F5-3D2E-0862-C832677BEBD2}"/>
          </ac:spMkLst>
        </pc:spChg>
        <pc:spChg chg="del">
          <ac:chgData name="Hello Hello" userId="6a828ef3d50ac5ac" providerId="LiveId" clId="{9564799A-40FD-4AC7-83EA-26D4DF50E8AE}" dt="2025-02-22T07:07:26.361" v="12686" actId="478"/>
          <ac:spMkLst>
            <pc:docMk/>
            <pc:sldMk cId="1914240806" sldId="445"/>
            <ac:spMk id="45" creationId="{063E609D-A736-0E60-00F2-D45E906E08CC}"/>
          </ac:spMkLst>
        </pc:spChg>
        <pc:spChg chg="add mod">
          <ac:chgData name="Hello Hello" userId="6a828ef3d50ac5ac" providerId="LiveId" clId="{9564799A-40FD-4AC7-83EA-26D4DF50E8AE}" dt="2025-02-22T09:34:54.120" v="12905"/>
          <ac:spMkLst>
            <pc:docMk/>
            <pc:sldMk cId="1914240806" sldId="445"/>
            <ac:spMk id="49" creationId="{640E1A50-8CB9-77BA-FDE8-4B70BA9BE27F}"/>
          </ac:spMkLst>
        </pc:spChg>
        <pc:spChg chg="add del mod">
          <ac:chgData name="Hello Hello" userId="6a828ef3d50ac5ac" providerId="LiveId" clId="{9564799A-40FD-4AC7-83EA-26D4DF50E8AE}" dt="2025-02-22T02:06:41.750" v="9324" actId="478"/>
          <ac:spMkLst>
            <pc:docMk/>
            <pc:sldMk cId="1914240806" sldId="445"/>
            <ac:spMk id="53" creationId="{072AC4E6-8291-12D9-AD22-F303112F33E3}"/>
          </ac:spMkLst>
        </pc:spChg>
        <pc:spChg chg="add mod">
          <ac:chgData name="Hello Hello" userId="6a828ef3d50ac5ac" providerId="LiveId" clId="{9564799A-40FD-4AC7-83EA-26D4DF50E8AE}" dt="2025-02-22T09:34:54.120" v="12905"/>
          <ac:spMkLst>
            <pc:docMk/>
            <pc:sldMk cId="1914240806" sldId="445"/>
            <ac:spMk id="53" creationId="{DB716C5A-3D3A-A0F5-88A1-1E818D0BB4A3}"/>
          </ac:spMkLst>
        </pc:spChg>
        <pc:spChg chg="del mod">
          <ac:chgData name="Hello Hello" userId="6a828ef3d50ac5ac" providerId="LiveId" clId="{9564799A-40FD-4AC7-83EA-26D4DF50E8AE}" dt="2025-02-22T02:25:24.731" v="9580" actId="478"/>
          <ac:spMkLst>
            <pc:docMk/>
            <pc:sldMk cId="1914240806" sldId="445"/>
            <ac:spMk id="54" creationId="{48108FF8-3740-C685-FF3C-27ECB6F9C528}"/>
          </ac:spMkLst>
        </pc:spChg>
        <pc:spChg chg="add del mod ord">
          <ac:chgData name="Hello Hello" userId="6a828ef3d50ac5ac" providerId="LiveId" clId="{9564799A-40FD-4AC7-83EA-26D4DF50E8AE}" dt="2025-02-22T02:10:55.798" v="9421" actId="478"/>
          <ac:spMkLst>
            <pc:docMk/>
            <pc:sldMk cId="1914240806" sldId="445"/>
            <ac:spMk id="55" creationId="{B6A9723B-4FEF-A6D8-55AA-920049DCFF99}"/>
          </ac:spMkLst>
        </pc:spChg>
        <pc:spChg chg="del mod">
          <ac:chgData name="Hello Hello" userId="6a828ef3d50ac5ac" providerId="LiveId" clId="{9564799A-40FD-4AC7-83EA-26D4DF50E8AE}" dt="2025-02-22T04:59:24.860" v="9885" actId="21"/>
          <ac:spMkLst>
            <pc:docMk/>
            <pc:sldMk cId="1914240806" sldId="445"/>
            <ac:spMk id="57" creationId="{33BF0C47-AE0F-174F-3064-D5F0167A97F5}"/>
          </ac:spMkLst>
        </pc:spChg>
        <pc:spChg chg="add del mod">
          <ac:chgData name="Hello Hello" userId="6a828ef3d50ac5ac" providerId="LiveId" clId="{9564799A-40FD-4AC7-83EA-26D4DF50E8AE}" dt="2025-02-22T02:07:31.766" v="9336" actId="478"/>
          <ac:spMkLst>
            <pc:docMk/>
            <pc:sldMk cId="1914240806" sldId="445"/>
            <ac:spMk id="59" creationId="{DF3E0C75-942E-B15D-7A43-CAEB70D240A2}"/>
          </ac:spMkLst>
        </pc:spChg>
        <pc:spChg chg="add mod">
          <ac:chgData name="Hello Hello" userId="6a828ef3d50ac5ac" providerId="LiveId" clId="{9564799A-40FD-4AC7-83EA-26D4DF50E8AE}" dt="2025-02-22T09:34:54.120" v="12905"/>
          <ac:spMkLst>
            <pc:docMk/>
            <pc:sldMk cId="1914240806" sldId="445"/>
            <ac:spMk id="60" creationId="{F0B04120-D5BD-1E9A-0B49-643CC1586EE6}"/>
          </ac:spMkLst>
        </pc:spChg>
        <pc:spChg chg="del mod">
          <ac:chgData name="Hello Hello" userId="6a828ef3d50ac5ac" providerId="LiveId" clId="{9564799A-40FD-4AC7-83EA-26D4DF50E8AE}" dt="2025-02-22T02:36:24.038" v="9832" actId="478"/>
          <ac:spMkLst>
            <pc:docMk/>
            <pc:sldMk cId="1914240806" sldId="445"/>
            <ac:spMk id="62" creationId="{2A4B71DE-58B8-AAB7-DCC9-01C22420256B}"/>
          </ac:spMkLst>
        </pc:spChg>
        <pc:spChg chg="add mod">
          <ac:chgData name="Hello Hello" userId="6a828ef3d50ac5ac" providerId="LiveId" clId="{9564799A-40FD-4AC7-83EA-26D4DF50E8AE}" dt="2025-02-22T09:34:54.120" v="12905"/>
          <ac:spMkLst>
            <pc:docMk/>
            <pc:sldMk cId="1914240806" sldId="445"/>
            <ac:spMk id="62" creationId="{4C61E7BA-72E6-E030-FEC5-B98FB21B7E36}"/>
          </ac:spMkLst>
        </pc:spChg>
        <pc:spChg chg="add mod">
          <ac:chgData name="Hello Hello" userId="6a828ef3d50ac5ac" providerId="LiveId" clId="{9564799A-40FD-4AC7-83EA-26D4DF50E8AE}" dt="2025-02-24T06:51:53.155" v="13131"/>
          <ac:spMkLst>
            <pc:docMk/>
            <pc:sldMk cId="1914240806" sldId="445"/>
            <ac:spMk id="63" creationId="{87D7AD97-BB4E-35B2-0779-F8EC283B9A13}"/>
          </ac:spMkLst>
        </pc:spChg>
        <pc:spChg chg="add del mod">
          <ac:chgData name="Hello Hello" userId="6a828ef3d50ac5ac" providerId="LiveId" clId="{9564799A-40FD-4AC7-83EA-26D4DF50E8AE}" dt="2025-02-22T02:36:24.038" v="9832" actId="478"/>
          <ac:spMkLst>
            <pc:docMk/>
            <pc:sldMk cId="1914240806" sldId="445"/>
            <ac:spMk id="63" creationId="{EE13D389-5DE8-5869-14F0-8770874608DE}"/>
          </ac:spMkLst>
        </pc:spChg>
        <pc:spChg chg="add mod">
          <ac:chgData name="Hello Hello" userId="6a828ef3d50ac5ac" providerId="LiveId" clId="{9564799A-40FD-4AC7-83EA-26D4DF50E8AE}" dt="2025-02-24T06:51:53.155" v="13131"/>
          <ac:spMkLst>
            <pc:docMk/>
            <pc:sldMk cId="1914240806" sldId="445"/>
            <ac:spMk id="64" creationId="{021767E0-B963-D107-D948-F4FBD560BE29}"/>
          </ac:spMkLst>
        </pc:spChg>
        <pc:spChg chg="del mod">
          <ac:chgData name="Hello Hello" userId="6a828ef3d50ac5ac" providerId="LiveId" clId="{9564799A-40FD-4AC7-83EA-26D4DF50E8AE}" dt="2025-02-22T04:58:30.449" v="9870" actId="21"/>
          <ac:spMkLst>
            <pc:docMk/>
            <pc:sldMk cId="1914240806" sldId="445"/>
            <ac:spMk id="65" creationId="{1E61FFE7-43E3-1FC7-97EB-0808387B8E32}"/>
          </ac:spMkLst>
        </pc:spChg>
        <pc:spChg chg="add del mod">
          <ac:chgData name="Hello Hello" userId="6a828ef3d50ac5ac" providerId="LiveId" clId="{9564799A-40FD-4AC7-83EA-26D4DF50E8AE}" dt="2025-02-22T02:36:24.038" v="9832" actId="478"/>
          <ac:spMkLst>
            <pc:docMk/>
            <pc:sldMk cId="1914240806" sldId="445"/>
            <ac:spMk id="67" creationId="{13C94435-D7D9-35A9-3D23-190FA06E4075}"/>
          </ac:spMkLst>
        </pc:spChg>
        <pc:spChg chg="del mod">
          <ac:chgData name="Hello Hello" userId="6a828ef3d50ac5ac" providerId="LiveId" clId="{9564799A-40FD-4AC7-83EA-26D4DF50E8AE}" dt="2025-02-22T04:58:30.449" v="9870" actId="21"/>
          <ac:spMkLst>
            <pc:docMk/>
            <pc:sldMk cId="1914240806" sldId="445"/>
            <ac:spMk id="68" creationId="{508594D7-B207-C752-0415-685F6F7E499D}"/>
          </ac:spMkLst>
        </pc:spChg>
        <pc:spChg chg="del mod">
          <ac:chgData name="Hello Hello" userId="6a828ef3d50ac5ac" providerId="LiveId" clId="{9564799A-40FD-4AC7-83EA-26D4DF50E8AE}" dt="2025-02-22T04:58:30.449" v="9870" actId="21"/>
          <ac:spMkLst>
            <pc:docMk/>
            <pc:sldMk cId="1914240806" sldId="445"/>
            <ac:spMk id="70" creationId="{A42020A7-CA05-0349-8CEC-CDAD88D8624B}"/>
          </ac:spMkLst>
        </pc:spChg>
        <pc:spChg chg="del mod">
          <ac:chgData name="Hello Hello" userId="6a828ef3d50ac5ac" providerId="LiveId" clId="{9564799A-40FD-4AC7-83EA-26D4DF50E8AE}" dt="2025-02-22T04:58:30.449" v="9870" actId="21"/>
          <ac:spMkLst>
            <pc:docMk/>
            <pc:sldMk cId="1914240806" sldId="445"/>
            <ac:spMk id="72" creationId="{8E88C7A0-A387-4DE3-7BFC-9DA6617EEC56}"/>
          </ac:spMkLst>
        </pc:spChg>
        <pc:spChg chg="add mod">
          <ac:chgData name="Hello Hello" userId="6a828ef3d50ac5ac" providerId="LiveId" clId="{9564799A-40FD-4AC7-83EA-26D4DF50E8AE}" dt="2025-02-22T04:58:13.457" v="9868" actId="113"/>
          <ac:spMkLst>
            <pc:docMk/>
            <pc:sldMk cId="1914240806" sldId="445"/>
            <ac:spMk id="75" creationId="{9DB5F5B9-BDAD-3EA5-96C6-27C06F84D29E}"/>
          </ac:spMkLst>
        </pc:spChg>
        <pc:spChg chg="add del mod">
          <ac:chgData name="Hello Hello" userId="6a828ef3d50ac5ac" providerId="LiveId" clId="{9564799A-40FD-4AC7-83EA-26D4DF50E8AE}" dt="2025-02-22T02:30:14.423" v="9767" actId="478"/>
          <ac:spMkLst>
            <pc:docMk/>
            <pc:sldMk cId="1914240806" sldId="445"/>
            <ac:spMk id="76" creationId="{503E6D76-737F-5569-1715-E16E4214B1E2}"/>
          </ac:spMkLst>
        </pc:spChg>
        <pc:spChg chg="add mod">
          <ac:chgData name="Hello Hello" userId="6a828ef3d50ac5ac" providerId="LiveId" clId="{9564799A-40FD-4AC7-83EA-26D4DF50E8AE}" dt="2025-02-22T04:58:13.457" v="9868" actId="113"/>
          <ac:spMkLst>
            <pc:docMk/>
            <pc:sldMk cId="1914240806" sldId="445"/>
            <ac:spMk id="77" creationId="{2C8353D6-DCB4-B4AA-F0DF-93312E13EFC3}"/>
          </ac:spMkLst>
        </pc:spChg>
        <pc:spChg chg="add del mod">
          <ac:chgData name="Hello Hello" userId="6a828ef3d50ac5ac" providerId="LiveId" clId="{9564799A-40FD-4AC7-83EA-26D4DF50E8AE}" dt="2025-02-22T02:30:14.423" v="9767" actId="478"/>
          <ac:spMkLst>
            <pc:docMk/>
            <pc:sldMk cId="1914240806" sldId="445"/>
            <ac:spMk id="78" creationId="{EA6EA4A7-63BF-D2B7-9E6E-3CBCEAC93695}"/>
          </ac:spMkLst>
        </pc:spChg>
        <pc:spChg chg="add del mod">
          <ac:chgData name="Hello Hello" userId="6a828ef3d50ac5ac" providerId="LiveId" clId="{9564799A-40FD-4AC7-83EA-26D4DF50E8AE}" dt="2025-02-22T02:11:07.272" v="9453" actId="478"/>
          <ac:spMkLst>
            <pc:docMk/>
            <pc:sldMk cId="1914240806" sldId="445"/>
            <ac:spMk id="80" creationId="{E18F06D4-83A9-A275-1C29-12EE1E64DDDC}"/>
          </ac:spMkLst>
        </pc:spChg>
        <pc:spChg chg="add mod">
          <ac:chgData name="Hello Hello" userId="6a828ef3d50ac5ac" providerId="LiveId" clId="{9564799A-40FD-4AC7-83EA-26D4DF50E8AE}" dt="2025-02-22T04:58:13.457" v="9868" actId="113"/>
          <ac:spMkLst>
            <pc:docMk/>
            <pc:sldMk cId="1914240806" sldId="445"/>
            <ac:spMk id="82" creationId="{1E72BEDE-2D6D-3060-3AAD-C1252D6BCF8B}"/>
          </ac:spMkLst>
        </pc:spChg>
        <pc:spChg chg="add del mod">
          <ac:chgData name="Hello Hello" userId="6a828ef3d50ac5ac" providerId="LiveId" clId="{9564799A-40FD-4AC7-83EA-26D4DF50E8AE}" dt="2025-02-22T02:30:14.423" v="9767" actId="478"/>
          <ac:spMkLst>
            <pc:docMk/>
            <pc:sldMk cId="1914240806" sldId="445"/>
            <ac:spMk id="83" creationId="{BD324010-787C-F28C-D670-0210DE869410}"/>
          </ac:spMkLst>
        </pc:spChg>
        <pc:spChg chg="add mod">
          <ac:chgData name="Hello Hello" userId="6a828ef3d50ac5ac" providerId="LiveId" clId="{9564799A-40FD-4AC7-83EA-26D4DF50E8AE}" dt="2025-02-22T04:58:13.457" v="9868" actId="113"/>
          <ac:spMkLst>
            <pc:docMk/>
            <pc:sldMk cId="1914240806" sldId="445"/>
            <ac:spMk id="85" creationId="{A69DF984-A838-19F0-B1E1-E2A7A3D8234B}"/>
          </ac:spMkLst>
        </pc:spChg>
        <pc:spChg chg="add del mod">
          <ac:chgData name="Hello Hello" userId="6a828ef3d50ac5ac" providerId="LiveId" clId="{9564799A-40FD-4AC7-83EA-26D4DF50E8AE}" dt="2025-02-22T02:30:14.423" v="9767" actId="478"/>
          <ac:spMkLst>
            <pc:docMk/>
            <pc:sldMk cId="1914240806" sldId="445"/>
            <ac:spMk id="86" creationId="{1C320171-D2FB-2C1D-DC12-CF5460086BD9}"/>
          </ac:spMkLst>
        </pc:spChg>
        <pc:spChg chg="add mod">
          <ac:chgData name="Hello Hello" userId="6a828ef3d50ac5ac" providerId="LiveId" clId="{9564799A-40FD-4AC7-83EA-26D4DF50E8AE}" dt="2025-02-22T04:58:13.457" v="9868" actId="113"/>
          <ac:spMkLst>
            <pc:docMk/>
            <pc:sldMk cId="1914240806" sldId="445"/>
            <ac:spMk id="88" creationId="{EADA9B64-3187-3797-8549-924063A4BB54}"/>
          </ac:spMkLst>
        </pc:spChg>
        <pc:spChg chg="add del mod">
          <ac:chgData name="Hello Hello" userId="6a828ef3d50ac5ac" providerId="LiveId" clId="{9564799A-40FD-4AC7-83EA-26D4DF50E8AE}" dt="2025-02-22T02:30:14.423" v="9767" actId="478"/>
          <ac:spMkLst>
            <pc:docMk/>
            <pc:sldMk cId="1914240806" sldId="445"/>
            <ac:spMk id="89" creationId="{B3AF974B-4C46-13CC-28A5-A9ADAACD4051}"/>
          </ac:spMkLst>
        </pc:spChg>
        <pc:spChg chg="add mod">
          <ac:chgData name="Hello Hello" userId="6a828ef3d50ac5ac" providerId="LiveId" clId="{9564799A-40FD-4AC7-83EA-26D4DF50E8AE}" dt="2025-02-22T04:58:13.457" v="9868" actId="113"/>
          <ac:spMkLst>
            <pc:docMk/>
            <pc:sldMk cId="1914240806" sldId="445"/>
            <ac:spMk id="90" creationId="{52B1699F-29AC-640E-934F-C33918C44056}"/>
          </ac:spMkLst>
        </pc:spChg>
        <pc:spChg chg="add del mod">
          <ac:chgData name="Hello Hello" userId="6a828ef3d50ac5ac" providerId="LiveId" clId="{9564799A-40FD-4AC7-83EA-26D4DF50E8AE}" dt="2025-02-22T04:59:24.860" v="9885" actId="21"/>
          <ac:spMkLst>
            <pc:docMk/>
            <pc:sldMk cId="1914240806" sldId="445"/>
            <ac:spMk id="91" creationId="{72822308-9E39-C8DB-6298-161B953ABDB0}"/>
          </ac:spMkLst>
        </pc:spChg>
        <pc:spChg chg="add del mod">
          <ac:chgData name="Hello Hello" userId="6a828ef3d50ac5ac" providerId="LiveId" clId="{9564799A-40FD-4AC7-83EA-26D4DF50E8AE}" dt="2025-02-22T04:59:24.860" v="9885" actId="21"/>
          <ac:spMkLst>
            <pc:docMk/>
            <pc:sldMk cId="1914240806" sldId="445"/>
            <ac:spMk id="94" creationId="{E8E7EF00-E73B-27EF-3B47-820F1284C74D}"/>
          </ac:spMkLst>
        </pc:spChg>
        <pc:spChg chg="add del mod">
          <ac:chgData name="Hello Hello" userId="6a828ef3d50ac5ac" providerId="LiveId" clId="{9564799A-40FD-4AC7-83EA-26D4DF50E8AE}" dt="2025-02-22T04:59:24.860" v="9885" actId="21"/>
          <ac:spMkLst>
            <pc:docMk/>
            <pc:sldMk cId="1914240806" sldId="445"/>
            <ac:spMk id="96" creationId="{05D66044-ACFF-32E5-CC18-C366407208B7}"/>
          </ac:spMkLst>
        </pc:spChg>
        <pc:spChg chg="add del mod">
          <ac:chgData name="Hello Hello" userId="6a828ef3d50ac5ac" providerId="LiveId" clId="{9564799A-40FD-4AC7-83EA-26D4DF50E8AE}" dt="2025-02-22T04:59:24.860" v="9885" actId="21"/>
          <ac:spMkLst>
            <pc:docMk/>
            <pc:sldMk cId="1914240806" sldId="445"/>
            <ac:spMk id="98" creationId="{07AFC87D-AB01-A0A8-15E7-EB1A7B067E8B}"/>
          </ac:spMkLst>
        </pc:spChg>
        <pc:spChg chg="add del mod">
          <ac:chgData name="Hello Hello" userId="6a828ef3d50ac5ac" providerId="LiveId" clId="{9564799A-40FD-4AC7-83EA-26D4DF50E8AE}" dt="2025-02-22T04:59:24.860" v="9885" actId="21"/>
          <ac:spMkLst>
            <pc:docMk/>
            <pc:sldMk cId="1914240806" sldId="445"/>
            <ac:spMk id="100" creationId="{5A9C990A-B8CC-E695-1D5B-3AF8CCBD7E96}"/>
          </ac:spMkLst>
        </pc:spChg>
        <pc:spChg chg="add del mod">
          <ac:chgData name="Hello Hello" userId="6a828ef3d50ac5ac" providerId="LiveId" clId="{9564799A-40FD-4AC7-83EA-26D4DF50E8AE}" dt="2025-02-22T04:58:30.449" v="9870" actId="21"/>
          <ac:spMkLst>
            <pc:docMk/>
            <pc:sldMk cId="1914240806" sldId="445"/>
            <ac:spMk id="103" creationId="{579BE480-F195-689D-4A7D-FD1743674306}"/>
          </ac:spMkLst>
        </pc:spChg>
        <pc:spChg chg="add del mod">
          <ac:chgData name="Hello Hello" userId="6a828ef3d50ac5ac" providerId="LiveId" clId="{9564799A-40FD-4AC7-83EA-26D4DF50E8AE}" dt="2025-02-22T04:58:30.449" v="9870" actId="21"/>
          <ac:spMkLst>
            <pc:docMk/>
            <pc:sldMk cId="1914240806" sldId="445"/>
            <ac:spMk id="104" creationId="{2F3EA86F-F8CE-4684-9C4B-85F1C75C061E}"/>
          </ac:spMkLst>
        </pc:spChg>
        <pc:spChg chg="add mod">
          <ac:chgData name="Hello Hello" userId="6a828ef3d50ac5ac" providerId="LiveId" clId="{9564799A-40FD-4AC7-83EA-26D4DF50E8AE}" dt="2025-02-22T04:58:31.622" v="9871"/>
          <ac:spMkLst>
            <pc:docMk/>
            <pc:sldMk cId="1914240806" sldId="445"/>
            <ac:spMk id="110" creationId="{057AAB72-B9E8-CC95-E72B-BFD85C19C52E}"/>
          </ac:spMkLst>
        </pc:spChg>
        <pc:spChg chg="add mod">
          <ac:chgData name="Hello Hello" userId="6a828ef3d50ac5ac" providerId="LiveId" clId="{9564799A-40FD-4AC7-83EA-26D4DF50E8AE}" dt="2025-02-22T05:07:34.745" v="9991" actId="20577"/>
          <ac:spMkLst>
            <pc:docMk/>
            <pc:sldMk cId="1914240806" sldId="445"/>
            <ac:spMk id="111" creationId="{50564068-36AC-0BDE-7F9E-0BC262881AC5}"/>
          </ac:spMkLst>
        </pc:spChg>
        <pc:spChg chg="add mod">
          <ac:chgData name="Hello Hello" userId="6a828ef3d50ac5ac" providerId="LiveId" clId="{9564799A-40FD-4AC7-83EA-26D4DF50E8AE}" dt="2025-02-22T05:07:36.243" v="9992" actId="20577"/>
          <ac:spMkLst>
            <pc:docMk/>
            <pc:sldMk cId="1914240806" sldId="445"/>
            <ac:spMk id="112" creationId="{3FA2B29B-BE8D-987C-3DD8-E9FAE6758AF9}"/>
          </ac:spMkLst>
        </pc:spChg>
        <pc:spChg chg="add mod">
          <ac:chgData name="Hello Hello" userId="6a828ef3d50ac5ac" providerId="LiveId" clId="{9564799A-40FD-4AC7-83EA-26D4DF50E8AE}" dt="2025-02-22T04:58:31.622" v="9871"/>
          <ac:spMkLst>
            <pc:docMk/>
            <pc:sldMk cId="1914240806" sldId="445"/>
            <ac:spMk id="113" creationId="{1E61FFE7-43E3-1FC7-97EB-0808387B8E32}"/>
          </ac:spMkLst>
        </pc:spChg>
        <pc:spChg chg="add mod">
          <ac:chgData name="Hello Hello" userId="6a828ef3d50ac5ac" providerId="LiveId" clId="{9564799A-40FD-4AC7-83EA-26D4DF50E8AE}" dt="2025-02-22T04:58:31.622" v="9871"/>
          <ac:spMkLst>
            <pc:docMk/>
            <pc:sldMk cId="1914240806" sldId="445"/>
            <ac:spMk id="115" creationId="{508594D7-B207-C752-0415-685F6F7E499D}"/>
          </ac:spMkLst>
        </pc:spChg>
        <pc:spChg chg="add mod">
          <ac:chgData name="Hello Hello" userId="6a828ef3d50ac5ac" providerId="LiveId" clId="{9564799A-40FD-4AC7-83EA-26D4DF50E8AE}" dt="2025-02-22T04:58:31.622" v="9871"/>
          <ac:spMkLst>
            <pc:docMk/>
            <pc:sldMk cId="1914240806" sldId="445"/>
            <ac:spMk id="117" creationId="{A42020A7-CA05-0349-8CEC-CDAD88D8624B}"/>
          </ac:spMkLst>
        </pc:spChg>
        <pc:spChg chg="add mod">
          <ac:chgData name="Hello Hello" userId="6a828ef3d50ac5ac" providerId="LiveId" clId="{9564799A-40FD-4AC7-83EA-26D4DF50E8AE}" dt="2025-02-22T04:58:31.622" v="9871"/>
          <ac:spMkLst>
            <pc:docMk/>
            <pc:sldMk cId="1914240806" sldId="445"/>
            <ac:spMk id="119" creationId="{8E88C7A0-A387-4DE3-7BFC-9DA6617EEC56}"/>
          </ac:spMkLst>
        </pc:spChg>
        <pc:spChg chg="add mod">
          <ac:chgData name="Hello Hello" userId="6a828ef3d50ac5ac" providerId="LiveId" clId="{9564799A-40FD-4AC7-83EA-26D4DF50E8AE}" dt="2025-02-22T05:07:37.617" v="9993" actId="20577"/>
          <ac:spMkLst>
            <pc:docMk/>
            <pc:sldMk cId="1914240806" sldId="445"/>
            <ac:spMk id="121" creationId="{579BE480-F195-689D-4A7D-FD1743674306}"/>
          </ac:spMkLst>
        </pc:spChg>
        <pc:spChg chg="add mod">
          <ac:chgData name="Hello Hello" userId="6a828ef3d50ac5ac" providerId="LiveId" clId="{9564799A-40FD-4AC7-83EA-26D4DF50E8AE}" dt="2025-02-22T04:58:31.622" v="9871"/>
          <ac:spMkLst>
            <pc:docMk/>
            <pc:sldMk cId="1914240806" sldId="445"/>
            <ac:spMk id="122" creationId="{2F3EA86F-F8CE-4684-9C4B-85F1C75C061E}"/>
          </ac:spMkLst>
        </pc:spChg>
        <pc:spChg chg="add mod">
          <ac:chgData name="Hello Hello" userId="6a828ef3d50ac5ac" providerId="LiveId" clId="{9564799A-40FD-4AC7-83EA-26D4DF50E8AE}" dt="2025-02-22T04:59:25.631" v="9886"/>
          <ac:spMkLst>
            <pc:docMk/>
            <pc:sldMk cId="1914240806" sldId="445"/>
            <ac:spMk id="123" creationId="{8F9DC5AB-6B4D-8A38-59C1-F04553A3EA4D}"/>
          </ac:spMkLst>
        </pc:spChg>
        <pc:spChg chg="add mod">
          <ac:chgData name="Hello Hello" userId="6a828ef3d50ac5ac" providerId="LiveId" clId="{9564799A-40FD-4AC7-83EA-26D4DF50E8AE}" dt="2025-02-22T04:59:25.631" v="9886"/>
          <ac:spMkLst>
            <pc:docMk/>
            <pc:sldMk cId="1914240806" sldId="445"/>
            <ac:spMk id="124" creationId="{33BF0C47-AE0F-174F-3064-D5F0167A97F5}"/>
          </ac:spMkLst>
        </pc:spChg>
        <pc:spChg chg="add mod">
          <ac:chgData name="Hello Hello" userId="6a828ef3d50ac5ac" providerId="LiveId" clId="{9564799A-40FD-4AC7-83EA-26D4DF50E8AE}" dt="2025-02-22T04:59:25.631" v="9886"/>
          <ac:spMkLst>
            <pc:docMk/>
            <pc:sldMk cId="1914240806" sldId="445"/>
            <ac:spMk id="125" creationId="{72822308-9E39-C8DB-6298-161B953ABDB0}"/>
          </ac:spMkLst>
        </pc:spChg>
        <pc:spChg chg="add mod">
          <ac:chgData name="Hello Hello" userId="6a828ef3d50ac5ac" providerId="LiveId" clId="{9564799A-40FD-4AC7-83EA-26D4DF50E8AE}" dt="2025-02-22T04:59:25.631" v="9886"/>
          <ac:spMkLst>
            <pc:docMk/>
            <pc:sldMk cId="1914240806" sldId="445"/>
            <ac:spMk id="126" creationId="{E8E7EF00-E73B-27EF-3B47-820F1284C74D}"/>
          </ac:spMkLst>
        </pc:spChg>
        <pc:spChg chg="add mod">
          <ac:chgData name="Hello Hello" userId="6a828ef3d50ac5ac" providerId="LiveId" clId="{9564799A-40FD-4AC7-83EA-26D4DF50E8AE}" dt="2025-02-22T04:59:25.631" v="9886"/>
          <ac:spMkLst>
            <pc:docMk/>
            <pc:sldMk cId="1914240806" sldId="445"/>
            <ac:spMk id="127" creationId="{05D66044-ACFF-32E5-CC18-C366407208B7}"/>
          </ac:spMkLst>
        </pc:spChg>
        <pc:spChg chg="add mod">
          <ac:chgData name="Hello Hello" userId="6a828ef3d50ac5ac" providerId="LiveId" clId="{9564799A-40FD-4AC7-83EA-26D4DF50E8AE}" dt="2025-02-22T04:59:25.631" v="9886"/>
          <ac:spMkLst>
            <pc:docMk/>
            <pc:sldMk cId="1914240806" sldId="445"/>
            <ac:spMk id="128" creationId="{07AFC87D-AB01-A0A8-15E7-EB1A7B067E8B}"/>
          </ac:spMkLst>
        </pc:spChg>
        <pc:spChg chg="add mod">
          <ac:chgData name="Hello Hello" userId="6a828ef3d50ac5ac" providerId="LiveId" clId="{9564799A-40FD-4AC7-83EA-26D4DF50E8AE}" dt="2025-02-22T04:59:25.631" v="9886"/>
          <ac:spMkLst>
            <pc:docMk/>
            <pc:sldMk cId="1914240806" sldId="445"/>
            <ac:spMk id="129" creationId="{5A9C990A-B8CC-E695-1D5B-3AF8CCBD7E96}"/>
          </ac:spMkLst>
        </pc:spChg>
        <pc:spChg chg="add mod">
          <ac:chgData name="Hello Hello" userId="6a828ef3d50ac5ac" providerId="LiveId" clId="{9564799A-40FD-4AC7-83EA-26D4DF50E8AE}" dt="2025-02-22T07:07:26.673" v="12687"/>
          <ac:spMkLst>
            <pc:docMk/>
            <pc:sldMk cId="1914240806" sldId="445"/>
            <ac:spMk id="137" creationId="{AF4DAA1D-88D3-DAF3-CC44-48C917098460}"/>
          </ac:spMkLst>
        </pc:spChg>
        <pc:spChg chg="del">
          <ac:chgData name="Hello Hello" userId="6a828ef3d50ac5ac" providerId="LiveId" clId="{9564799A-40FD-4AC7-83EA-26D4DF50E8AE}" dt="2025-02-22T09:34:53.752" v="12904" actId="478"/>
          <ac:spMkLst>
            <pc:docMk/>
            <pc:sldMk cId="1914240806" sldId="445"/>
            <ac:spMk id="144" creationId="{022AA9FC-6FF8-1FF9-2811-9B4CC895691C}"/>
          </ac:spMkLst>
        </pc:spChg>
        <pc:spChg chg="add mod">
          <ac:chgData name="Hello Hello" userId="6a828ef3d50ac5ac" providerId="LiveId" clId="{9564799A-40FD-4AC7-83EA-26D4DF50E8AE}" dt="2025-02-22T07:07:26.673" v="12687"/>
          <ac:spMkLst>
            <pc:docMk/>
            <pc:sldMk cId="1914240806" sldId="445"/>
            <ac:spMk id="145" creationId="{C0004E52-932A-5A93-0582-5425F4D5D860}"/>
          </ac:spMkLst>
        </pc:spChg>
        <pc:spChg chg="add mod">
          <ac:chgData name="Hello Hello" userId="6a828ef3d50ac5ac" providerId="LiveId" clId="{9564799A-40FD-4AC7-83EA-26D4DF50E8AE}" dt="2025-02-22T07:07:26.673" v="12687"/>
          <ac:spMkLst>
            <pc:docMk/>
            <pc:sldMk cId="1914240806" sldId="445"/>
            <ac:spMk id="146" creationId="{0BE52A67-B05F-A791-CD1A-EB3309B3CC8C}"/>
          </ac:spMkLst>
        </pc:spChg>
        <pc:spChg chg="del">
          <ac:chgData name="Hello Hello" userId="6a828ef3d50ac5ac" providerId="LiveId" clId="{9564799A-40FD-4AC7-83EA-26D4DF50E8AE}" dt="2025-02-22T09:34:53.752" v="12904" actId="478"/>
          <ac:spMkLst>
            <pc:docMk/>
            <pc:sldMk cId="1914240806" sldId="445"/>
            <ac:spMk id="147" creationId="{3008D9F9-AB3F-1EE9-2640-E3213DF69B58}"/>
          </ac:spMkLst>
        </pc:spChg>
        <pc:spChg chg="add mod">
          <ac:chgData name="Hello Hello" userId="6a828ef3d50ac5ac" providerId="LiveId" clId="{9564799A-40FD-4AC7-83EA-26D4DF50E8AE}" dt="2025-02-22T07:07:26.673" v="12687"/>
          <ac:spMkLst>
            <pc:docMk/>
            <pc:sldMk cId="1914240806" sldId="445"/>
            <ac:spMk id="151" creationId="{8A941562-BC59-6338-B115-A8E21D1C7581}"/>
          </ac:spMkLst>
        </pc:spChg>
        <pc:spChg chg="add mod">
          <ac:chgData name="Hello Hello" userId="6a828ef3d50ac5ac" providerId="LiveId" clId="{9564799A-40FD-4AC7-83EA-26D4DF50E8AE}" dt="2025-02-22T07:07:26.673" v="12687"/>
          <ac:spMkLst>
            <pc:docMk/>
            <pc:sldMk cId="1914240806" sldId="445"/>
            <ac:spMk id="154" creationId="{95DEA0A8-E179-1004-1E90-5037A59E3817}"/>
          </ac:spMkLst>
        </pc:spChg>
        <pc:spChg chg="add mod">
          <ac:chgData name="Hello Hello" userId="6a828ef3d50ac5ac" providerId="LiveId" clId="{9564799A-40FD-4AC7-83EA-26D4DF50E8AE}" dt="2025-02-22T07:07:26.673" v="12687"/>
          <ac:spMkLst>
            <pc:docMk/>
            <pc:sldMk cId="1914240806" sldId="445"/>
            <ac:spMk id="158" creationId="{46452650-E511-1B89-F643-8A880323C85F}"/>
          </ac:spMkLst>
        </pc:spChg>
        <pc:spChg chg="del">
          <ac:chgData name="Hello Hello" userId="6a828ef3d50ac5ac" providerId="LiveId" clId="{9564799A-40FD-4AC7-83EA-26D4DF50E8AE}" dt="2025-02-22T09:34:53.752" v="12904" actId="478"/>
          <ac:spMkLst>
            <pc:docMk/>
            <pc:sldMk cId="1914240806" sldId="445"/>
            <ac:spMk id="159" creationId="{D28A35C8-F179-36DE-066C-937F7D8B8ED2}"/>
          </ac:spMkLst>
        </pc:spChg>
        <pc:spChg chg="del">
          <ac:chgData name="Hello Hello" userId="6a828ef3d50ac5ac" providerId="LiveId" clId="{9564799A-40FD-4AC7-83EA-26D4DF50E8AE}" dt="2025-02-22T09:34:53.752" v="12904" actId="478"/>
          <ac:spMkLst>
            <pc:docMk/>
            <pc:sldMk cId="1914240806" sldId="445"/>
            <ac:spMk id="167" creationId="{DB08FF8D-6701-DEBD-7062-F5991ADD6FD2}"/>
          </ac:spMkLst>
        </pc:spChg>
        <pc:spChg chg="add mod">
          <ac:chgData name="Hello Hello" userId="6a828ef3d50ac5ac" providerId="LiveId" clId="{9564799A-40FD-4AC7-83EA-26D4DF50E8AE}" dt="2025-02-22T07:07:26.673" v="12687"/>
          <ac:spMkLst>
            <pc:docMk/>
            <pc:sldMk cId="1914240806" sldId="445"/>
            <ac:spMk id="171" creationId="{F5C07709-D40B-B359-EEB7-FBE353F3F5FA}"/>
          </ac:spMkLst>
        </pc:spChg>
        <pc:spChg chg="add mod">
          <ac:chgData name="Hello Hello" userId="6a828ef3d50ac5ac" providerId="LiveId" clId="{9564799A-40FD-4AC7-83EA-26D4DF50E8AE}" dt="2025-02-22T07:07:26.673" v="12687"/>
          <ac:spMkLst>
            <pc:docMk/>
            <pc:sldMk cId="1914240806" sldId="445"/>
            <ac:spMk id="173" creationId="{8B3160C9-15E6-5581-5650-35226DF4D286}"/>
          </ac:spMkLst>
        </pc:spChg>
        <pc:spChg chg="add mod">
          <ac:chgData name="Hello Hello" userId="6a828ef3d50ac5ac" providerId="LiveId" clId="{9564799A-40FD-4AC7-83EA-26D4DF50E8AE}" dt="2025-02-22T07:07:26.673" v="12687"/>
          <ac:spMkLst>
            <pc:docMk/>
            <pc:sldMk cId="1914240806" sldId="445"/>
            <ac:spMk id="174" creationId="{E2629DC4-F9BB-46C8-CF23-5CF6A7FCEE55}"/>
          </ac:spMkLst>
        </pc:spChg>
        <pc:spChg chg="add mod">
          <ac:chgData name="Hello Hello" userId="6a828ef3d50ac5ac" providerId="LiveId" clId="{9564799A-40FD-4AC7-83EA-26D4DF50E8AE}" dt="2025-02-22T07:07:26.673" v="12687"/>
          <ac:spMkLst>
            <pc:docMk/>
            <pc:sldMk cId="1914240806" sldId="445"/>
            <ac:spMk id="177" creationId="{0EFC4A37-7BE9-593E-4F84-595684191EE2}"/>
          </ac:spMkLst>
        </pc:spChg>
        <pc:spChg chg="del">
          <ac:chgData name="Hello Hello" userId="6a828ef3d50ac5ac" providerId="LiveId" clId="{9564799A-40FD-4AC7-83EA-26D4DF50E8AE}" dt="2025-02-22T09:34:53.752" v="12904" actId="478"/>
          <ac:spMkLst>
            <pc:docMk/>
            <pc:sldMk cId="1914240806" sldId="445"/>
            <ac:spMk id="183" creationId="{E2BABD89-1857-C16A-1F18-8FB371768971}"/>
          </ac:spMkLst>
        </pc:spChg>
        <pc:spChg chg="add mod">
          <ac:chgData name="Hello Hello" userId="6a828ef3d50ac5ac" providerId="LiveId" clId="{9564799A-40FD-4AC7-83EA-26D4DF50E8AE}" dt="2025-02-22T07:07:42.139" v="12691"/>
          <ac:spMkLst>
            <pc:docMk/>
            <pc:sldMk cId="1914240806" sldId="445"/>
            <ac:spMk id="192" creationId="{FCB52783-5045-2276-16A9-F80D5F5BEB01}"/>
          </ac:spMkLst>
        </pc:spChg>
        <pc:spChg chg="add mod">
          <ac:chgData name="Hello Hello" userId="6a828ef3d50ac5ac" providerId="LiveId" clId="{9564799A-40FD-4AC7-83EA-26D4DF50E8AE}" dt="2025-02-22T07:07:42.139" v="12691"/>
          <ac:spMkLst>
            <pc:docMk/>
            <pc:sldMk cId="1914240806" sldId="445"/>
            <ac:spMk id="193" creationId="{B6B31D5F-50D7-CFF4-E561-E7B06008680D}"/>
          </ac:spMkLst>
        </pc:spChg>
        <pc:spChg chg="add mod">
          <ac:chgData name="Hello Hello" userId="6a828ef3d50ac5ac" providerId="LiveId" clId="{9564799A-40FD-4AC7-83EA-26D4DF50E8AE}" dt="2025-02-22T07:07:42.139" v="12691"/>
          <ac:spMkLst>
            <pc:docMk/>
            <pc:sldMk cId="1914240806" sldId="445"/>
            <ac:spMk id="197" creationId="{E4787AFB-C8DC-3E67-C1AA-A37839096AD5}"/>
          </ac:spMkLst>
        </pc:spChg>
        <pc:spChg chg="add mod">
          <ac:chgData name="Hello Hello" userId="6a828ef3d50ac5ac" providerId="LiveId" clId="{9564799A-40FD-4AC7-83EA-26D4DF50E8AE}" dt="2025-02-22T07:07:42.139" v="12691"/>
          <ac:spMkLst>
            <pc:docMk/>
            <pc:sldMk cId="1914240806" sldId="445"/>
            <ac:spMk id="201" creationId="{29D060CA-6B51-E109-01F0-A3819FC4AABD}"/>
          </ac:spMkLst>
        </pc:spChg>
        <pc:spChg chg="add mod">
          <ac:chgData name="Hello Hello" userId="6a828ef3d50ac5ac" providerId="LiveId" clId="{9564799A-40FD-4AC7-83EA-26D4DF50E8AE}" dt="2025-02-22T07:07:42.139" v="12691"/>
          <ac:spMkLst>
            <pc:docMk/>
            <pc:sldMk cId="1914240806" sldId="445"/>
            <ac:spMk id="205" creationId="{802EBD6C-EDA8-DE86-2086-8EDD6F9FB006}"/>
          </ac:spMkLst>
        </pc:spChg>
        <pc:spChg chg="del">
          <ac:chgData name="Hello Hello" userId="6a828ef3d50ac5ac" providerId="LiveId" clId="{9564799A-40FD-4AC7-83EA-26D4DF50E8AE}" dt="2025-02-22T09:34:53.752" v="12904" actId="478"/>
          <ac:spMkLst>
            <pc:docMk/>
            <pc:sldMk cId="1914240806" sldId="445"/>
            <ac:spMk id="207" creationId="{4AFCBA95-CFF5-9696-C8E7-8613FB36A79A}"/>
          </ac:spMkLst>
        </pc:spChg>
        <pc:spChg chg="add mod">
          <ac:chgData name="Hello Hello" userId="6a828ef3d50ac5ac" providerId="LiveId" clId="{9564799A-40FD-4AC7-83EA-26D4DF50E8AE}" dt="2025-02-22T07:07:42.139" v="12691"/>
          <ac:spMkLst>
            <pc:docMk/>
            <pc:sldMk cId="1914240806" sldId="445"/>
            <ac:spMk id="208" creationId="{8B7270DD-12D9-43A1-5924-593CBFEDA1D4}"/>
          </ac:spMkLst>
        </pc:spChg>
        <pc:spChg chg="add mod">
          <ac:chgData name="Hello Hello" userId="6a828ef3d50ac5ac" providerId="LiveId" clId="{9564799A-40FD-4AC7-83EA-26D4DF50E8AE}" dt="2025-02-22T07:07:42.139" v="12691"/>
          <ac:spMkLst>
            <pc:docMk/>
            <pc:sldMk cId="1914240806" sldId="445"/>
            <ac:spMk id="214" creationId="{16A24FA5-69FD-1D2E-9471-D6864564E642}"/>
          </ac:spMkLst>
        </pc:spChg>
        <pc:spChg chg="add mod">
          <ac:chgData name="Hello Hello" userId="6a828ef3d50ac5ac" providerId="LiveId" clId="{9564799A-40FD-4AC7-83EA-26D4DF50E8AE}" dt="2025-02-22T07:07:42.139" v="12691"/>
          <ac:spMkLst>
            <pc:docMk/>
            <pc:sldMk cId="1914240806" sldId="445"/>
            <ac:spMk id="216" creationId="{88B549F1-4C6B-448B-E429-051FAFD3F507}"/>
          </ac:spMkLst>
        </pc:spChg>
        <pc:spChg chg="del">
          <ac:chgData name="Hello Hello" userId="6a828ef3d50ac5ac" providerId="LiveId" clId="{9564799A-40FD-4AC7-83EA-26D4DF50E8AE}" dt="2025-02-22T09:34:53.752" v="12904" actId="478"/>
          <ac:spMkLst>
            <pc:docMk/>
            <pc:sldMk cId="1914240806" sldId="445"/>
            <ac:spMk id="219" creationId="{A22469A9-9F13-194B-4082-AC26D8698C0A}"/>
          </ac:spMkLst>
        </pc:spChg>
        <pc:spChg chg="del">
          <ac:chgData name="Hello Hello" userId="6a828ef3d50ac5ac" providerId="LiveId" clId="{9564799A-40FD-4AC7-83EA-26D4DF50E8AE}" dt="2025-02-22T09:34:53.752" v="12904" actId="478"/>
          <ac:spMkLst>
            <pc:docMk/>
            <pc:sldMk cId="1914240806" sldId="445"/>
            <ac:spMk id="221" creationId="{5A0AB927-5352-5239-5BAC-646106D48AB1}"/>
          </ac:spMkLst>
        </pc:spChg>
        <pc:spChg chg="add mod">
          <ac:chgData name="Hello Hello" userId="6a828ef3d50ac5ac" providerId="LiveId" clId="{9564799A-40FD-4AC7-83EA-26D4DF50E8AE}" dt="2025-02-22T07:07:42.139" v="12691"/>
          <ac:spMkLst>
            <pc:docMk/>
            <pc:sldMk cId="1914240806" sldId="445"/>
            <ac:spMk id="225" creationId="{CFCE8E1B-67B0-A2BB-D7FB-9A62853FB7CC}"/>
          </ac:spMkLst>
        </pc:spChg>
        <pc:spChg chg="add del mod">
          <ac:chgData name="Hello Hello" userId="6a828ef3d50ac5ac" providerId="LiveId" clId="{9564799A-40FD-4AC7-83EA-26D4DF50E8AE}" dt="2025-02-22T09:34:53.752" v="12904" actId="478"/>
          <ac:spMkLst>
            <pc:docMk/>
            <pc:sldMk cId="1914240806" sldId="445"/>
            <ac:spMk id="229" creationId="{C4F64503-E3D7-6E33-A7D4-EBBB8D539AF5}"/>
          </ac:spMkLst>
        </pc:spChg>
        <pc:spChg chg="del">
          <ac:chgData name="Hello Hello" userId="6a828ef3d50ac5ac" providerId="LiveId" clId="{9564799A-40FD-4AC7-83EA-26D4DF50E8AE}" dt="2025-02-22T09:34:53.752" v="12904" actId="478"/>
          <ac:spMkLst>
            <pc:docMk/>
            <pc:sldMk cId="1914240806" sldId="445"/>
            <ac:spMk id="233" creationId="{5710474F-815B-A192-C95A-E4BEF7C51E04}"/>
          </ac:spMkLst>
        </pc:spChg>
        <pc:cxnChg chg="mod">
          <ac:chgData name="Hello Hello" userId="6a828ef3d50ac5ac" providerId="LiveId" clId="{9564799A-40FD-4AC7-83EA-26D4DF50E8AE}" dt="2025-02-22T04:59:24.860" v="9885" actId="21"/>
          <ac:cxnSpMkLst>
            <pc:docMk/>
            <pc:sldMk cId="1914240806" sldId="445"/>
            <ac:cxnSpMk id="56" creationId="{DE079FFE-8823-1632-C843-AD15F13C0A10}"/>
          </ac:cxnSpMkLst>
        </pc:cxnChg>
        <pc:cxnChg chg="mod">
          <ac:chgData name="Hello Hello" userId="6a828ef3d50ac5ac" providerId="LiveId" clId="{9564799A-40FD-4AC7-83EA-26D4DF50E8AE}" dt="2025-02-22T02:12:24.767" v="9469" actId="1037"/>
          <ac:cxnSpMkLst>
            <pc:docMk/>
            <pc:sldMk cId="1914240806" sldId="445"/>
            <ac:cxnSpMk id="58" creationId="{BBEB1975-F1FA-727B-0B40-BACFFA0B9278}"/>
          </ac:cxnSpMkLst>
        </pc:cxnChg>
        <pc:cxnChg chg="del mod">
          <ac:chgData name="Hello Hello" userId="6a828ef3d50ac5ac" providerId="LiveId" clId="{9564799A-40FD-4AC7-83EA-26D4DF50E8AE}" dt="2025-02-22T02:07:29.877" v="9335" actId="478"/>
          <ac:cxnSpMkLst>
            <pc:docMk/>
            <pc:sldMk cId="1914240806" sldId="445"/>
            <ac:cxnSpMk id="60" creationId="{E664012A-B799-46AF-E1FF-AF46A78C1249}"/>
          </ac:cxnSpMkLst>
        </pc:cxnChg>
        <pc:cxnChg chg="del mod">
          <ac:chgData name="Hello Hello" userId="6a828ef3d50ac5ac" providerId="LiveId" clId="{9564799A-40FD-4AC7-83EA-26D4DF50E8AE}" dt="2025-02-22T02:05:59.096" v="9301" actId="478"/>
          <ac:cxnSpMkLst>
            <pc:docMk/>
            <pc:sldMk cId="1914240806" sldId="445"/>
            <ac:cxnSpMk id="61" creationId="{E5FED69B-BA18-80A6-9FA5-DF2441FEE62F}"/>
          </ac:cxnSpMkLst>
        </pc:cxnChg>
        <pc:cxnChg chg="del">
          <ac:chgData name="Hello Hello" userId="6a828ef3d50ac5ac" providerId="LiveId" clId="{9564799A-40FD-4AC7-83EA-26D4DF50E8AE}" dt="2025-02-22T02:06:00.143" v="9302" actId="478"/>
          <ac:cxnSpMkLst>
            <pc:docMk/>
            <pc:sldMk cId="1914240806" sldId="445"/>
            <ac:cxnSpMk id="64" creationId="{4671C102-DE2F-BBF3-AA4C-B2D4C7A5EB1B}"/>
          </ac:cxnSpMkLst>
        </pc:cxnChg>
        <pc:cxnChg chg="add del mod">
          <ac:chgData name="Hello Hello" userId="6a828ef3d50ac5ac" providerId="LiveId" clId="{9564799A-40FD-4AC7-83EA-26D4DF50E8AE}" dt="2025-02-22T02:27:21.852" v="9721" actId="1038"/>
          <ac:cxnSpMkLst>
            <pc:docMk/>
            <pc:sldMk cId="1914240806" sldId="445"/>
            <ac:cxnSpMk id="66" creationId="{BB0DF603-B573-5352-BD2C-AFB83BC2F472}"/>
          </ac:cxnSpMkLst>
        </pc:cxnChg>
        <pc:cxnChg chg="mod">
          <ac:chgData name="Hello Hello" userId="6a828ef3d50ac5ac" providerId="LiveId" clId="{9564799A-40FD-4AC7-83EA-26D4DF50E8AE}" dt="2025-02-22T02:29:46.245" v="9763" actId="1038"/>
          <ac:cxnSpMkLst>
            <pc:docMk/>
            <pc:sldMk cId="1914240806" sldId="445"/>
            <ac:cxnSpMk id="69" creationId="{BF578AE0-2DAC-5ED4-7F0A-0B4853475F77}"/>
          </ac:cxnSpMkLst>
        </pc:cxnChg>
        <pc:cxnChg chg="del mod">
          <ac:chgData name="Hello Hello" userId="6a828ef3d50ac5ac" providerId="LiveId" clId="{9564799A-40FD-4AC7-83EA-26D4DF50E8AE}" dt="2025-02-22T04:58:30.449" v="9870" actId="21"/>
          <ac:cxnSpMkLst>
            <pc:docMk/>
            <pc:sldMk cId="1914240806" sldId="445"/>
            <ac:cxnSpMk id="71" creationId="{531F1D7E-1879-B1B5-BEAA-C730BB493E60}"/>
          </ac:cxnSpMkLst>
        </pc:cxnChg>
        <pc:cxnChg chg="mod">
          <ac:chgData name="Hello Hello" userId="6a828ef3d50ac5ac" providerId="LiveId" clId="{9564799A-40FD-4AC7-83EA-26D4DF50E8AE}" dt="2025-02-22T02:27:40.454" v="9746" actId="1037"/>
          <ac:cxnSpMkLst>
            <pc:docMk/>
            <pc:sldMk cId="1914240806" sldId="445"/>
            <ac:cxnSpMk id="73" creationId="{6B7C8A2B-75BB-7BDA-A35B-61560BCAA664}"/>
          </ac:cxnSpMkLst>
        </pc:cxnChg>
        <pc:cxnChg chg="add del mod">
          <ac:chgData name="Hello Hello" userId="6a828ef3d50ac5ac" providerId="LiveId" clId="{9564799A-40FD-4AC7-83EA-26D4DF50E8AE}" dt="2025-02-22T02:08:53.776" v="9375" actId="478"/>
          <ac:cxnSpMkLst>
            <pc:docMk/>
            <pc:sldMk cId="1914240806" sldId="445"/>
            <ac:cxnSpMk id="79" creationId="{EB8B088F-1701-D502-3176-469F60D2408B}"/>
          </ac:cxnSpMkLst>
        </pc:cxnChg>
        <pc:cxnChg chg="add del mod">
          <ac:chgData name="Hello Hello" userId="6a828ef3d50ac5ac" providerId="LiveId" clId="{9564799A-40FD-4AC7-83EA-26D4DF50E8AE}" dt="2025-02-22T02:11:08.404" v="9454" actId="478"/>
          <ac:cxnSpMkLst>
            <pc:docMk/>
            <pc:sldMk cId="1914240806" sldId="445"/>
            <ac:cxnSpMk id="81" creationId="{3D316CD8-128C-104D-5FD0-38FA5BB5DA01}"/>
          </ac:cxnSpMkLst>
        </pc:cxnChg>
        <pc:cxnChg chg="add del mod">
          <ac:chgData name="Hello Hello" userId="6a828ef3d50ac5ac" providerId="LiveId" clId="{9564799A-40FD-4AC7-83EA-26D4DF50E8AE}" dt="2025-02-22T02:11:10.256" v="9455" actId="478"/>
          <ac:cxnSpMkLst>
            <pc:docMk/>
            <pc:sldMk cId="1914240806" sldId="445"/>
            <ac:cxnSpMk id="84" creationId="{431B5282-2AB8-3EC1-8980-058ABDD676E9}"/>
          </ac:cxnSpMkLst>
        </pc:cxnChg>
        <pc:cxnChg chg="add del mod">
          <ac:chgData name="Hello Hello" userId="6a828ef3d50ac5ac" providerId="LiveId" clId="{9564799A-40FD-4AC7-83EA-26D4DF50E8AE}" dt="2025-02-22T02:11:10.256" v="9455" actId="478"/>
          <ac:cxnSpMkLst>
            <pc:docMk/>
            <pc:sldMk cId="1914240806" sldId="445"/>
            <ac:cxnSpMk id="87" creationId="{E1CC87A1-218A-616A-7DC7-8353685D0CB5}"/>
          </ac:cxnSpMkLst>
        </pc:cxnChg>
        <pc:cxnChg chg="add mod">
          <ac:chgData name="Hello Hello" userId="6a828ef3d50ac5ac" providerId="LiveId" clId="{9564799A-40FD-4AC7-83EA-26D4DF50E8AE}" dt="2025-02-22T02:12:20.221" v="9468" actId="1038"/>
          <ac:cxnSpMkLst>
            <pc:docMk/>
            <pc:sldMk cId="1914240806" sldId="445"/>
            <ac:cxnSpMk id="92" creationId="{73B2531C-18B0-98B1-23A6-B502122B786A}"/>
          </ac:cxnSpMkLst>
        </pc:cxnChg>
        <pc:cxnChg chg="add mod">
          <ac:chgData name="Hello Hello" userId="6a828ef3d50ac5ac" providerId="LiveId" clId="{9564799A-40FD-4AC7-83EA-26D4DF50E8AE}" dt="2025-02-22T02:15:19.745" v="9509" actId="14100"/>
          <ac:cxnSpMkLst>
            <pc:docMk/>
            <pc:sldMk cId="1914240806" sldId="445"/>
            <ac:cxnSpMk id="95" creationId="{F3B11CB5-6337-B73D-E44E-F011345FFCD1}"/>
          </ac:cxnSpMkLst>
        </pc:cxnChg>
        <pc:cxnChg chg="add mod">
          <ac:chgData name="Hello Hello" userId="6a828ef3d50ac5ac" providerId="LiveId" clId="{9564799A-40FD-4AC7-83EA-26D4DF50E8AE}" dt="2025-02-22T04:59:24.860" v="9885" actId="21"/>
          <ac:cxnSpMkLst>
            <pc:docMk/>
            <pc:sldMk cId="1914240806" sldId="445"/>
            <ac:cxnSpMk id="97" creationId="{9DBCA452-97CC-3020-8FC4-0524651F0030}"/>
          </ac:cxnSpMkLst>
        </pc:cxnChg>
        <pc:cxnChg chg="add mod">
          <ac:chgData name="Hello Hello" userId="6a828ef3d50ac5ac" providerId="LiveId" clId="{9564799A-40FD-4AC7-83EA-26D4DF50E8AE}" dt="2025-02-22T02:12:45.534" v="9473" actId="1035"/>
          <ac:cxnSpMkLst>
            <pc:docMk/>
            <pc:sldMk cId="1914240806" sldId="445"/>
            <ac:cxnSpMk id="99" creationId="{A8B821FE-25F4-09A7-07C3-6FDDB3C949C8}"/>
          </ac:cxnSpMkLst>
        </pc:cxnChg>
        <pc:cxnChg chg="add mod">
          <ac:chgData name="Hello Hello" userId="6a828ef3d50ac5ac" providerId="LiveId" clId="{9564799A-40FD-4AC7-83EA-26D4DF50E8AE}" dt="2025-02-22T04:59:24.860" v="9885" actId="21"/>
          <ac:cxnSpMkLst>
            <pc:docMk/>
            <pc:sldMk cId="1914240806" sldId="445"/>
            <ac:cxnSpMk id="101" creationId="{431EC54A-3AFC-9E28-F46E-947F5FC37AFA}"/>
          </ac:cxnSpMkLst>
        </pc:cxnChg>
        <pc:cxnChg chg="add mod">
          <ac:chgData name="Hello Hello" userId="6a828ef3d50ac5ac" providerId="LiveId" clId="{9564799A-40FD-4AC7-83EA-26D4DF50E8AE}" dt="2025-02-22T04:58:31.622" v="9871"/>
          <ac:cxnSpMkLst>
            <pc:docMk/>
            <pc:sldMk cId="1914240806" sldId="445"/>
            <ac:cxnSpMk id="118" creationId="{531F1D7E-1879-B1B5-BEAA-C730BB493E60}"/>
          </ac:cxnSpMkLst>
        </pc:cxnChg>
      </pc:sldChg>
      <pc:sldChg chg="addSp delSp modSp add del mod modAnim">
        <pc:chgData name="Hello Hello" userId="6a828ef3d50ac5ac" providerId="LiveId" clId="{9564799A-40FD-4AC7-83EA-26D4DF50E8AE}" dt="2025-02-24T22:33:52.034" v="13951" actId="47"/>
        <pc:sldMkLst>
          <pc:docMk/>
          <pc:sldMk cId="3685106169" sldId="446"/>
        </pc:sldMkLst>
        <pc:spChg chg="del">
          <ac:chgData name="Hello Hello" userId="6a828ef3d50ac5ac" providerId="LiveId" clId="{9564799A-40FD-4AC7-83EA-26D4DF50E8AE}" dt="2025-02-22T02:04:24.248" v="9298" actId="478"/>
          <ac:spMkLst>
            <pc:docMk/>
            <pc:sldMk cId="3685106169" sldId="446"/>
            <ac:spMk id="2" creationId="{356DAE10-F0BB-20EE-F43C-BC3A70206478}"/>
          </ac:spMkLst>
        </pc:spChg>
        <pc:spChg chg="mod">
          <ac:chgData name="Hello Hello" userId="6a828ef3d50ac5ac" providerId="LiveId" clId="{9564799A-40FD-4AC7-83EA-26D4DF50E8AE}" dt="2025-02-22T04:55:44.612" v="9865"/>
          <ac:spMkLst>
            <pc:docMk/>
            <pc:sldMk cId="3685106169" sldId="446"/>
            <ac:spMk id="3" creationId="{7BD049BF-FA12-A368-BAB9-FA3102882EC8}"/>
          </ac:spMkLst>
        </pc:spChg>
        <pc:spChg chg="add mod">
          <ac:chgData name="Hello Hello" userId="6a828ef3d50ac5ac" providerId="LiveId" clId="{9564799A-40FD-4AC7-83EA-26D4DF50E8AE}" dt="2025-02-22T09:34:42.082" v="12903"/>
          <ac:spMkLst>
            <pc:docMk/>
            <pc:sldMk cId="3685106169" sldId="446"/>
            <ac:spMk id="4" creationId="{0EB6D8D3-057A-B1FA-E538-5D7DEAD0B04E}"/>
          </ac:spMkLst>
        </pc:spChg>
        <pc:spChg chg="del">
          <ac:chgData name="Hello Hello" userId="6a828ef3d50ac5ac" providerId="LiveId" clId="{9564799A-40FD-4AC7-83EA-26D4DF50E8AE}" dt="2025-02-22T07:07:41.737" v="12690" actId="478"/>
          <ac:spMkLst>
            <pc:docMk/>
            <pc:sldMk cId="3685106169" sldId="446"/>
            <ac:spMk id="5" creationId="{CB5D3D68-7B1E-01F1-456D-DD5195859AFA}"/>
          </ac:spMkLst>
        </pc:spChg>
        <pc:spChg chg="add mod">
          <ac:chgData name="Hello Hello" userId="6a828ef3d50ac5ac" providerId="LiveId" clId="{9564799A-40FD-4AC7-83EA-26D4DF50E8AE}" dt="2025-02-22T05:04:34.298" v="9950" actId="1035"/>
          <ac:spMkLst>
            <pc:docMk/>
            <pc:sldMk cId="3685106169" sldId="446"/>
            <ac:spMk id="6" creationId="{C3D5D534-1BA7-30F8-3705-4F0309D5D8E0}"/>
          </ac:spMkLst>
        </pc:spChg>
        <pc:spChg chg="mod">
          <ac:chgData name="Hello Hello" userId="6a828ef3d50ac5ac" providerId="LiveId" clId="{9564799A-40FD-4AC7-83EA-26D4DF50E8AE}" dt="2025-02-22T05:39:39.160" v="10527" actId="20577"/>
          <ac:spMkLst>
            <pc:docMk/>
            <pc:sldMk cId="3685106169" sldId="446"/>
            <ac:spMk id="7" creationId="{9834C2BE-9ABA-1CE1-654C-AE4FC5AE9632}"/>
          </ac:spMkLst>
        </pc:spChg>
        <pc:spChg chg="add mod">
          <ac:chgData name="Hello Hello" userId="6a828ef3d50ac5ac" providerId="LiveId" clId="{9564799A-40FD-4AC7-83EA-26D4DF50E8AE}" dt="2025-02-22T09:34:42.082" v="12903"/>
          <ac:spMkLst>
            <pc:docMk/>
            <pc:sldMk cId="3685106169" sldId="446"/>
            <ac:spMk id="8" creationId="{7845B8EE-AFF9-F2D6-D4ED-8DC67E3762FF}"/>
          </ac:spMkLst>
        </pc:spChg>
        <pc:spChg chg="add mod">
          <ac:chgData name="Hello Hello" userId="6a828ef3d50ac5ac" providerId="LiveId" clId="{9564799A-40FD-4AC7-83EA-26D4DF50E8AE}" dt="2025-02-22T09:34:42.082" v="12903"/>
          <ac:spMkLst>
            <pc:docMk/>
            <pc:sldMk cId="3685106169" sldId="446"/>
            <ac:spMk id="9" creationId="{B66E1EB1-3213-BC74-AF97-A48ED89D81F5}"/>
          </ac:spMkLst>
        </pc:spChg>
        <pc:spChg chg="del">
          <ac:chgData name="Hello Hello" userId="6a828ef3d50ac5ac" providerId="LiveId" clId="{9564799A-40FD-4AC7-83EA-26D4DF50E8AE}" dt="2025-02-22T07:07:41.737" v="12690" actId="478"/>
          <ac:spMkLst>
            <pc:docMk/>
            <pc:sldMk cId="3685106169" sldId="446"/>
            <ac:spMk id="9" creationId="{BC6901D0-D5CE-7D89-F00A-F2732916D030}"/>
          </ac:spMkLst>
        </pc:spChg>
        <pc:spChg chg="del">
          <ac:chgData name="Hello Hello" userId="6a828ef3d50ac5ac" providerId="LiveId" clId="{9564799A-40FD-4AC7-83EA-26D4DF50E8AE}" dt="2025-02-22T07:07:41.737" v="12690" actId="478"/>
          <ac:spMkLst>
            <pc:docMk/>
            <pc:sldMk cId="3685106169" sldId="446"/>
            <ac:spMk id="10" creationId="{4D741A33-8AA4-D61C-6F1D-57B1E7339039}"/>
          </ac:spMkLst>
        </pc:spChg>
        <pc:spChg chg="add mod">
          <ac:chgData name="Hello Hello" userId="6a828ef3d50ac5ac" providerId="LiveId" clId="{9564799A-40FD-4AC7-83EA-26D4DF50E8AE}" dt="2025-02-22T05:00:05.045" v="9900"/>
          <ac:spMkLst>
            <pc:docMk/>
            <pc:sldMk cId="3685106169" sldId="446"/>
            <ac:spMk id="11" creationId="{DB9C7D71-A4BC-7CBB-51E4-D968CD333976}"/>
          </ac:spMkLst>
        </pc:spChg>
        <pc:spChg chg="mod">
          <ac:chgData name="Hello Hello" userId="6a828ef3d50ac5ac" providerId="LiveId" clId="{9564799A-40FD-4AC7-83EA-26D4DF50E8AE}" dt="2025-02-22T05:05:24.608" v="9971" actId="20577"/>
          <ac:spMkLst>
            <pc:docMk/>
            <pc:sldMk cId="3685106169" sldId="446"/>
            <ac:spMk id="13" creationId="{7851B54D-3930-DE61-0734-0D463E175672}"/>
          </ac:spMkLst>
        </pc:spChg>
        <pc:spChg chg="add mod">
          <ac:chgData name="Hello Hello" userId="6a828ef3d50ac5ac" providerId="LiveId" clId="{9564799A-40FD-4AC7-83EA-26D4DF50E8AE}" dt="2025-02-22T09:34:42.082" v="12903"/>
          <ac:spMkLst>
            <pc:docMk/>
            <pc:sldMk cId="3685106169" sldId="446"/>
            <ac:spMk id="18" creationId="{6F89A0F7-5FA2-C555-F8C8-352D7765225F}"/>
          </ac:spMkLst>
        </pc:spChg>
        <pc:spChg chg="add mod">
          <ac:chgData name="Hello Hello" userId="6a828ef3d50ac5ac" providerId="LiveId" clId="{9564799A-40FD-4AC7-83EA-26D4DF50E8AE}" dt="2025-02-22T09:34:42.082" v="12903"/>
          <ac:spMkLst>
            <pc:docMk/>
            <pc:sldMk cId="3685106169" sldId="446"/>
            <ac:spMk id="21" creationId="{B397BA26-D91F-1B7A-3E5F-A171A2BD766F}"/>
          </ac:spMkLst>
        </pc:spChg>
        <pc:spChg chg="del">
          <ac:chgData name="Hello Hello" userId="6a828ef3d50ac5ac" providerId="LiveId" clId="{9564799A-40FD-4AC7-83EA-26D4DF50E8AE}" dt="2025-02-22T07:07:41.737" v="12690" actId="478"/>
          <ac:spMkLst>
            <pc:docMk/>
            <pc:sldMk cId="3685106169" sldId="446"/>
            <ac:spMk id="22" creationId="{9159F75C-AE89-5DA9-D727-F913604B94BB}"/>
          </ac:spMkLst>
        </pc:spChg>
        <pc:spChg chg="del">
          <ac:chgData name="Hello Hello" userId="6a828ef3d50ac5ac" providerId="LiveId" clId="{9564799A-40FD-4AC7-83EA-26D4DF50E8AE}" dt="2025-02-22T07:07:41.737" v="12690" actId="478"/>
          <ac:spMkLst>
            <pc:docMk/>
            <pc:sldMk cId="3685106169" sldId="446"/>
            <ac:spMk id="24" creationId="{92BBA0D5-B438-55CD-4D39-C27EADCC6076}"/>
          </ac:spMkLst>
        </pc:spChg>
        <pc:spChg chg="add mod">
          <ac:chgData name="Hello Hello" userId="6a828ef3d50ac5ac" providerId="LiveId" clId="{9564799A-40FD-4AC7-83EA-26D4DF50E8AE}" dt="2025-02-22T09:34:42.082" v="12903"/>
          <ac:spMkLst>
            <pc:docMk/>
            <pc:sldMk cId="3685106169" sldId="446"/>
            <ac:spMk id="25" creationId="{B6C888D2-3473-3614-A0EC-60C812584FC0}"/>
          </ac:spMkLst>
        </pc:spChg>
        <pc:spChg chg="add mod">
          <ac:chgData name="Hello Hello" userId="6a828ef3d50ac5ac" providerId="LiveId" clId="{9564799A-40FD-4AC7-83EA-26D4DF50E8AE}" dt="2025-02-22T05:05:25.543" v="9972" actId="20577"/>
          <ac:spMkLst>
            <pc:docMk/>
            <pc:sldMk cId="3685106169" sldId="446"/>
            <ac:spMk id="28" creationId="{DF9B5CA2-85BB-1814-2674-EB71D4F98667}"/>
          </ac:spMkLst>
        </pc:spChg>
        <pc:spChg chg="del">
          <ac:chgData name="Hello Hello" userId="6a828ef3d50ac5ac" providerId="LiveId" clId="{9564799A-40FD-4AC7-83EA-26D4DF50E8AE}" dt="2025-02-22T07:07:41.737" v="12690" actId="478"/>
          <ac:spMkLst>
            <pc:docMk/>
            <pc:sldMk cId="3685106169" sldId="446"/>
            <ac:spMk id="31" creationId="{49F3B7F7-70BC-B394-AB3E-E5F4BD658093}"/>
          </ac:spMkLst>
        </pc:spChg>
        <pc:spChg chg="add mod">
          <ac:chgData name="Hello Hello" userId="6a828ef3d50ac5ac" providerId="LiveId" clId="{9564799A-40FD-4AC7-83EA-26D4DF50E8AE}" dt="2025-02-22T09:34:42.082" v="12903"/>
          <ac:spMkLst>
            <pc:docMk/>
            <pc:sldMk cId="3685106169" sldId="446"/>
            <ac:spMk id="32" creationId="{8B2AA0E7-059A-4833-C234-9528EDBEEED2}"/>
          </ac:spMkLst>
        </pc:spChg>
        <pc:spChg chg="del">
          <ac:chgData name="Hello Hello" userId="6a828ef3d50ac5ac" providerId="LiveId" clId="{9564799A-40FD-4AC7-83EA-26D4DF50E8AE}" dt="2025-02-22T07:07:41.737" v="12690" actId="478"/>
          <ac:spMkLst>
            <pc:docMk/>
            <pc:sldMk cId="3685106169" sldId="446"/>
            <ac:spMk id="35" creationId="{2CFDB197-1A2C-7979-7E65-335E82912D17}"/>
          </ac:spMkLst>
        </pc:spChg>
        <pc:spChg chg="del">
          <ac:chgData name="Hello Hello" userId="6a828ef3d50ac5ac" providerId="LiveId" clId="{9564799A-40FD-4AC7-83EA-26D4DF50E8AE}" dt="2025-02-22T07:07:41.737" v="12690" actId="478"/>
          <ac:spMkLst>
            <pc:docMk/>
            <pc:sldMk cId="3685106169" sldId="446"/>
            <ac:spMk id="36" creationId="{694988E7-F0C3-53D3-EEAD-1F3D42AA8B25}"/>
          </ac:spMkLst>
        </pc:spChg>
        <pc:spChg chg="add mod">
          <ac:chgData name="Hello Hello" userId="6a828ef3d50ac5ac" providerId="LiveId" clId="{9564799A-40FD-4AC7-83EA-26D4DF50E8AE}" dt="2025-02-22T09:34:42.082" v="12903"/>
          <ac:spMkLst>
            <pc:docMk/>
            <pc:sldMk cId="3685106169" sldId="446"/>
            <ac:spMk id="40" creationId="{0CAF80CA-3023-1E8D-09B5-303295748783}"/>
          </ac:spMkLst>
        </pc:spChg>
        <pc:spChg chg="del">
          <ac:chgData name="Hello Hello" userId="6a828ef3d50ac5ac" providerId="LiveId" clId="{9564799A-40FD-4AC7-83EA-26D4DF50E8AE}" dt="2025-02-22T07:07:41.737" v="12690" actId="478"/>
          <ac:spMkLst>
            <pc:docMk/>
            <pc:sldMk cId="3685106169" sldId="446"/>
            <ac:spMk id="40" creationId="{F116E344-5F80-CF38-06A7-470B6669AAF1}"/>
          </ac:spMkLst>
        </pc:spChg>
        <pc:spChg chg="add mod">
          <ac:chgData name="Hello Hello" userId="6a828ef3d50ac5ac" providerId="LiveId" clId="{9564799A-40FD-4AC7-83EA-26D4DF50E8AE}" dt="2025-02-22T05:05:27.165" v="9973" actId="20577"/>
          <ac:spMkLst>
            <pc:docMk/>
            <pc:sldMk cId="3685106169" sldId="446"/>
            <ac:spMk id="41" creationId="{2444B5CF-E0B6-E209-97A9-9EE9E24F5721}"/>
          </ac:spMkLst>
        </pc:spChg>
        <pc:spChg chg="add mod">
          <ac:chgData name="Hello Hello" userId="6a828ef3d50ac5ac" providerId="LiveId" clId="{9564799A-40FD-4AC7-83EA-26D4DF50E8AE}" dt="2025-02-22T09:34:42.082" v="12903"/>
          <ac:spMkLst>
            <pc:docMk/>
            <pc:sldMk cId="3685106169" sldId="446"/>
            <ac:spMk id="48" creationId="{2438758B-E2DA-CB34-7E50-0BCDAD795EE1}"/>
          </ac:spMkLst>
        </pc:spChg>
        <pc:spChg chg="mod">
          <ac:chgData name="Hello Hello" userId="6a828ef3d50ac5ac" providerId="LiveId" clId="{9564799A-40FD-4AC7-83EA-26D4DF50E8AE}" dt="2025-02-24T06:47:01.269" v="13053" actId="207"/>
          <ac:spMkLst>
            <pc:docMk/>
            <pc:sldMk cId="3685106169" sldId="446"/>
            <ac:spMk id="49" creationId="{54DBFF85-B6FD-0DB3-C269-F0BAF973FC03}"/>
          </ac:spMkLst>
        </pc:spChg>
        <pc:spChg chg="del">
          <ac:chgData name="Hello Hello" userId="6a828ef3d50ac5ac" providerId="LiveId" clId="{9564799A-40FD-4AC7-83EA-26D4DF50E8AE}" dt="2025-02-22T07:07:41.737" v="12690" actId="478"/>
          <ac:spMkLst>
            <pc:docMk/>
            <pc:sldMk cId="3685106169" sldId="446"/>
            <ac:spMk id="49" creationId="{6AB02D87-221B-4A10-ADF8-0B06606E46DC}"/>
          </ac:spMkLst>
        </pc:spChg>
        <pc:spChg chg="mod">
          <ac:chgData name="Hello Hello" userId="6a828ef3d50ac5ac" providerId="LiveId" clId="{9564799A-40FD-4AC7-83EA-26D4DF50E8AE}" dt="2025-02-22T05:05:28.605" v="9975" actId="20577"/>
          <ac:spMkLst>
            <pc:docMk/>
            <pc:sldMk cId="3685106169" sldId="446"/>
            <ac:spMk id="53" creationId="{CCC30DC2-336D-8D27-3F96-0FF76B067921}"/>
          </ac:spMkLst>
        </pc:spChg>
        <pc:spChg chg="add mod">
          <ac:chgData name="Hello Hello" userId="6a828ef3d50ac5ac" providerId="LiveId" clId="{9564799A-40FD-4AC7-83EA-26D4DF50E8AE}" dt="2025-02-22T05:00:05.045" v="9900"/>
          <ac:spMkLst>
            <pc:docMk/>
            <pc:sldMk cId="3685106169" sldId="446"/>
            <ac:spMk id="54" creationId="{3CAEBD91-33DA-D7CC-4A61-8764FFF09483}"/>
          </ac:spMkLst>
        </pc:spChg>
        <pc:spChg chg="mod">
          <ac:chgData name="Hello Hello" userId="6a828ef3d50ac5ac" providerId="LiveId" clId="{9564799A-40FD-4AC7-83EA-26D4DF50E8AE}" dt="2025-02-22T05:05:29.829" v="9977" actId="20577"/>
          <ac:spMkLst>
            <pc:docMk/>
            <pc:sldMk cId="3685106169" sldId="446"/>
            <ac:spMk id="55" creationId="{82D67D92-DE68-52D2-A793-8F228E95D01A}"/>
          </ac:spMkLst>
        </pc:spChg>
        <pc:spChg chg="add mod">
          <ac:chgData name="Hello Hello" userId="6a828ef3d50ac5ac" providerId="LiveId" clId="{9564799A-40FD-4AC7-83EA-26D4DF50E8AE}" dt="2025-02-22T05:00:05.045" v="9900"/>
          <ac:spMkLst>
            <pc:docMk/>
            <pc:sldMk cId="3685106169" sldId="446"/>
            <ac:spMk id="56" creationId="{28B8073C-0DE5-F245-ABE3-C5260987D34D}"/>
          </ac:spMkLst>
        </pc:spChg>
        <pc:spChg chg="add mod">
          <ac:chgData name="Hello Hello" userId="6a828ef3d50ac5ac" providerId="LiveId" clId="{9564799A-40FD-4AC7-83EA-26D4DF50E8AE}" dt="2025-02-22T05:05:48.145" v="9981" actId="207"/>
          <ac:spMkLst>
            <pc:docMk/>
            <pc:sldMk cId="3685106169" sldId="446"/>
            <ac:spMk id="57" creationId="{F95B0DBE-4B66-67D2-4F73-455EB09A5D25}"/>
          </ac:spMkLst>
        </pc:spChg>
        <pc:spChg chg="mod">
          <ac:chgData name="Hello Hello" userId="6a828ef3d50ac5ac" providerId="LiveId" clId="{9564799A-40FD-4AC7-83EA-26D4DF50E8AE}" dt="2025-02-22T05:04:55.735" v="9959" actId="1038"/>
          <ac:spMkLst>
            <pc:docMk/>
            <pc:sldMk cId="3685106169" sldId="446"/>
            <ac:spMk id="58" creationId="{AD9AEE5A-128C-9C5C-27E8-03318029AC04}"/>
          </ac:spMkLst>
        </pc:spChg>
        <pc:spChg chg="mod">
          <ac:chgData name="Hello Hello" userId="6a828ef3d50ac5ac" providerId="LiveId" clId="{9564799A-40FD-4AC7-83EA-26D4DF50E8AE}" dt="2025-02-22T05:11:23.634" v="10028" actId="208"/>
          <ac:spMkLst>
            <pc:docMk/>
            <pc:sldMk cId="3685106169" sldId="446"/>
            <ac:spMk id="64" creationId="{A2D1E505-AB98-8BFF-391F-FDC6BB30E8DD}"/>
          </ac:spMkLst>
        </pc:spChg>
        <pc:spChg chg="add mod">
          <ac:chgData name="Hello Hello" userId="6a828ef3d50ac5ac" providerId="LiveId" clId="{9564799A-40FD-4AC7-83EA-26D4DF50E8AE}" dt="2025-02-22T05:12:30.292" v="10035" actId="20577"/>
          <ac:spMkLst>
            <pc:docMk/>
            <pc:sldMk cId="3685106169" sldId="446"/>
            <ac:spMk id="71" creationId="{B7218817-7453-32D1-8648-933FF73B4D92}"/>
          </ac:spMkLst>
        </pc:spChg>
        <pc:spChg chg="add mod">
          <ac:chgData name="Hello Hello" userId="6a828ef3d50ac5ac" providerId="LiveId" clId="{9564799A-40FD-4AC7-83EA-26D4DF50E8AE}" dt="2025-02-22T05:12:31.792" v="10036" actId="20577"/>
          <ac:spMkLst>
            <pc:docMk/>
            <pc:sldMk cId="3685106169" sldId="446"/>
            <ac:spMk id="72" creationId="{2C137DFA-143C-EBDD-A5E5-E76294F5F10E}"/>
          </ac:spMkLst>
        </pc:spChg>
        <pc:spChg chg="add mod">
          <ac:chgData name="Hello Hello" userId="6a828ef3d50ac5ac" providerId="LiveId" clId="{9564799A-40FD-4AC7-83EA-26D4DF50E8AE}" dt="2025-02-22T05:00:05.045" v="9900"/>
          <ac:spMkLst>
            <pc:docMk/>
            <pc:sldMk cId="3685106169" sldId="446"/>
            <ac:spMk id="73" creationId="{24AF2BD9-A37C-BCAC-872D-5B6A72798F7F}"/>
          </ac:spMkLst>
        </pc:spChg>
        <pc:spChg chg="add mod">
          <ac:chgData name="Hello Hello" userId="6a828ef3d50ac5ac" providerId="LiveId" clId="{9564799A-40FD-4AC7-83EA-26D4DF50E8AE}" dt="2025-02-22T05:00:05.045" v="9900"/>
          <ac:spMkLst>
            <pc:docMk/>
            <pc:sldMk cId="3685106169" sldId="446"/>
            <ac:spMk id="75" creationId="{111E4E78-55E1-E640-E240-87BB530C75FF}"/>
          </ac:spMkLst>
        </pc:spChg>
        <pc:spChg chg="mod">
          <ac:chgData name="Hello Hello" userId="6a828ef3d50ac5ac" providerId="LiveId" clId="{9564799A-40FD-4AC7-83EA-26D4DF50E8AE}" dt="2025-02-22T05:05:41.565" v="9980" actId="1076"/>
          <ac:spMkLst>
            <pc:docMk/>
            <pc:sldMk cId="3685106169" sldId="446"/>
            <ac:spMk id="79" creationId="{33A850B7-39F7-60AF-B124-787B95DF733B}"/>
          </ac:spMkLst>
        </pc:spChg>
        <pc:spChg chg="mod">
          <ac:chgData name="Hello Hello" userId="6a828ef3d50ac5ac" providerId="LiveId" clId="{9564799A-40FD-4AC7-83EA-26D4DF50E8AE}" dt="2025-02-22T05:12:33.675" v="10037" actId="20577"/>
          <ac:spMkLst>
            <pc:docMk/>
            <pc:sldMk cId="3685106169" sldId="446"/>
            <ac:spMk id="81" creationId="{98D5A30D-7B97-194E-B0D7-821ED1F22D4D}"/>
          </ac:spMkLst>
        </pc:spChg>
        <pc:spChg chg="add mod">
          <ac:chgData name="Hello Hello" userId="6a828ef3d50ac5ac" providerId="LiveId" clId="{9564799A-40FD-4AC7-83EA-26D4DF50E8AE}" dt="2025-02-22T09:34:42.082" v="12903"/>
          <ac:spMkLst>
            <pc:docMk/>
            <pc:sldMk cId="3685106169" sldId="446"/>
            <ac:spMk id="94" creationId="{24C42062-D530-F9CF-95F7-B1B070EF3314}"/>
          </ac:spMkLst>
        </pc:spChg>
        <pc:spChg chg="add mod">
          <ac:chgData name="Hello Hello" userId="6a828ef3d50ac5ac" providerId="LiveId" clId="{9564799A-40FD-4AC7-83EA-26D4DF50E8AE}" dt="2025-02-24T06:51:56.847" v="13133"/>
          <ac:spMkLst>
            <pc:docMk/>
            <pc:sldMk cId="3685106169" sldId="446"/>
            <ac:spMk id="100" creationId="{0E5F9FBC-A365-C804-DC51-E0C9576CB4C6}"/>
          </ac:spMkLst>
        </pc:spChg>
        <pc:spChg chg="add mod">
          <ac:chgData name="Hello Hello" userId="6a828ef3d50ac5ac" providerId="LiveId" clId="{9564799A-40FD-4AC7-83EA-26D4DF50E8AE}" dt="2025-02-24T06:51:56.847" v="13133"/>
          <ac:spMkLst>
            <pc:docMk/>
            <pc:sldMk cId="3685106169" sldId="446"/>
            <ac:spMk id="101" creationId="{FE7E5414-C131-5C2D-E5A1-704A4A607EA0}"/>
          </ac:spMkLst>
        </pc:spChg>
      </pc:sldChg>
      <pc:sldChg chg="addSp delSp modSp add del mod delAnim modAnim">
        <pc:chgData name="Hello Hello" userId="6a828ef3d50ac5ac" providerId="LiveId" clId="{9564799A-40FD-4AC7-83EA-26D4DF50E8AE}" dt="2025-02-24T22:33:52.034" v="13951" actId="47"/>
        <pc:sldMkLst>
          <pc:docMk/>
          <pc:sldMk cId="2372963161" sldId="447"/>
        </pc:sldMkLst>
        <pc:spChg chg="add mod">
          <ac:chgData name="Hello Hello" userId="6a828ef3d50ac5ac" providerId="LiveId" clId="{9564799A-40FD-4AC7-83EA-26D4DF50E8AE}" dt="2025-02-24T06:51:54.940" v="13132"/>
          <ac:spMkLst>
            <pc:docMk/>
            <pc:sldMk cId="2372963161" sldId="447"/>
            <ac:spMk id="2" creationId="{2E4D47B4-1448-ED86-44DA-71CDDF2DF0E6}"/>
          </ac:spMkLst>
        </pc:spChg>
        <pc:spChg chg="del">
          <ac:chgData name="Hello Hello" userId="6a828ef3d50ac5ac" providerId="LiveId" clId="{9564799A-40FD-4AC7-83EA-26D4DF50E8AE}" dt="2025-02-22T02:30:05.716" v="9766" actId="478"/>
          <ac:spMkLst>
            <pc:docMk/>
            <pc:sldMk cId="2372963161" sldId="447"/>
            <ac:spMk id="2" creationId="{C37900F6-BDA3-6938-D85E-C1D6D2D92C7E}"/>
          </ac:spMkLst>
        </pc:spChg>
        <pc:spChg chg="mod">
          <ac:chgData name="Hello Hello" userId="6a828ef3d50ac5ac" providerId="LiveId" clId="{9564799A-40FD-4AC7-83EA-26D4DF50E8AE}" dt="2025-02-22T04:55:39.584" v="9864"/>
          <ac:spMkLst>
            <pc:docMk/>
            <pc:sldMk cId="2372963161" sldId="447"/>
            <ac:spMk id="3" creationId="{014AFE19-3624-641B-D1D7-5CB961EBDC7F}"/>
          </ac:spMkLst>
        </pc:spChg>
        <pc:spChg chg="add mod">
          <ac:chgData name="Hello Hello" userId="6a828ef3d50ac5ac" providerId="LiveId" clId="{9564799A-40FD-4AC7-83EA-26D4DF50E8AE}" dt="2025-02-24T06:51:54.940" v="13132"/>
          <ac:spMkLst>
            <pc:docMk/>
            <pc:sldMk cId="2372963161" sldId="447"/>
            <ac:spMk id="4" creationId="{86519CAD-1981-8FB4-D49E-7373A77B8EF2}"/>
          </ac:spMkLst>
        </pc:spChg>
        <pc:spChg chg="del">
          <ac:chgData name="Hello Hello" userId="6a828ef3d50ac5ac" providerId="LiveId" clId="{9564799A-40FD-4AC7-83EA-26D4DF50E8AE}" dt="2025-02-22T07:07:37.273" v="12688" actId="478"/>
          <ac:spMkLst>
            <pc:docMk/>
            <pc:sldMk cId="2372963161" sldId="447"/>
            <ac:spMk id="4" creationId="{97EA03C9-FDB5-FD33-160A-9F1BD5D1D575}"/>
          </ac:spMkLst>
        </pc:spChg>
        <pc:spChg chg="add mod">
          <ac:chgData name="Hello Hello" userId="6a828ef3d50ac5ac" providerId="LiveId" clId="{9564799A-40FD-4AC7-83EA-26D4DF50E8AE}" dt="2025-02-22T02:30:01.950" v="9765"/>
          <ac:spMkLst>
            <pc:docMk/>
            <pc:sldMk cId="2372963161" sldId="447"/>
            <ac:spMk id="6" creationId="{9162E94B-3174-0296-DF2D-5B34C3517D94}"/>
          </ac:spMkLst>
        </pc:spChg>
        <pc:spChg chg="mod">
          <ac:chgData name="Hello Hello" userId="6a828ef3d50ac5ac" providerId="LiveId" clId="{9564799A-40FD-4AC7-83EA-26D4DF50E8AE}" dt="2025-02-22T05:39:46.073" v="10533" actId="20577"/>
          <ac:spMkLst>
            <pc:docMk/>
            <pc:sldMk cId="2372963161" sldId="447"/>
            <ac:spMk id="7" creationId="{3897A788-18F9-E143-07C8-21DD6C656E9C}"/>
          </ac:spMkLst>
        </pc:spChg>
        <pc:spChg chg="mod">
          <ac:chgData name="Hello Hello" userId="6a828ef3d50ac5ac" providerId="LiveId" clId="{9564799A-40FD-4AC7-83EA-26D4DF50E8AE}" dt="2025-02-22T04:58:03.621" v="9866" actId="113"/>
          <ac:spMkLst>
            <pc:docMk/>
            <pc:sldMk cId="2372963161" sldId="447"/>
            <ac:spMk id="11" creationId="{95036935-B610-09F2-E741-309FB8CA3120}"/>
          </ac:spMkLst>
        </pc:spChg>
        <pc:spChg chg="mod">
          <ac:chgData name="Hello Hello" userId="6a828ef3d50ac5ac" providerId="LiveId" clId="{9564799A-40FD-4AC7-83EA-26D4DF50E8AE}" dt="2025-02-22T05:05:12.755" v="9962" actId="20577"/>
          <ac:spMkLst>
            <pc:docMk/>
            <pc:sldMk cId="2372963161" sldId="447"/>
            <ac:spMk id="13" creationId="{8FDF6936-D58F-0571-1B1E-7B0B858DECCE}"/>
          </ac:spMkLst>
        </pc:spChg>
        <pc:spChg chg="del mod">
          <ac:chgData name="Hello Hello" userId="6a828ef3d50ac5ac" providerId="LiveId" clId="{9564799A-40FD-4AC7-83EA-26D4DF50E8AE}" dt="2025-02-22T04:58:35.159" v="9872" actId="478"/>
          <ac:spMkLst>
            <pc:docMk/>
            <pc:sldMk cId="2372963161" sldId="447"/>
            <ac:spMk id="14" creationId="{92CCF487-4D83-681A-6FD9-181D2431D16B}"/>
          </ac:spMkLst>
        </pc:spChg>
        <pc:spChg chg="add mod">
          <ac:chgData name="Hello Hello" userId="6a828ef3d50ac5ac" providerId="LiveId" clId="{9564799A-40FD-4AC7-83EA-26D4DF50E8AE}" dt="2025-02-22T04:58:35.530" v="9873"/>
          <ac:spMkLst>
            <pc:docMk/>
            <pc:sldMk cId="2372963161" sldId="447"/>
            <ac:spMk id="15" creationId="{59323B66-4CB0-E846-9457-A7EDA43068A2}"/>
          </ac:spMkLst>
        </pc:spChg>
        <pc:spChg chg="del">
          <ac:chgData name="Hello Hello" userId="6a828ef3d50ac5ac" providerId="LiveId" clId="{9564799A-40FD-4AC7-83EA-26D4DF50E8AE}" dt="2025-02-22T07:07:37.273" v="12688" actId="478"/>
          <ac:spMkLst>
            <pc:docMk/>
            <pc:sldMk cId="2372963161" sldId="447"/>
            <ac:spMk id="19" creationId="{3E8EA23A-EDE4-88EB-23F5-9A7AFEB4AF7A}"/>
          </ac:spMkLst>
        </pc:spChg>
        <pc:spChg chg="del">
          <ac:chgData name="Hello Hello" userId="6a828ef3d50ac5ac" providerId="LiveId" clId="{9564799A-40FD-4AC7-83EA-26D4DF50E8AE}" dt="2025-02-22T07:07:37.273" v="12688" actId="478"/>
          <ac:spMkLst>
            <pc:docMk/>
            <pc:sldMk cId="2372963161" sldId="447"/>
            <ac:spMk id="23" creationId="{5FC42D30-7483-1D87-839D-7F53163DA2B1}"/>
          </ac:spMkLst>
        </pc:spChg>
        <pc:spChg chg="del">
          <ac:chgData name="Hello Hello" userId="6a828ef3d50ac5ac" providerId="LiveId" clId="{9564799A-40FD-4AC7-83EA-26D4DF50E8AE}" dt="2025-02-22T07:07:37.273" v="12688" actId="478"/>
          <ac:spMkLst>
            <pc:docMk/>
            <pc:sldMk cId="2372963161" sldId="447"/>
            <ac:spMk id="25" creationId="{5B7FFD60-6F06-18EA-B402-71B12B53A678}"/>
          </ac:spMkLst>
        </pc:spChg>
        <pc:spChg chg="add mod">
          <ac:chgData name="Hello Hello" userId="6a828ef3d50ac5ac" providerId="LiveId" clId="{9564799A-40FD-4AC7-83EA-26D4DF50E8AE}" dt="2025-02-22T05:07:24.469" v="9988" actId="20577"/>
          <ac:spMkLst>
            <pc:docMk/>
            <pc:sldMk cId="2372963161" sldId="447"/>
            <ac:spMk id="26" creationId="{B4F084EB-FE38-99B1-1B02-6E728243B1E0}"/>
          </ac:spMkLst>
        </pc:spChg>
        <pc:spChg chg="mod">
          <ac:chgData name="Hello Hello" userId="6a828ef3d50ac5ac" providerId="LiveId" clId="{9564799A-40FD-4AC7-83EA-26D4DF50E8AE}" dt="2025-02-22T04:58:08.420" v="9867" actId="113"/>
          <ac:spMkLst>
            <pc:docMk/>
            <pc:sldMk cId="2372963161" sldId="447"/>
            <ac:spMk id="27" creationId="{5A7B4A0A-42A9-0B2F-785B-FCCA2C51DF69}"/>
          </ac:spMkLst>
        </pc:spChg>
        <pc:spChg chg="add mod">
          <ac:chgData name="Hello Hello" userId="6a828ef3d50ac5ac" providerId="LiveId" clId="{9564799A-40FD-4AC7-83EA-26D4DF50E8AE}" dt="2025-02-22T05:07:27.719" v="9989" actId="20577"/>
          <ac:spMkLst>
            <pc:docMk/>
            <pc:sldMk cId="2372963161" sldId="447"/>
            <ac:spMk id="28" creationId="{820C111D-E7B9-C587-8D44-49558DF13EE3}"/>
          </ac:spMkLst>
        </pc:spChg>
        <pc:spChg chg="add mod">
          <ac:chgData name="Hello Hello" userId="6a828ef3d50ac5ac" providerId="LiveId" clId="{9564799A-40FD-4AC7-83EA-26D4DF50E8AE}" dt="2025-02-22T04:58:35.530" v="9873"/>
          <ac:spMkLst>
            <pc:docMk/>
            <pc:sldMk cId="2372963161" sldId="447"/>
            <ac:spMk id="30" creationId="{F7272306-1BD9-BD27-3FCA-A1CBD1877B90}"/>
          </ac:spMkLst>
        </pc:spChg>
        <pc:spChg chg="del">
          <ac:chgData name="Hello Hello" userId="6a828ef3d50ac5ac" providerId="LiveId" clId="{9564799A-40FD-4AC7-83EA-26D4DF50E8AE}" dt="2025-02-22T07:07:37.273" v="12688" actId="478"/>
          <ac:spMkLst>
            <pc:docMk/>
            <pc:sldMk cId="2372963161" sldId="447"/>
            <ac:spMk id="32" creationId="{9374DF99-FFC2-53CA-B4CD-F0454E8B039C}"/>
          </ac:spMkLst>
        </pc:spChg>
        <pc:spChg chg="del">
          <ac:chgData name="Hello Hello" userId="6a828ef3d50ac5ac" providerId="LiveId" clId="{9564799A-40FD-4AC7-83EA-26D4DF50E8AE}" dt="2025-02-22T07:07:37.273" v="12688" actId="478"/>
          <ac:spMkLst>
            <pc:docMk/>
            <pc:sldMk cId="2372963161" sldId="447"/>
            <ac:spMk id="33" creationId="{E7F0107D-8B05-DCB0-1B09-EB757CE9E350}"/>
          </ac:spMkLst>
        </pc:spChg>
        <pc:spChg chg="del">
          <ac:chgData name="Hello Hello" userId="6a828ef3d50ac5ac" providerId="LiveId" clId="{9564799A-40FD-4AC7-83EA-26D4DF50E8AE}" dt="2025-02-22T07:07:37.273" v="12688" actId="478"/>
          <ac:spMkLst>
            <pc:docMk/>
            <pc:sldMk cId="2372963161" sldId="447"/>
            <ac:spMk id="36" creationId="{DD00F004-8508-717E-4D79-B3C77E42C619}"/>
          </ac:spMkLst>
        </pc:spChg>
        <pc:spChg chg="del mod">
          <ac:chgData name="Hello Hello" userId="6a828ef3d50ac5ac" providerId="LiveId" clId="{9564799A-40FD-4AC7-83EA-26D4DF50E8AE}" dt="2025-02-22T04:58:35.159" v="9872" actId="478"/>
          <ac:spMkLst>
            <pc:docMk/>
            <pc:sldMk cId="2372963161" sldId="447"/>
            <ac:spMk id="41" creationId="{EE7CD6E2-71EB-098C-8C29-48356BA7BC6F}"/>
          </ac:spMkLst>
        </pc:spChg>
        <pc:spChg chg="del">
          <ac:chgData name="Hello Hello" userId="6a828ef3d50ac5ac" providerId="LiveId" clId="{9564799A-40FD-4AC7-83EA-26D4DF50E8AE}" dt="2025-02-22T07:07:37.273" v="12688" actId="478"/>
          <ac:spMkLst>
            <pc:docMk/>
            <pc:sldMk cId="2372963161" sldId="447"/>
            <ac:spMk id="44" creationId="{1F20C7C4-45C5-5C0F-B352-4F01B3FAB7CF}"/>
          </ac:spMkLst>
        </pc:spChg>
        <pc:spChg chg="del">
          <ac:chgData name="Hello Hello" userId="6a828ef3d50ac5ac" providerId="LiveId" clId="{9564799A-40FD-4AC7-83EA-26D4DF50E8AE}" dt="2025-02-22T07:07:37.273" v="12688" actId="478"/>
          <ac:spMkLst>
            <pc:docMk/>
            <pc:sldMk cId="2372963161" sldId="447"/>
            <ac:spMk id="47" creationId="{194D9AB6-888C-6C44-C5FF-83FDEE88CC27}"/>
          </ac:spMkLst>
        </pc:spChg>
        <pc:spChg chg="del">
          <ac:chgData name="Hello Hello" userId="6a828ef3d50ac5ac" providerId="LiveId" clId="{9564799A-40FD-4AC7-83EA-26D4DF50E8AE}" dt="2025-02-22T07:07:37.273" v="12688" actId="478"/>
          <ac:spMkLst>
            <pc:docMk/>
            <pc:sldMk cId="2372963161" sldId="447"/>
            <ac:spMk id="48" creationId="{5444179A-32FA-AE64-B67C-68D86C71C209}"/>
          </ac:spMkLst>
        </pc:spChg>
        <pc:spChg chg="add mod">
          <ac:chgData name="Hello Hello" userId="6a828ef3d50ac5ac" providerId="LiveId" clId="{9564799A-40FD-4AC7-83EA-26D4DF50E8AE}" dt="2025-02-22T04:58:35.530" v="9873"/>
          <ac:spMkLst>
            <pc:docMk/>
            <pc:sldMk cId="2372963161" sldId="447"/>
            <ac:spMk id="54" creationId="{ADF3044D-A3ED-FC13-AF75-A6AA89703468}"/>
          </ac:spMkLst>
        </pc:spChg>
        <pc:spChg chg="add mod">
          <ac:chgData name="Hello Hello" userId="6a828ef3d50ac5ac" providerId="LiveId" clId="{9564799A-40FD-4AC7-83EA-26D4DF50E8AE}" dt="2025-02-22T04:58:35.530" v="9873"/>
          <ac:spMkLst>
            <pc:docMk/>
            <pc:sldMk cId="2372963161" sldId="447"/>
            <ac:spMk id="59" creationId="{F00C24BD-4FF7-950A-3E19-654BDD12F578}"/>
          </ac:spMkLst>
        </pc:spChg>
        <pc:spChg chg="add mod">
          <ac:chgData name="Hello Hello" userId="6a828ef3d50ac5ac" providerId="LiveId" clId="{9564799A-40FD-4AC7-83EA-26D4DF50E8AE}" dt="2025-02-22T04:58:35.530" v="9873"/>
          <ac:spMkLst>
            <pc:docMk/>
            <pc:sldMk cId="2372963161" sldId="447"/>
            <ac:spMk id="61" creationId="{FCE5B633-4444-5F78-4CE5-5781FEA72CFC}"/>
          </ac:spMkLst>
        </pc:spChg>
        <pc:spChg chg="del">
          <ac:chgData name="Hello Hello" userId="6a828ef3d50ac5ac" providerId="LiveId" clId="{9564799A-40FD-4AC7-83EA-26D4DF50E8AE}" dt="2025-02-22T04:58:35.159" v="9872" actId="478"/>
          <ac:spMkLst>
            <pc:docMk/>
            <pc:sldMk cId="2372963161" sldId="447"/>
            <ac:spMk id="62" creationId="{66702DCE-4365-FBC6-CB53-49305CD0E191}"/>
          </ac:spMkLst>
        </pc:spChg>
        <pc:spChg chg="del">
          <ac:chgData name="Hello Hello" userId="6a828ef3d50ac5ac" providerId="LiveId" clId="{9564799A-40FD-4AC7-83EA-26D4DF50E8AE}" dt="2025-02-22T04:58:35.159" v="9872" actId="478"/>
          <ac:spMkLst>
            <pc:docMk/>
            <pc:sldMk cId="2372963161" sldId="447"/>
            <ac:spMk id="63" creationId="{6DA3998B-6CF0-4AFB-A4D9-5450C4396DD3}"/>
          </ac:spMkLst>
        </pc:spChg>
        <pc:spChg chg="del">
          <ac:chgData name="Hello Hello" userId="6a828ef3d50ac5ac" providerId="LiveId" clId="{9564799A-40FD-4AC7-83EA-26D4DF50E8AE}" dt="2025-02-22T04:58:35.159" v="9872" actId="478"/>
          <ac:spMkLst>
            <pc:docMk/>
            <pc:sldMk cId="2372963161" sldId="447"/>
            <ac:spMk id="65" creationId="{5257B1D9-3F71-5060-5A57-5BE1318B7A4C}"/>
          </ac:spMkLst>
        </pc:spChg>
        <pc:spChg chg="del">
          <ac:chgData name="Hello Hello" userId="6a828ef3d50ac5ac" providerId="LiveId" clId="{9564799A-40FD-4AC7-83EA-26D4DF50E8AE}" dt="2025-02-22T04:58:35.159" v="9872" actId="478"/>
          <ac:spMkLst>
            <pc:docMk/>
            <pc:sldMk cId="2372963161" sldId="447"/>
            <ac:spMk id="67" creationId="{06581996-884F-7917-6DD0-58F08124D57A}"/>
          </ac:spMkLst>
        </pc:spChg>
        <pc:spChg chg="del">
          <ac:chgData name="Hello Hello" userId="6a828ef3d50ac5ac" providerId="LiveId" clId="{9564799A-40FD-4AC7-83EA-26D4DF50E8AE}" dt="2025-02-22T04:58:35.159" v="9872" actId="478"/>
          <ac:spMkLst>
            <pc:docMk/>
            <pc:sldMk cId="2372963161" sldId="447"/>
            <ac:spMk id="68" creationId="{08D67AB9-7F80-D073-6906-7EEB337EB473}"/>
          </ac:spMkLst>
        </pc:spChg>
        <pc:spChg chg="del">
          <ac:chgData name="Hello Hello" userId="6a828ef3d50ac5ac" providerId="LiveId" clId="{9564799A-40FD-4AC7-83EA-26D4DF50E8AE}" dt="2025-02-22T04:58:35.159" v="9872" actId="478"/>
          <ac:spMkLst>
            <pc:docMk/>
            <pc:sldMk cId="2372963161" sldId="447"/>
            <ac:spMk id="70" creationId="{C71605D2-049B-A7E2-E7A7-23FAC02A6C9B}"/>
          </ac:spMkLst>
        </pc:spChg>
        <pc:spChg chg="del">
          <ac:chgData name="Hello Hello" userId="6a828ef3d50ac5ac" providerId="LiveId" clId="{9564799A-40FD-4AC7-83EA-26D4DF50E8AE}" dt="2025-02-22T04:58:35.159" v="9872" actId="478"/>
          <ac:spMkLst>
            <pc:docMk/>
            <pc:sldMk cId="2372963161" sldId="447"/>
            <ac:spMk id="72" creationId="{E410D78A-21C2-E078-202C-387191BFD337}"/>
          </ac:spMkLst>
        </pc:spChg>
        <pc:spChg chg="add mod">
          <ac:chgData name="Hello Hello" userId="6a828ef3d50ac5ac" providerId="LiveId" clId="{9564799A-40FD-4AC7-83EA-26D4DF50E8AE}" dt="2025-02-22T05:07:30.126" v="9990" actId="20577"/>
          <ac:spMkLst>
            <pc:docMk/>
            <pc:sldMk cId="2372963161" sldId="447"/>
            <ac:spMk id="74" creationId="{53196F28-5189-1F8E-1A2E-CC5B89297205}"/>
          </ac:spMkLst>
        </pc:spChg>
        <pc:spChg chg="mod">
          <ac:chgData name="Hello Hello" userId="6a828ef3d50ac5ac" providerId="LiveId" clId="{9564799A-40FD-4AC7-83EA-26D4DF50E8AE}" dt="2025-02-22T05:05:14.420" v="9965" actId="20577"/>
          <ac:spMkLst>
            <pc:docMk/>
            <pc:sldMk cId="2372963161" sldId="447"/>
            <ac:spMk id="75" creationId="{7EEABC80-7F21-10BA-D771-627246551221}"/>
          </ac:spMkLst>
        </pc:spChg>
        <pc:spChg chg="mod">
          <ac:chgData name="Hello Hello" userId="6a828ef3d50ac5ac" providerId="LiveId" clId="{9564799A-40FD-4AC7-83EA-26D4DF50E8AE}" dt="2025-02-22T04:58:45.198" v="9875" actId="20577"/>
          <ac:spMkLst>
            <pc:docMk/>
            <pc:sldMk cId="2372963161" sldId="447"/>
            <ac:spMk id="76" creationId="{B79158F4-7094-847B-F9FE-CD901B686AF5}"/>
          </ac:spMkLst>
        </pc:spChg>
        <pc:spChg chg="mod">
          <ac:chgData name="Hello Hello" userId="6a828ef3d50ac5ac" providerId="LiveId" clId="{9564799A-40FD-4AC7-83EA-26D4DF50E8AE}" dt="2025-02-22T05:05:16.718" v="9966" actId="20577"/>
          <ac:spMkLst>
            <pc:docMk/>
            <pc:sldMk cId="2372963161" sldId="447"/>
            <ac:spMk id="77" creationId="{A4872EC8-D58A-B438-A56F-95F001499F23}"/>
          </ac:spMkLst>
        </pc:spChg>
        <pc:spChg chg="mod">
          <ac:chgData name="Hello Hello" userId="6a828ef3d50ac5ac" providerId="LiveId" clId="{9564799A-40FD-4AC7-83EA-26D4DF50E8AE}" dt="2025-02-22T04:58:46.489" v="9877" actId="20577"/>
          <ac:spMkLst>
            <pc:docMk/>
            <pc:sldMk cId="2372963161" sldId="447"/>
            <ac:spMk id="78" creationId="{E74C6DB9-5677-12FE-414E-CC08BE3DB9E3}"/>
          </ac:spMkLst>
        </pc:spChg>
        <pc:spChg chg="add mod">
          <ac:chgData name="Hello Hello" userId="6a828ef3d50ac5ac" providerId="LiveId" clId="{9564799A-40FD-4AC7-83EA-26D4DF50E8AE}" dt="2025-02-22T04:58:35.530" v="9873"/>
          <ac:spMkLst>
            <pc:docMk/>
            <pc:sldMk cId="2372963161" sldId="447"/>
            <ac:spMk id="79" creationId="{A64B00F7-FA52-81C4-8D51-036A101E7DE0}"/>
          </ac:spMkLst>
        </pc:spChg>
        <pc:spChg chg="mod">
          <ac:chgData name="Hello Hello" userId="6a828ef3d50ac5ac" providerId="LiveId" clId="{9564799A-40FD-4AC7-83EA-26D4DF50E8AE}" dt="2025-02-22T05:05:18.266" v="9968" actId="20577"/>
          <ac:spMkLst>
            <pc:docMk/>
            <pc:sldMk cId="2372963161" sldId="447"/>
            <ac:spMk id="82" creationId="{FB7D2BA2-0C64-1745-08C9-F35467D7BA77}"/>
          </ac:spMkLst>
        </pc:spChg>
        <pc:spChg chg="mod">
          <ac:chgData name="Hello Hello" userId="6a828ef3d50ac5ac" providerId="LiveId" clId="{9564799A-40FD-4AC7-83EA-26D4DF50E8AE}" dt="2025-02-22T04:58:48.789" v="9879" actId="20577"/>
          <ac:spMkLst>
            <pc:docMk/>
            <pc:sldMk cId="2372963161" sldId="447"/>
            <ac:spMk id="83" creationId="{05FE821A-8F28-91E5-5EBF-102AFCE448A5}"/>
          </ac:spMkLst>
        </pc:spChg>
        <pc:spChg chg="mod">
          <ac:chgData name="Hello Hello" userId="6a828ef3d50ac5ac" providerId="LiveId" clId="{9564799A-40FD-4AC7-83EA-26D4DF50E8AE}" dt="2025-02-22T05:05:20.583" v="9970" actId="20577"/>
          <ac:spMkLst>
            <pc:docMk/>
            <pc:sldMk cId="2372963161" sldId="447"/>
            <ac:spMk id="85" creationId="{63833064-0E43-6161-F186-66609B75C4E6}"/>
          </ac:spMkLst>
        </pc:spChg>
        <pc:spChg chg="mod">
          <ac:chgData name="Hello Hello" userId="6a828ef3d50ac5ac" providerId="LiveId" clId="{9564799A-40FD-4AC7-83EA-26D4DF50E8AE}" dt="2025-02-22T04:58:50.103" v="9881" actId="20577"/>
          <ac:spMkLst>
            <pc:docMk/>
            <pc:sldMk cId="2372963161" sldId="447"/>
            <ac:spMk id="86" creationId="{489759E9-4C85-3EF1-622C-335BB12C45FA}"/>
          </ac:spMkLst>
        </pc:spChg>
        <pc:spChg chg="mod">
          <ac:chgData name="Hello Hello" userId="6a828ef3d50ac5ac" providerId="LiveId" clId="{9564799A-40FD-4AC7-83EA-26D4DF50E8AE}" dt="2025-02-22T04:59:55.172" v="9899" actId="207"/>
          <ac:spMkLst>
            <pc:docMk/>
            <pc:sldMk cId="2372963161" sldId="447"/>
            <ac:spMk id="88" creationId="{23C9929D-318A-FF88-C493-5520C106C96B}"/>
          </ac:spMkLst>
        </pc:spChg>
        <pc:spChg chg="del">
          <ac:chgData name="Hello Hello" userId="6a828ef3d50ac5ac" providerId="LiveId" clId="{9564799A-40FD-4AC7-83EA-26D4DF50E8AE}" dt="2025-02-22T05:00:08.076" v="9901" actId="478"/>
          <ac:spMkLst>
            <pc:docMk/>
            <pc:sldMk cId="2372963161" sldId="447"/>
            <ac:spMk id="89" creationId="{201AC207-351A-986C-C6A1-FC1CB02D7477}"/>
          </ac:spMkLst>
        </pc:spChg>
        <pc:spChg chg="mod">
          <ac:chgData name="Hello Hello" userId="6a828ef3d50ac5ac" providerId="LiveId" clId="{9564799A-40FD-4AC7-83EA-26D4DF50E8AE}" dt="2025-02-22T04:58:03.621" v="9866" actId="113"/>
          <ac:spMkLst>
            <pc:docMk/>
            <pc:sldMk cId="2372963161" sldId="447"/>
            <ac:spMk id="90" creationId="{4A7AAD00-CCC5-A57F-B530-F081BFBADA1B}"/>
          </ac:spMkLst>
        </pc:spChg>
        <pc:spChg chg="mod">
          <ac:chgData name="Hello Hello" userId="6a828ef3d50ac5ac" providerId="LiveId" clId="{9564799A-40FD-4AC7-83EA-26D4DF50E8AE}" dt="2025-02-22T04:59:48.011" v="9898" actId="207"/>
          <ac:spMkLst>
            <pc:docMk/>
            <pc:sldMk cId="2372963161" sldId="447"/>
            <ac:spMk id="96" creationId="{67ADBA64-17CC-BEBF-3790-A94C1A2BD239}"/>
          </ac:spMkLst>
        </pc:spChg>
        <pc:spChg chg="mod">
          <ac:chgData name="Hello Hello" userId="6a828ef3d50ac5ac" providerId="LiveId" clId="{9564799A-40FD-4AC7-83EA-26D4DF50E8AE}" dt="2025-02-22T04:59:30.767" v="9890" actId="20577"/>
          <ac:spMkLst>
            <pc:docMk/>
            <pc:sldMk cId="2372963161" sldId="447"/>
            <ac:spMk id="98" creationId="{7BF577B6-A28E-EDC0-4A1B-88F4FC632BEE}"/>
          </ac:spMkLst>
        </pc:spChg>
        <pc:spChg chg="mod">
          <ac:chgData name="Hello Hello" userId="6a828ef3d50ac5ac" providerId="LiveId" clId="{9564799A-40FD-4AC7-83EA-26D4DF50E8AE}" dt="2025-02-22T04:59:36.348" v="9896" actId="20577"/>
          <ac:spMkLst>
            <pc:docMk/>
            <pc:sldMk cId="2372963161" sldId="447"/>
            <ac:spMk id="100" creationId="{F281B6F1-A8C8-B971-193F-69B02F24FB4E}"/>
          </ac:spMkLst>
        </pc:spChg>
        <pc:spChg chg="del mod">
          <ac:chgData name="Hello Hello" userId="6a828ef3d50ac5ac" providerId="LiveId" clId="{9564799A-40FD-4AC7-83EA-26D4DF50E8AE}" dt="2025-02-22T04:58:35.159" v="9872" actId="478"/>
          <ac:spMkLst>
            <pc:docMk/>
            <pc:sldMk cId="2372963161" sldId="447"/>
            <ac:spMk id="103" creationId="{78A434FF-B0C7-E8C4-8722-F1C0F5C2CA77}"/>
          </ac:spMkLst>
        </pc:spChg>
        <pc:spChg chg="mod">
          <ac:chgData name="Hello Hello" userId="6a828ef3d50ac5ac" providerId="LiveId" clId="{9564799A-40FD-4AC7-83EA-26D4DF50E8AE}" dt="2025-02-22T04:58:08.420" v="9867" actId="113"/>
          <ac:spMkLst>
            <pc:docMk/>
            <pc:sldMk cId="2372963161" sldId="447"/>
            <ac:spMk id="104" creationId="{EB8481AD-8A3C-0DA2-3AB6-51E27D996BAD}"/>
          </ac:spMkLst>
        </pc:spChg>
        <pc:spChg chg="add mod">
          <ac:chgData name="Hello Hello" userId="6a828ef3d50ac5ac" providerId="LiveId" clId="{9564799A-40FD-4AC7-83EA-26D4DF50E8AE}" dt="2025-02-22T07:07:37.736" v="12689"/>
          <ac:spMkLst>
            <pc:docMk/>
            <pc:sldMk cId="2372963161" sldId="447"/>
            <ac:spMk id="114" creationId="{CF0D756E-4489-A6AD-DEA3-2C1BE22B9BDF}"/>
          </ac:spMkLst>
        </pc:spChg>
        <pc:spChg chg="add mod">
          <ac:chgData name="Hello Hello" userId="6a828ef3d50ac5ac" providerId="LiveId" clId="{9564799A-40FD-4AC7-83EA-26D4DF50E8AE}" dt="2025-02-22T07:07:37.736" v="12689"/>
          <ac:spMkLst>
            <pc:docMk/>
            <pc:sldMk cId="2372963161" sldId="447"/>
            <ac:spMk id="116" creationId="{C782B842-93E5-9A43-FE1D-9A9ED429BE78}"/>
          </ac:spMkLst>
        </pc:spChg>
        <pc:spChg chg="add mod">
          <ac:chgData name="Hello Hello" userId="6a828ef3d50ac5ac" providerId="LiveId" clId="{9564799A-40FD-4AC7-83EA-26D4DF50E8AE}" dt="2025-02-22T07:07:37.736" v="12689"/>
          <ac:spMkLst>
            <pc:docMk/>
            <pc:sldMk cId="2372963161" sldId="447"/>
            <ac:spMk id="119" creationId="{9DF44C37-2E35-1884-6A81-7EF3CEFE9F43}"/>
          </ac:spMkLst>
        </pc:spChg>
        <pc:spChg chg="add mod">
          <ac:chgData name="Hello Hello" userId="6a828ef3d50ac5ac" providerId="LiveId" clId="{9564799A-40FD-4AC7-83EA-26D4DF50E8AE}" dt="2025-02-22T07:07:37.736" v="12689"/>
          <ac:spMkLst>
            <pc:docMk/>
            <pc:sldMk cId="2372963161" sldId="447"/>
            <ac:spMk id="126" creationId="{8DAFD8EC-47CE-0374-4A65-7D1B9D32AC62}"/>
          </ac:spMkLst>
        </pc:spChg>
        <pc:spChg chg="add mod">
          <ac:chgData name="Hello Hello" userId="6a828ef3d50ac5ac" providerId="LiveId" clId="{9564799A-40FD-4AC7-83EA-26D4DF50E8AE}" dt="2025-02-24T06:46:56.087" v="13052" actId="207"/>
          <ac:spMkLst>
            <pc:docMk/>
            <pc:sldMk cId="2372963161" sldId="447"/>
            <ac:spMk id="131" creationId="{FAFE930C-06E7-786D-63AE-332545642ABC}"/>
          </ac:spMkLst>
        </pc:spChg>
        <pc:spChg chg="add mod">
          <ac:chgData name="Hello Hello" userId="6a828ef3d50ac5ac" providerId="LiveId" clId="{9564799A-40FD-4AC7-83EA-26D4DF50E8AE}" dt="2025-02-22T07:07:37.736" v="12689"/>
          <ac:spMkLst>
            <pc:docMk/>
            <pc:sldMk cId="2372963161" sldId="447"/>
            <ac:spMk id="135" creationId="{D8607854-DE87-44D9-5034-2AD21593F2E9}"/>
          </ac:spMkLst>
        </pc:spChg>
        <pc:spChg chg="add mod">
          <ac:chgData name="Hello Hello" userId="6a828ef3d50ac5ac" providerId="LiveId" clId="{9564799A-40FD-4AC7-83EA-26D4DF50E8AE}" dt="2025-02-22T07:07:37.736" v="12689"/>
          <ac:spMkLst>
            <pc:docMk/>
            <pc:sldMk cId="2372963161" sldId="447"/>
            <ac:spMk id="144" creationId="{6FA05FC7-F79D-22FF-64A5-4FB830693F9A}"/>
          </ac:spMkLst>
        </pc:spChg>
        <pc:spChg chg="add mod">
          <ac:chgData name="Hello Hello" userId="6a828ef3d50ac5ac" providerId="LiveId" clId="{9564799A-40FD-4AC7-83EA-26D4DF50E8AE}" dt="2025-02-22T07:07:37.736" v="12689"/>
          <ac:spMkLst>
            <pc:docMk/>
            <pc:sldMk cId="2372963161" sldId="447"/>
            <ac:spMk id="145" creationId="{1121ABFD-803D-5573-6382-A28E264DFBE6}"/>
          </ac:spMkLst>
        </pc:spChg>
        <pc:spChg chg="add mod">
          <ac:chgData name="Hello Hello" userId="6a828ef3d50ac5ac" providerId="LiveId" clId="{9564799A-40FD-4AC7-83EA-26D4DF50E8AE}" dt="2025-02-22T07:07:37.736" v="12689"/>
          <ac:spMkLst>
            <pc:docMk/>
            <pc:sldMk cId="2372963161" sldId="447"/>
            <ac:spMk id="150" creationId="{6799B2CE-C9AA-51D0-8540-547D2985EF8E}"/>
          </ac:spMkLst>
        </pc:spChg>
        <pc:spChg chg="add mod">
          <ac:chgData name="Hello Hello" userId="6a828ef3d50ac5ac" providerId="LiveId" clId="{9564799A-40FD-4AC7-83EA-26D4DF50E8AE}" dt="2025-02-22T07:07:37.736" v="12689"/>
          <ac:spMkLst>
            <pc:docMk/>
            <pc:sldMk cId="2372963161" sldId="447"/>
            <ac:spMk id="151" creationId="{6BFF4EAE-14FD-2A95-DDC3-849523AAC97E}"/>
          </ac:spMkLst>
        </pc:spChg>
        <pc:cxnChg chg="add mod">
          <ac:chgData name="Hello Hello" userId="6a828ef3d50ac5ac" providerId="LiveId" clId="{9564799A-40FD-4AC7-83EA-26D4DF50E8AE}" dt="2025-02-22T04:58:35.530" v="9873"/>
          <ac:cxnSpMkLst>
            <pc:docMk/>
            <pc:sldMk cId="2372963161" sldId="447"/>
            <ac:cxnSpMk id="55" creationId="{98BCD70E-F6DB-0530-6373-E12ECD0170EB}"/>
          </ac:cxnSpMkLst>
        </pc:cxnChg>
      </pc:sldChg>
      <pc:sldChg chg="addSp delSp modSp add del mod delAnim modAnim">
        <pc:chgData name="Hello Hello" userId="6a828ef3d50ac5ac" providerId="LiveId" clId="{9564799A-40FD-4AC7-83EA-26D4DF50E8AE}" dt="2025-02-24T22:33:52.034" v="13951" actId="47"/>
        <pc:sldMkLst>
          <pc:docMk/>
          <pc:sldMk cId="3396110408" sldId="448"/>
        </pc:sldMkLst>
        <pc:spChg chg="add mod">
          <ac:chgData name="Hello Hello" userId="6a828ef3d50ac5ac" providerId="LiveId" clId="{9564799A-40FD-4AC7-83EA-26D4DF50E8AE}" dt="2025-02-24T06:51:57.522" v="13134"/>
          <ac:spMkLst>
            <pc:docMk/>
            <pc:sldMk cId="3396110408" sldId="448"/>
            <ac:spMk id="2" creationId="{09D5E99C-0F7D-FA44-7201-85287804CBFD}"/>
          </ac:spMkLst>
        </pc:spChg>
        <pc:spChg chg="add del mod">
          <ac:chgData name="Hello Hello" userId="6a828ef3d50ac5ac" providerId="LiveId" clId="{9564799A-40FD-4AC7-83EA-26D4DF50E8AE}" dt="2025-02-22T05:09:42.781" v="10026" actId="478"/>
          <ac:spMkLst>
            <pc:docMk/>
            <pc:sldMk cId="3396110408" sldId="448"/>
            <ac:spMk id="2" creationId="{EFB5BC30-E1D8-17D2-4515-E000B2C99F99}"/>
          </ac:spMkLst>
        </pc:spChg>
        <pc:spChg chg="del">
          <ac:chgData name="Hello Hello" userId="6a828ef3d50ac5ac" providerId="LiveId" clId="{9564799A-40FD-4AC7-83EA-26D4DF50E8AE}" dt="2025-02-22T07:07:45.523" v="12692" actId="478"/>
          <ac:spMkLst>
            <pc:docMk/>
            <pc:sldMk cId="3396110408" sldId="448"/>
            <ac:spMk id="4" creationId="{E7015651-2F17-C696-6E6D-8F19B706B81D}"/>
          </ac:spMkLst>
        </pc:spChg>
        <pc:spChg chg="add mod">
          <ac:chgData name="Hello Hello" userId="6a828ef3d50ac5ac" providerId="LiveId" clId="{9564799A-40FD-4AC7-83EA-26D4DF50E8AE}" dt="2025-02-24T06:51:57.522" v="13134"/>
          <ac:spMkLst>
            <pc:docMk/>
            <pc:sldMk cId="3396110408" sldId="448"/>
            <ac:spMk id="4" creationId="{FBA48AA4-9397-1D84-756F-656D2FBF913A}"/>
          </ac:spMkLst>
        </pc:spChg>
        <pc:spChg chg="mod">
          <ac:chgData name="Hello Hello" userId="6a828ef3d50ac5ac" providerId="LiveId" clId="{9564799A-40FD-4AC7-83EA-26D4DF50E8AE}" dt="2025-02-22T05:08:57.030" v="10024" actId="1036"/>
          <ac:spMkLst>
            <pc:docMk/>
            <pc:sldMk cId="3396110408" sldId="448"/>
            <ac:spMk id="6" creationId="{E052577C-54B6-901F-EB38-7A6EC65A91BE}"/>
          </ac:spMkLst>
        </pc:spChg>
        <pc:spChg chg="mod">
          <ac:chgData name="Hello Hello" userId="6a828ef3d50ac5ac" providerId="LiveId" clId="{9564799A-40FD-4AC7-83EA-26D4DF50E8AE}" dt="2025-02-22T05:39:27.662" v="10518" actId="20577"/>
          <ac:spMkLst>
            <pc:docMk/>
            <pc:sldMk cId="3396110408" sldId="448"/>
            <ac:spMk id="7" creationId="{616533E7-55B7-1038-B8D1-95AFF526538B}"/>
          </ac:spMkLst>
        </pc:spChg>
        <pc:spChg chg="del">
          <ac:chgData name="Hello Hello" userId="6a828ef3d50ac5ac" providerId="LiveId" clId="{9564799A-40FD-4AC7-83EA-26D4DF50E8AE}" dt="2025-02-22T07:07:45.523" v="12692" actId="478"/>
          <ac:spMkLst>
            <pc:docMk/>
            <pc:sldMk cId="3396110408" sldId="448"/>
            <ac:spMk id="8" creationId="{C930CAC5-D508-EEAE-435A-742E5EA36E50}"/>
          </ac:spMkLst>
        </pc:spChg>
        <pc:spChg chg="del">
          <ac:chgData name="Hello Hello" userId="6a828ef3d50ac5ac" providerId="LiveId" clId="{9564799A-40FD-4AC7-83EA-26D4DF50E8AE}" dt="2025-02-22T07:07:45.523" v="12692" actId="478"/>
          <ac:spMkLst>
            <pc:docMk/>
            <pc:sldMk cId="3396110408" sldId="448"/>
            <ac:spMk id="9" creationId="{3A427A99-83BE-B33B-74D5-D73697007230}"/>
          </ac:spMkLst>
        </pc:spChg>
        <pc:spChg chg="del">
          <ac:chgData name="Hello Hello" userId="6a828ef3d50ac5ac" providerId="LiveId" clId="{9564799A-40FD-4AC7-83EA-26D4DF50E8AE}" dt="2025-02-22T07:07:45.523" v="12692" actId="478"/>
          <ac:spMkLst>
            <pc:docMk/>
            <pc:sldMk cId="3396110408" sldId="448"/>
            <ac:spMk id="10" creationId="{03734423-D8C8-08EB-C3B9-D87BD24D4834}"/>
          </ac:spMkLst>
        </pc:spChg>
        <pc:spChg chg="del">
          <ac:chgData name="Hello Hello" userId="6a828ef3d50ac5ac" providerId="LiveId" clId="{9564799A-40FD-4AC7-83EA-26D4DF50E8AE}" dt="2025-02-22T07:07:45.523" v="12692" actId="478"/>
          <ac:spMkLst>
            <pc:docMk/>
            <pc:sldMk cId="3396110408" sldId="448"/>
            <ac:spMk id="37" creationId="{39F499BE-F5DF-1BEE-E7E5-50BCD2E1EBFC}"/>
          </ac:spMkLst>
        </pc:spChg>
        <pc:spChg chg="del">
          <ac:chgData name="Hello Hello" userId="6a828ef3d50ac5ac" providerId="LiveId" clId="{9564799A-40FD-4AC7-83EA-26D4DF50E8AE}" dt="2025-02-22T07:07:45.523" v="12692" actId="478"/>
          <ac:spMkLst>
            <pc:docMk/>
            <pc:sldMk cId="3396110408" sldId="448"/>
            <ac:spMk id="39" creationId="{7048FD8D-FB94-361A-4737-87783ECB5D6E}"/>
          </ac:spMkLst>
        </pc:spChg>
        <pc:spChg chg="del">
          <ac:chgData name="Hello Hello" userId="6a828ef3d50ac5ac" providerId="LiveId" clId="{9564799A-40FD-4AC7-83EA-26D4DF50E8AE}" dt="2025-02-22T07:07:45.523" v="12692" actId="478"/>
          <ac:spMkLst>
            <pc:docMk/>
            <pc:sldMk cId="3396110408" sldId="448"/>
            <ac:spMk id="40" creationId="{EFAFAF69-6467-B3B2-9AD4-DF0067639C5B}"/>
          </ac:spMkLst>
        </pc:spChg>
        <pc:spChg chg="del">
          <ac:chgData name="Hello Hello" userId="6a828ef3d50ac5ac" providerId="LiveId" clId="{9564799A-40FD-4AC7-83EA-26D4DF50E8AE}" dt="2025-02-22T07:07:45.523" v="12692" actId="478"/>
          <ac:spMkLst>
            <pc:docMk/>
            <pc:sldMk cId="3396110408" sldId="448"/>
            <ac:spMk id="43" creationId="{6127B61F-059F-07E3-2849-3D884684F621}"/>
          </ac:spMkLst>
        </pc:spChg>
        <pc:spChg chg="del">
          <ac:chgData name="Hello Hello" userId="6a828ef3d50ac5ac" providerId="LiveId" clId="{9564799A-40FD-4AC7-83EA-26D4DF50E8AE}" dt="2025-02-22T07:07:45.523" v="12692" actId="478"/>
          <ac:spMkLst>
            <pc:docMk/>
            <pc:sldMk cId="3396110408" sldId="448"/>
            <ac:spMk id="45" creationId="{B38A03DF-1173-0C53-9F92-006A78620975}"/>
          </ac:spMkLst>
        </pc:spChg>
        <pc:spChg chg="del">
          <ac:chgData name="Hello Hello" userId="6a828ef3d50ac5ac" providerId="LiveId" clId="{9564799A-40FD-4AC7-83EA-26D4DF50E8AE}" dt="2025-02-22T07:07:45.523" v="12692" actId="478"/>
          <ac:spMkLst>
            <pc:docMk/>
            <pc:sldMk cId="3396110408" sldId="448"/>
            <ac:spMk id="51" creationId="{EB34396C-2931-1D96-780A-689C82FCE26F}"/>
          </ac:spMkLst>
        </pc:spChg>
        <pc:spChg chg="mod">
          <ac:chgData name="Hello Hello" userId="6a828ef3d50ac5ac" providerId="LiveId" clId="{9564799A-40FD-4AC7-83EA-26D4DF50E8AE}" dt="2025-02-22T05:08:42.341" v="9995" actId="207"/>
          <ac:spMkLst>
            <pc:docMk/>
            <pc:sldMk cId="3396110408" sldId="448"/>
            <ac:spMk id="57" creationId="{9A6A2695-6E58-5FE9-55FC-FE3CC650E701}"/>
          </ac:spMkLst>
        </pc:spChg>
        <pc:spChg chg="del">
          <ac:chgData name="Hello Hello" userId="6a828ef3d50ac5ac" providerId="LiveId" clId="{9564799A-40FD-4AC7-83EA-26D4DF50E8AE}" dt="2025-02-22T05:11:42.445" v="10029" actId="478"/>
          <ac:spMkLst>
            <pc:docMk/>
            <pc:sldMk cId="3396110408" sldId="448"/>
            <ac:spMk id="64" creationId="{394F69EC-861C-C195-908D-F5B030FAD25D}"/>
          </ac:spMkLst>
        </pc:spChg>
        <pc:spChg chg="mod">
          <ac:chgData name="Hello Hello" userId="6a828ef3d50ac5ac" providerId="LiveId" clId="{9564799A-40FD-4AC7-83EA-26D4DF50E8AE}" dt="2025-02-22T05:13:42.969" v="10041" actId="207"/>
          <ac:spMkLst>
            <pc:docMk/>
            <pc:sldMk cId="3396110408" sldId="448"/>
            <ac:spMk id="71" creationId="{8BDEC36D-4232-DB20-CAD1-419D0F06FF3C}"/>
          </ac:spMkLst>
        </pc:spChg>
        <pc:spChg chg="mod">
          <ac:chgData name="Hello Hello" userId="6a828ef3d50ac5ac" providerId="LiveId" clId="{9564799A-40FD-4AC7-83EA-26D4DF50E8AE}" dt="2025-02-22T05:13:45.499" v="10042" actId="207"/>
          <ac:spMkLst>
            <pc:docMk/>
            <pc:sldMk cId="3396110408" sldId="448"/>
            <ac:spMk id="72" creationId="{48B32022-B95D-C9A3-C874-6B0F37431BA6}"/>
          </ac:spMkLst>
        </pc:spChg>
        <pc:spChg chg="mod">
          <ac:chgData name="Hello Hello" userId="6a828ef3d50ac5ac" providerId="LiveId" clId="{9564799A-40FD-4AC7-83EA-26D4DF50E8AE}" dt="2025-02-22T05:14:48.436" v="10050" actId="207"/>
          <ac:spMkLst>
            <pc:docMk/>
            <pc:sldMk cId="3396110408" sldId="448"/>
            <ac:spMk id="75" creationId="{07969839-B41A-7F89-C7B3-6796F61AB3BA}"/>
          </ac:spMkLst>
        </pc:spChg>
        <pc:spChg chg="mod">
          <ac:chgData name="Hello Hello" userId="6a828ef3d50ac5ac" providerId="LiveId" clId="{9564799A-40FD-4AC7-83EA-26D4DF50E8AE}" dt="2025-02-22T05:14:52.291" v="10051" actId="208"/>
          <ac:spMkLst>
            <pc:docMk/>
            <pc:sldMk cId="3396110408" sldId="448"/>
            <ac:spMk id="77" creationId="{A1149246-F87C-17F2-E8AA-CDC90A310E7E}"/>
          </ac:spMkLst>
        </pc:spChg>
        <pc:spChg chg="mod">
          <ac:chgData name="Hello Hello" userId="6a828ef3d50ac5ac" providerId="LiveId" clId="{9564799A-40FD-4AC7-83EA-26D4DF50E8AE}" dt="2025-02-22T05:13:24.444" v="10038" actId="20577"/>
          <ac:spMkLst>
            <pc:docMk/>
            <pc:sldMk cId="3396110408" sldId="448"/>
            <ac:spMk id="81" creationId="{F355737A-1D7E-DB9C-9722-684AA47CD25A}"/>
          </ac:spMkLst>
        </pc:spChg>
        <pc:spChg chg="add del mod">
          <ac:chgData name="Hello Hello" userId="6a828ef3d50ac5ac" providerId="LiveId" clId="{9564799A-40FD-4AC7-83EA-26D4DF50E8AE}" dt="2025-02-22T05:09:42.781" v="10026" actId="478"/>
          <ac:spMkLst>
            <pc:docMk/>
            <pc:sldMk cId="3396110408" sldId="448"/>
            <ac:spMk id="83" creationId="{6B6AB490-0601-9A3A-8BE9-133DD9E6169D}"/>
          </ac:spMkLst>
        </pc:spChg>
        <pc:spChg chg="add mod">
          <ac:chgData name="Hello Hello" userId="6a828ef3d50ac5ac" providerId="LiveId" clId="{9564799A-40FD-4AC7-83EA-26D4DF50E8AE}" dt="2025-02-22T05:11:42.696" v="10030"/>
          <ac:spMkLst>
            <pc:docMk/>
            <pc:sldMk cId="3396110408" sldId="448"/>
            <ac:spMk id="84" creationId="{F208952F-AE08-A9DB-6D82-9D086BE31215}"/>
          </ac:spMkLst>
        </pc:spChg>
        <pc:spChg chg="add mod">
          <ac:chgData name="Hello Hello" userId="6a828ef3d50ac5ac" providerId="LiveId" clId="{9564799A-40FD-4AC7-83EA-26D4DF50E8AE}" dt="2025-02-22T05:12:13.220" v="10034" actId="1035"/>
          <ac:spMkLst>
            <pc:docMk/>
            <pc:sldMk cId="3396110408" sldId="448"/>
            <ac:spMk id="85" creationId="{7FBE79B8-0C16-4208-C83F-05B6868644FC}"/>
          </ac:spMkLst>
        </pc:spChg>
        <pc:spChg chg="add mod">
          <ac:chgData name="Hello Hello" userId="6a828ef3d50ac5ac" providerId="LiveId" clId="{9564799A-40FD-4AC7-83EA-26D4DF50E8AE}" dt="2025-02-22T05:15:48.660" v="10052"/>
          <ac:spMkLst>
            <pc:docMk/>
            <pc:sldMk cId="3396110408" sldId="448"/>
            <ac:spMk id="86" creationId="{6EA9F15A-2FD6-AD5E-BA94-98247F165773}"/>
          </ac:spMkLst>
        </pc:spChg>
        <pc:spChg chg="add del mod">
          <ac:chgData name="Hello Hello" userId="6a828ef3d50ac5ac" providerId="LiveId" clId="{9564799A-40FD-4AC7-83EA-26D4DF50E8AE}" dt="2025-02-22T05:39:30.301" v="10521" actId="20577"/>
          <ac:spMkLst>
            <pc:docMk/>
            <pc:sldMk cId="3396110408" sldId="448"/>
            <ac:spMk id="87" creationId="{8FD5A93B-4354-66A1-6AE8-A25139146F10}"/>
          </ac:spMkLst>
        </pc:spChg>
        <pc:spChg chg="add del mod">
          <ac:chgData name="Hello Hello" userId="6a828ef3d50ac5ac" providerId="LiveId" clId="{9564799A-40FD-4AC7-83EA-26D4DF50E8AE}" dt="2025-02-22T05:21:57.494" v="10129" actId="478"/>
          <ac:spMkLst>
            <pc:docMk/>
            <pc:sldMk cId="3396110408" sldId="448"/>
            <ac:spMk id="88" creationId="{0E905BEE-EEF1-9B48-2E57-5BAB62A6DE0E}"/>
          </ac:spMkLst>
        </pc:spChg>
        <pc:spChg chg="add del mod">
          <ac:chgData name="Hello Hello" userId="6a828ef3d50ac5ac" providerId="LiveId" clId="{9564799A-40FD-4AC7-83EA-26D4DF50E8AE}" dt="2025-02-22T05:21:59.861" v="10130" actId="478"/>
          <ac:spMkLst>
            <pc:docMk/>
            <pc:sldMk cId="3396110408" sldId="448"/>
            <ac:spMk id="89" creationId="{F0B50E2D-913E-62BC-34FB-A5859BA2C76F}"/>
          </ac:spMkLst>
        </pc:spChg>
        <pc:spChg chg="add mod">
          <ac:chgData name="Hello Hello" userId="6a828ef3d50ac5ac" providerId="LiveId" clId="{9564799A-40FD-4AC7-83EA-26D4DF50E8AE}" dt="2025-02-22T07:07:46.009" v="12693"/>
          <ac:spMkLst>
            <pc:docMk/>
            <pc:sldMk cId="3396110408" sldId="448"/>
            <ac:spMk id="97" creationId="{68AC6750-3C99-2C4B-0C69-9EB5D7E23ADA}"/>
          </ac:spMkLst>
        </pc:spChg>
        <pc:spChg chg="add mod">
          <ac:chgData name="Hello Hello" userId="6a828ef3d50ac5ac" providerId="LiveId" clId="{9564799A-40FD-4AC7-83EA-26D4DF50E8AE}" dt="2025-02-22T07:07:46.009" v="12693"/>
          <ac:spMkLst>
            <pc:docMk/>
            <pc:sldMk cId="3396110408" sldId="448"/>
            <ac:spMk id="99" creationId="{EE2CB5A1-7E4F-F924-9499-19B222BABC6C}"/>
          </ac:spMkLst>
        </pc:spChg>
        <pc:spChg chg="add mod">
          <ac:chgData name="Hello Hello" userId="6a828ef3d50ac5ac" providerId="LiveId" clId="{9564799A-40FD-4AC7-83EA-26D4DF50E8AE}" dt="2025-02-22T07:07:46.009" v="12693"/>
          <ac:spMkLst>
            <pc:docMk/>
            <pc:sldMk cId="3396110408" sldId="448"/>
            <ac:spMk id="109" creationId="{4A074892-46C5-52C8-030D-1E689E59D043}"/>
          </ac:spMkLst>
        </pc:spChg>
        <pc:spChg chg="add mod">
          <ac:chgData name="Hello Hello" userId="6a828ef3d50ac5ac" providerId="LiveId" clId="{9564799A-40FD-4AC7-83EA-26D4DF50E8AE}" dt="2025-02-22T07:07:46.009" v="12693"/>
          <ac:spMkLst>
            <pc:docMk/>
            <pc:sldMk cId="3396110408" sldId="448"/>
            <ac:spMk id="113" creationId="{0E725791-AA07-E5DF-D09A-F511A85330DC}"/>
          </ac:spMkLst>
        </pc:spChg>
        <pc:spChg chg="add mod">
          <ac:chgData name="Hello Hello" userId="6a828ef3d50ac5ac" providerId="LiveId" clId="{9564799A-40FD-4AC7-83EA-26D4DF50E8AE}" dt="2025-02-22T07:07:46.009" v="12693"/>
          <ac:spMkLst>
            <pc:docMk/>
            <pc:sldMk cId="3396110408" sldId="448"/>
            <ac:spMk id="116" creationId="{7B7F1733-F5C9-E7F4-B761-A7872FBD5496}"/>
          </ac:spMkLst>
        </pc:spChg>
        <pc:spChg chg="add mod">
          <ac:chgData name="Hello Hello" userId="6a828ef3d50ac5ac" providerId="LiveId" clId="{9564799A-40FD-4AC7-83EA-26D4DF50E8AE}" dt="2025-02-22T07:07:46.009" v="12693"/>
          <ac:spMkLst>
            <pc:docMk/>
            <pc:sldMk cId="3396110408" sldId="448"/>
            <ac:spMk id="119" creationId="{6297F928-3860-CD09-5AF0-3B5D854C596A}"/>
          </ac:spMkLst>
        </pc:spChg>
        <pc:spChg chg="add mod">
          <ac:chgData name="Hello Hello" userId="6a828ef3d50ac5ac" providerId="LiveId" clId="{9564799A-40FD-4AC7-83EA-26D4DF50E8AE}" dt="2025-02-22T07:07:46.009" v="12693"/>
          <ac:spMkLst>
            <pc:docMk/>
            <pc:sldMk cId="3396110408" sldId="448"/>
            <ac:spMk id="124" creationId="{089078C0-6AA9-D045-8534-CB4C977C6B42}"/>
          </ac:spMkLst>
        </pc:spChg>
        <pc:spChg chg="add mod">
          <ac:chgData name="Hello Hello" userId="6a828ef3d50ac5ac" providerId="LiveId" clId="{9564799A-40FD-4AC7-83EA-26D4DF50E8AE}" dt="2025-02-22T07:07:46.009" v="12693"/>
          <ac:spMkLst>
            <pc:docMk/>
            <pc:sldMk cId="3396110408" sldId="448"/>
            <ac:spMk id="126" creationId="{E03A76EE-BAAB-69A2-6D8B-23E5769BF0CD}"/>
          </ac:spMkLst>
        </pc:spChg>
        <pc:spChg chg="mod">
          <ac:chgData name="Hello Hello" userId="6a828ef3d50ac5ac" providerId="LiveId" clId="{9564799A-40FD-4AC7-83EA-26D4DF50E8AE}" dt="2025-02-24T06:47:05.017" v="13054" actId="207"/>
          <ac:spMkLst>
            <pc:docMk/>
            <pc:sldMk cId="3396110408" sldId="448"/>
            <ac:spMk id="128" creationId="{546A59EC-C7B9-F77D-1B36-DB9C9F4EBFE1}"/>
          </ac:spMkLst>
        </pc:spChg>
        <pc:spChg chg="add mod">
          <ac:chgData name="Hello Hello" userId="6a828ef3d50ac5ac" providerId="LiveId" clId="{9564799A-40FD-4AC7-83EA-26D4DF50E8AE}" dt="2025-02-22T07:07:46.009" v="12693"/>
          <ac:spMkLst>
            <pc:docMk/>
            <pc:sldMk cId="3396110408" sldId="448"/>
            <ac:spMk id="129" creationId="{D0E54322-359D-E482-C22C-DE9155CEA37E}"/>
          </ac:spMkLst>
        </pc:spChg>
        <pc:spChg chg="add mod">
          <ac:chgData name="Hello Hello" userId="6a828ef3d50ac5ac" providerId="LiveId" clId="{9564799A-40FD-4AC7-83EA-26D4DF50E8AE}" dt="2025-02-22T07:07:46.009" v="12693"/>
          <ac:spMkLst>
            <pc:docMk/>
            <pc:sldMk cId="3396110408" sldId="448"/>
            <ac:spMk id="134" creationId="{B822FE8C-8F56-9043-8A5B-07F9F9A62162}"/>
          </ac:spMkLst>
        </pc:spChg>
        <pc:cxnChg chg="mod">
          <ac:chgData name="Hello Hello" userId="6a828ef3d50ac5ac" providerId="LiveId" clId="{9564799A-40FD-4AC7-83EA-26D4DF50E8AE}" dt="2025-02-22T05:11:42.445" v="10029" actId="478"/>
          <ac:cxnSpMkLst>
            <pc:docMk/>
            <pc:sldMk cId="3396110408" sldId="448"/>
            <ac:cxnSpMk id="65" creationId="{E6CB52E6-00B5-5CE3-4A7F-7E76912F9396}"/>
          </ac:cxnSpMkLst>
        </pc:cxnChg>
        <pc:cxnChg chg="add mod ord">
          <ac:chgData name="Hello Hello" userId="6a828ef3d50ac5ac" providerId="LiveId" clId="{9564799A-40FD-4AC7-83EA-26D4DF50E8AE}" dt="2025-02-22T05:25:11.293" v="10177" actId="14100"/>
          <ac:cxnSpMkLst>
            <pc:docMk/>
            <pc:sldMk cId="3396110408" sldId="448"/>
            <ac:cxnSpMk id="91" creationId="{D0D3CB1B-C6F9-40BC-B50E-2BFF59978366}"/>
          </ac:cxnSpMkLst>
        </pc:cxnChg>
      </pc:sldChg>
      <pc:sldChg chg="addSp delSp modSp add del mod modAnim">
        <pc:chgData name="Hello Hello" userId="6a828ef3d50ac5ac" providerId="LiveId" clId="{9564799A-40FD-4AC7-83EA-26D4DF50E8AE}" dt="2025-02-24T22:33:52.034" v="13951" actId="47"/>
        <pc:sldMkLst>
          <pc:docMk/>
          <pc:sldMk cId="4150382175" sldId="449"/>
        </pc:sldMkLst>
        <pc:spChg chg="add mod">
          <ac:chgData name="Hello Hello" userId="6a828ef3d50ac5ac" providerId="LiveId" clId="{9564799A-40FD-4AC7-83EA-26D4DF50E8AE}" dt="2025-02-22T05:16:37.534" v="10061" actId="1036"/>
          <ac:spMkLst>
            <pc:docMk/>
            <pc:sldMk cId="4150382175" sldId="449"/>
            <ac:spMk id="2" creationId="{203EAC28-E4AF-9531-D988-1F70917EED9B}"/>
          </ac:spMkLst>
        </pc:spChg>
        <pc:spChg chg="add mod">
          <ac:chgData name="Hello Hello" userId="6a828ef3d50ac5ac" providerId="LiveId" clId="{9564799A-40FD-4AC7-83EA-26D4DF50E8AE}" dt="2025-02-24T06:51:58.219" v="13135"/>
          <ac:spMkLst>
            <pc:docMk/>
            <pc:sldMk cId="4150382175" sldId="449"/>
            <ac:spMk id="4" creationId="{51D3E9B6-0D64-DE41-D32E-40E2DA1596D6}"/>
          </ac:spMkLst>
        </pc:spChg>
        <pc:spChg chg="add mod">
          <ac:chgData name="Hello Hello" userId="6a828ef3d50ac5ac" providerId="LiveId" clId="{9564799A-40FD-4AC7-83EA-26D4DF50E8AE}" dt="2025-02-24T06:51:58.219" v="13135"/>
          <ac:spMkLst>
            <pc:docMk/>
            <pc:sldMk cId="4150382175" sldId="449"/>
            <ac:spMk id="5" creationId="{F91D7D9A-0BF2-2DE6-9E77-F8C4B387D45C}"/>
          </ac:spMkLst>
        </pc:spChg>
        <pc:spChg chg="mod">
          <ac:chgData name="Hello Hello" userId="6a828ef3d50ac5ac" providerId="LiveId" clId="{9564799A-40FD-4AC7-83EA-26D4DF50E8AE}" dt="2025-02-22T05:39:10.279" v="10507"/>
          <ac:spMkLst>
            <pc:docMk/>
            <pc:sldMk cId="4150382175" sldId="449"/>
            <ac:spMk id="7" creationId="{35BF6FCE-24E7-11A1-0F1A-52763C84EC3D}"/>
          </ac:spMkLst>
        </pc:spChg>
        <pc:spChg chg="del">
          <ac:chgData name="Hello Hello" userId="6a828ef3d50ac5ac" providerId="LiveId" clId="{9564799A-40FD-4AC7-83EA-26D4DF50E8AE}" dt="2025-02-22T07:07:48.509" v="12694" actId="478"/>
          <ac:spMkLst>
            <pc:docMk/>
            <pc:sldMk cId="4150382175" sldId="449"/>
            <ac:spMk id="9" creationId="{8D6E7C14-F687-534C-EFFD-5A89053DE08E}"/>
          </ac:spMkLst>
        </pc:spChg>
        <pc:spChg chg="del">
          <ac:chgData name="Hello Hello" userId="6a828ef3d50ac5ac" providerId="LiveId" clId="{9564799A-40FD-4AC7-83EA-26D4DF50E8AE}" dt="2025-02-22T07:07:48.509" v="12694" actId="478"/>
          <ac:spMkLst>
            <pc:docMk/>
            <pc:sldMk cId="4150382175" sldId="449"/>
            <ac:spMk id="29" creationId="{0BBB725E-C294-2AFB-5FA6-1379CE7E536E}"/>
          </ac:spMkLst>
        </pc:spChg>
        <pc:spChg chg="del">
          <ac:chgData name="Hello Hello" userId="6a828ef3d50ac5ac" providerId="LiveId" clId="{9564799A-40FD-4AC7-83EA-26D4DF50E8AE}" dt="2025-02-22T07:07:48.509" v="12694" actId="478"/>
          <ac:spMkLst>
            <pc:docMk/>
            <pc:sldMk cId="4150382175" sldId="449"/>
            <ac:spMk id="33" creationId="{5073B12E-1C9B-3235-6BC4-54989F6375D2}"/>
          </ac:spMkLst>
        </pc:spChg>
        <pc:spChg chg="del">
          <ac:chgData name="Hello Hello" userId="6a828ef3d50ac5ac" providerId="LiveId" clId="{9564799A-40FD-4AC7-83EA-26D4DF50E8AE}" dt="2025-02-22T07:07:48.509" v="12694" actId="478"/>
          <ac:spMkLst>
            <pc:docMk/>
            <pc:sldMk cId="4150382175" sldId="449"/>
            <ac:spMk id="39" creationId="{5E2F20BF-A877-22F7-C976-883FC23CBDC1}"/>
          </ac:spMkLst>
        </pc:spChg>
        <pc:spChg chg="del">
          <ac:chgData name="Hello Hello" userId="6a828ef3d50ac5ac" providerId="LiveId" clId="{9564799A-40FD-4AC7-83EA-26D4DF50E8AE}" dt="2025-02-22T07:07:48.509" v="12694" actId="478"/>
          <ac:spMkLst>
            <pc:docMk/>
            <pc:sldMk cId="4150382175" sldId="449"/>
            <ac:spMk id="43" creationId="{F59D6CDD-7F3A-766D-B41C-BA8FF1E92169}"/>
          </ac:spMkLst>
        </pc:spChg>
        <pc:spChg chg="del">
          <ac:chgData name="Hello Hello" userId="6a828ef3d50ac5ac" providerId="LiveId" clId="{9564799A-40FD-4AC7-83EA-26D4DF50E8AE}" dt="2025-02-22T07:07:48.509" v="12694" actId="478"/>
          <ac:spMkLst>
            <pc:docMk/>
            <pc:sldMk cId="4150382175" sldId="449"/>
            <ac:spMk id="44" creationId="{9B69B90C-0A38-2839-00D2-96301E61ED46}"/>
          </ac:spMkLst>
        </pc:spChg>
        <pc:spChg chg="del">
          <ac:chgData name="Hello Hello" userId="6a828ef3d50ac5ac" providerId="LiveId" clId="{9564799A-40FD-4AC7-83EA-26D4DF50E8AE}" dt="2025-02-22T07:07:48.509" v="12694" actId="478"/>
          <ac:spMkLst>
            <pc:docMk/>
            <pc:sldMk cId="4150382175" sldId="449"/>
            <ac:spMk id="47" creationId="{430D1537-AE79-E996-7324-03540A60DFAE}"/>
          </ac:spMkLst>
        </pc:spChg>
        <pc:spChg chg="del">
          <ac:chgData name="Hello Hello" userId="6a828ef3d50ac5ac" providerId="LiveId" clId="{9564799A-40FD-4AC7-83EA-26D4DF50E8AE}" dt="2025-02-22T07:07:48.509" v="12694" actId="478"/>
          <ac:spMkLst>
            <pc:docMk/>
            <pc:sldMk cId="4150382175" sldId="449"/>
            <ac:spMk id="49" creationId="{16382AC5-DB45-9C98-444F-0EFB968E2695}"/>
          </ac:spMkLst>
        </pc:spChg>
        <pc:spChg chg="del">
          <ac:chgData name="Hello Hello" userId="6a828ef3d50ac5ac" providerId="LiveId" clId="{9564799A-40FD-4AC7-83EA-26D4DF50E8AE}" dt="2025-02-22T07:07:48.509" v="12694" actId="478"/>
          <ac:spMkLst>
            <pc:docMk/>
            <pc:sldMk cId="4150382175" sldId="449"/>
            <ac:spMk id="50" creationId="{33F13796-CAFA-88CB-DD1F-BD55DF1BB0C6}"/>
          </ac:spMkLst>
        </pc:spChg>
        <pc:spChg chg="del">
          <ac:chgData name="Hello Hello" userId="6a828ef3d50ac5ac" providerId="LiveId" clId="{9564799A-40FD-4AC7-83EA-26D4DF50E8AE}" dt="2025-02-22T07:07:48.509" v="12694" actId="478"/>
          <ac:spMkLst>
            <pc:docMk/>
            <pc:sldMk cId="4150382175" sldId="449"/>
            <ac:spMk id="51" creationId="{14C2CF2A-324D-1E55-9C2F-663446B44A7F}"/>
          </ac:spMkLst>
        </pc:spChg>
        <pc:spChg chg="add mod">
          <ac:chgData name="Hello Hello" userId="6a828ef3d50ac5ac" providerId="LiveId" clId="{9564799A-40FD-4AC7-83EA-26D4DF50E8AE}" dt="2025-02-22T05:39:04.913" v="10503" actId="20577"/>
          <ac:spMkLst>
            <pc:docMk/>
            <pc:sldMk cId="4150382175" sldId="449"/>
            <ac:spMk id="64" creationId="{6AC94F15-4C0B-8367-0C9E-A5170D947D20}"/>
          </ac:spMkLst>
        </pc:spChg>
        <pc:spChg chg="mod">
          <ac:chgData name="Hello Hello" userId="6a828ef3d50ac5ac" providerId="LiveId" clId="{9564799A-40FD-4AC7-83EA-26D4DF50E8AE}" dt="2025-02-22T05:16:08.918" v="10056" actId="207"/>
          <ac:spMkLst>
            <pc:docMk/>
            <pc:sldMk cId="4150382175" sldId="449"/>
            <ac:spMk id="71" creationId="{0F93169D-25FB-303E-F49F-DA1880012634}"/>
          </ac:spMkLst>
        </pc:spChg>
        <pc:spChg chg="mod">
          <ac:chgData name="Hello Hello" userId="6a828ef3d50ac5ac" providerId="LiveId" clId="{9564799A-40FD-4AC7-83EA-26D4DF50E8AE}" dt="2025-02-22T05:16:11.649" v="10057" actId="207"/>
          <ac:spMkLst>
            <pc:docMk/>
            <pc:sldMk cId="4150382175" sldId="449"/>
            <ac:spMk id="72" creationId="{F9967A91-0ABA-2BB5-2C3F-4A75968A1082}"/>
          </ac:spMkLst>
        </pc:spChg>
        <pc:spChg chg="mod">
          <ac:chgData name="Hello Hello" userId="6a828ef3d50ac5ac" providerId="LiveId" clId="{9564799A-40FD-4AC7-83EA-26D4DF50E8AE}" dt="2025-02-22T05:22:16.621" v="10132" actId="208"/>
          <ac:spMkLst>
            <pc:docMk/>
            <pc:sldMk cId="4150382175" sldId="449"/>
            <ac:spMk id="79" creationId="{76D2FC41-37AA-B200-CAAC-E83DD8038E50}"/>
          </ac:spMkLst>
        </pc:spChg>
        <pc:spChg chg="mod">
          <ac:chgData name="Hello Hello" userId="6a828ef3d50ac5ac" providerId="LiveId" clId="{9564799A-40FD-4AC7-83EA-26D4DF50E8AE}" dt="2025-02-22T05:20:40.472" v="10083" actId="207"/>
          <ac:spMkLst>
            <pc:docMk/>
            <pc:sldMk cId="4150382175" sldId="449"/>
            <ac:spMk id="81" creationId="{756C1AE3-A236-5D9F-C7D5-B9E576A3DD96}"/>
          </ac:spMkLst>
        </pc:spChg>
        <pc:spChg chg="add mod">
          <ac:chgData name="Hello Hello" userId="6a828ef3d50ac5ac" providerId="LiveId" clId="{9564799A-40FD-4AC7-83EA-26D4DF50E8AE}" dt="2025-02-22T05:21:33.482" v="10097" actId="20577"/>
          <ac:spMkLst>
            <pc:docMk/>
            <pc:sldMk cId="4150382175" sldId="449"/>
            <ac:spMk id="83" creationId="{50857530-0BB9-B90E-D7EE-47DDB8F2232D}"/>
          </ac:spMkLst>
        </pc:spChg>
        <pc:spChg chg="del">
          <ac:chgData name="Hello Hello" userId="6a828ef3d50ac5ac" providerId="LiveId" clId="{9564799A-40FD-4AC7-83EA-26D4DF50E8AE}" dt="2025-02-22T05:16:31.142" v="10058" actId="478"/>
          <ac:spMkLst>
            <pc:docMk/>
            <pc:sldMk cId="4150382175" sldId="449"/>
            <ac:spMk id="85" creationId="{D0C2DAAF-0BEA-F31E-F351-945CD28AC79A}"/>
          </ac:spMkLst>
        </pc:spChg>
        <pc:spChg chg="add mod">
          <ac:chgData name="Hello Hello" userId="6a828ef3d50ac5ac" providerId="LiveId" clId="{9564799A-40FD-4AC7-83EA-26D4DF50E8AE}" dt="2025-02-22T05:21:49.613" v="10126" actId="1038"/>
          <ac:spMkLst>
            <pc:docMk/>
            <pc:sldMk cId="4150382175" sldId="449"/>
            <ac:spMk id="86" creationId="{7A10399E-BA9A-7F6D-EF21-747B1ED4410D}"/>
          </ac:spMkLst>
        </pc:spChg>
        <pc:spChg chg="add mod">
          <ac:chgData name="Hello Hello" userId="6a828ef3d50ac5ac" providerId="LiveId" clId="{9564799A-40FD-4AC7-83EA-26D4DF50E8AE}" dt="2025-02-22T05:53:39.764" v="10735"/>
          <ac:spMkLst>
            <pc:docMk/>
            <pc:sldMk cId="4150382175" sldId="449"/>
            <ac:spMk id="89" creationId="{21E479FD-0CCF-0800-3D1A-250B08E4B3CA}"/>
          </ac:spMkLst>
        </pc:spChg>
        <pc:spChg chg="add mod">
          <ac:chgData name="Hello Hello" userId="6a828ef3d50ac5ac" providerId="LiveId" clId="{9564799A-40FD-4AC7-83EA-26D4DF50E8AE}" dt="2025-02-22T05:53:39.764" v="10735"/>
          <ac:spMkLst>
            <pc:docMk/>
            <pc:sldMk cId="4150382175" sldId="449"/>
            <ac:spMk id="90" creationId="{E6147D2C-6591-E234-FE5B-D2CDD87F0FBB}"/>
          </ac:spMkLst>
        </pc:spChg>
        <pc:spChg chg="add mod">
          <ac:chgData name="Hello Hello" userId="6a828ef3d50ac5ac" providerId="LiveId" clId="{9564799A-40FD-4AC7-83EA-26D4DF50E8AE}" dt="2025-02-22T05:53:39.764" v="10735"/>
          <ac:spMkLst>
            <pc:docMk/>
            <pc:sldMk cId="4150382175" sldId="449"/>
            <ac:spMk id="91" creationId="{901A665F-F20B-08C9-578B-28DDA8521A80}"/>
          </ac:spMkLst>
        </pc:spChg>
        <pc:spChg chg="add mod">
          <ac:chgData name="Hello Hello" userId="6a828ef3d50ac5ac" providerId="LiveId" clId="{9564799A-40FD-4AC7-83EA-26D4DF50E8AE}" dt="2025-02-22T07:07:49.354" v="12695"/>
          <ac:spMkLst>
            <pc:docMk/>
            <pc:sldMk cId="4150382175" sldId="449"/>
            <ac:spMk id="95" creationId="{79586720-3995-10CB-7510-1FC6AFC309D6}"/>
          </ac:spMkLst>
        </pc:spChg>
        <pc:spChg chg="add mod">
          <ac:chgData name="Hello Hello" userId="6a828ef3d50ac5ac" providerId="LiveId" clId="{9564799A-40FD-4AC7-83EA-26D4DF50E8AE}" dt="2025-02-22T07:07:49.354" v="12695"/>
          <ac:spMkLst>
            <pc:docMk/>
            <pc:sldMk cId="4150382175" sldId="449"/>
            <ac:spMk id="104" creationId="{44910B03-FDA2-C304-5779-72C97A9D4FB8}"/>
          </ac:spMkLst>
        </pc:spChg>
        <pc:spChg chg="add mod">
          <ac:chgData name="Hello Hello" userId="6a828ef3d50ac5ac" providerId="LiveId" clId="{9564799A-40FD-4AC7-83EA-26D4DF50E8AE}" dt="2025-02-22T07:07:49.354" v="12695"/>
          <ac:spMkLst>
            <pc:docMk/>
            <pc:sldMk cId="4150382175" sldId="449"/>
            <ac:spMk id="115" creationId="{F5443995-60A4-37F6-EF6C-19AF55C0D76B}"/>
          </ac:spMkLst>
        </pc:spChg>
        <pc:spChg chg="add mod">
          <ac:chgData name="Hello Hello" userId="6a828ef3d50ac5ac" providerId="LiveId" clId="{9564799A-40FD-4AC7-83EA-26D4DF50E8AE}" dt="2025-02-22T07:07:49.354" v="12695"/>
          <ac:spMkLst>
            <pc:docMk/>
            <pc:sldMk cId="4150382175" sldId="449"/>
            <ac:spMk id="119" creationId="{C88B6D0E-BBB5-E571-8286-81B7B87D4F84}"/>
          </ac:spMkLst>
        </pc:spChg>
        <pc:spChg chg="add mod">
          <ac:chgData name="Hello Hello" userId="6a828ef3d50ac5ac" providerId="LiveId" clId="{9564799A-40FD-4AC7-83EA-26D4DF50E8AE}" dt="2025-02-22T07:07:49.354" v="12695"/>
          <ac:spMkLst>
            <pc:docMk/>
            <pc:sldMk cId="4150382175" sldId="449"/>
            <ac:spMk id="120" creationId="{BA6EC98A-67C2-2C1A-55FD-8781C557D3D9}"/>
          </ac:spMkLst>
        </pc:spChg>
        <pc:spChg chg="add mod">
          <ac:chgData name="Hello Hello" userId="6a828ef3d50ac5ac" providerId="LiveId" clId="{9564799A-40FD-4AC7-83EA-26D4DF50E8AE}" dt="2025-02-22T07:07:49.354" v="12695"/>
          <ac:spMkLst>
            <pc:docMk/>
            <pc:sldMk cId="4150382175" sldId="449"/>
            <ac:spMk id="121" creationId="{B1ABB77E-6823-CFB8-6062-1F2D9D405319}"/>
          </ac:spMkLst>
        </pc:spChg>
        <pc:spChg chg="add mod">
          <ac:chgData name="Hello Hello" userId="6a828ef3d50ac5ac" providerId="LiveId" clId="{9564799A-40FD-4AC7-83EA-26D4DF50E8AE}" dt="2025-02-22T07:07:49.354" v="12695"/>
          <ac:spMkLst>
            <pc:docMk/>
            <pc:sldMk cId="4150382175" sldId="449"/>
            <ac:spMk id="122" creationId="{4D8A8F39-4A04-AE52-FDCD-955753545169}"/>
          </ac:spMkLst>
        </pc:spChg>
        <pc:spChg chg="mod">
          <ac:chgData name="Hello Hello" userId="6a828ef3d50ac5ac" providerId="LiveId" clId="{9564799A-40FD-4AC7-83EA-26D4DF50E8AE}" dt="2025-02-24T06:47:09.630" v="13055" actId="207"/>
          <ac:spMkLst>
            <pc:docMk/>
            <pc:sldMk cId="4150382175" sldId="449"/>
            <ac:spMk id="127" creationId="{A867ED3A-123A-132B-6984-B70329E02D36}"/>
          </ac:spMkLst>
        </pc:spChg>
        <pc:spChg chg="add mod">
          <ac:chgData name="Hello Hello" userId="6a828ef3d50ac5ac" providerId="LiveId" clId="{9564799A-40FD-4AC7-83EA-26D4DF50E8AE}" dt="2025-02-22T07:07:49.354" v="12695"/>
          <ac:spMkLst>
            <pc:docMk/>
            <pc:sldMk cId="4150382175" sldId="449"/>
            <ac:spMk id="130" creationId="{37D1D550-F7EE-9743-003F-43BDE6CCBCBA}"/>
          </ac:spMkLst>
        </pc:spChg>
        <pc:spChg chg="add mod">
          <ac:chgData name="Hello Hello" userId="6a828ef3d50ac5ac" providerId="LiveId" clId="{9564799A-40FD-4AC7-83EA-26D4DF50E8AE}" dt="2025-02-22T07:07:49.354" v="12695"/>
          <ac:spMkLst>
            <pc:docMk/>
            <pc:sldMk cId="4150382175" sldId="449"/>
            <ac:spMk id="133" creationId="{45AAF5CF-8498-D622-9501-AAE39D379B5B}"/>
          </ac:spMkLst>
        </pc:spChg>
        <pc:spChg chg="add mod">
          <ac:chgData name="Hello Hello" userId="6a828ef3d50ac5ac" providerId="LiveId" clId="{9564799A-40FD-4AC7-83EA-26D4DF50E8AE}" dt="2025-02-22T07:07:49.354" v="12695"/>
          <ac:spMkLst>
            <pc:docMk/>
            <pc:sldMk cId="4150382175" sldId="449"/>
            <ac:spMk id="140" creationId="{98446ABB-4128-A876-3EC3-35A981A9E325}"/>
          </ac:spMkLst>
        </pc:spChg>
        <pc:cxnChg chg="add mod ord">
          <ac:chgData name="Hello Hello" userId="6a828ef3d50ac5ac" providerId="LiveId" clId="{9564799A-40FD-4AC7-83EA-26D4DF50E8AE}" dt="2025-02-22T05:26:26.337" v="10180" actId="167"/>
          <ac:cxnSpMkLst>
            <pc:docMk/>
            <pc:sldMk cId="4150382175" sldId="449"/>
            <ac:cxnSpMk id="87" creationId="{8EDE5CFF-3B4E-C130-210A-C992FDD47731}"/>
          </ac:cxnSpMkLst>
        </pc:cxnChg>
        <pc:cxnChg chg="add mod ord">
          <ac:chgData name="Hello Hello" userId="6a828ef3d50ac5ac" providerId="LiveId" clId="{9564799A-40FD-4AC7-83EA-26D4DF50E8AE}" dt="2025-02-22T06:46:46.740" v="12336" actId="167"/>
          <ac:cxnSpMkLst>
            <pc:docMk/>
            <pc:sldMk cId="4150382175" sldId="449"/>
            <ac:cxnSpMk id="88" creationId="{186F15B2-28C5-7380-21ED-2B05ACD2EF55}"/>
          </ac:cxnSpMkLst>
        </pc:cxnChg>
      </pc:sldChg>
      <pc:sldChg chg="addSp delSp modSp add del mod">
        <pc:chgData name="Hello Hello" userId="6a828ef3d50ac5ac" providerId="LiveId" clId="{9564799A-40FD-4AC7-83EA-26D4DF50E8AE}" dt="2025-02-24T22:33:52.034" v="13951" actId="47"/>
        <pc:sldMkLst>
          <pc:docMk/>
          <pc:sldMk cId="1146312056" sldId="450"/>
        </pc:sldMkLst>
        <pc:spChg chg="mod">
          <ac:chgData name="Hello Hello" userId="6a828ef3d50ac5ac" providerId="LiveId" clId="{9564799A-40FD-4AC7-83EA-26D4DF50E8AE}" dt="2025-02-22T05:23:46.874" v="10172" actId="1035"/>
          <ac:spMkLst>
            <pc:docMk/>
            <pc:sldMk cId="1146312056" sldId="450"/>
            <ac:spMk id="2" creationId="{DF713116-2381-0742-7126-52CBC29FC061}"/>
          </ac:spMkLst>
        </pc:spChg>
        <pc:spChg chg="add mod">
          <ac:chgData name="Hello Hello" userId="6a828ef3d50ac5ac" providerId="LiveId" clId="{9564799A-40FD-4AC7-83EA-26D4DF50E8AE}" dt="2025-02-24T06:51:59.556" v="13136"/>
          <ac:spMkLst>
            <pc:docMk/>
            <pc:sldMk cId="1146312056" sldId="450"/>
            <ac:spMk id="4" creationId="{3741CA20-4618-6E3D-4698-4735CA1CB96F}"/>
          </ac:spMkLst>
        </pc:spChg>
        <pc:spChg chg="add mod">
          <ac:chgData name="Hello Hello" userId="6a828ef3d50ac5ac" providerId="LiveId" clId="{9564799A-40FD-4AC7-83EA-26D4DF50E8AE}" dt="2025-02-24T06:51:59.556" v="13136"/>
          <ac:spMkLst>
            <pc:docMk/>
            <pc:sldMk cId="1146312056" sldId="450"/>
            <ac:spMk id="5" creationId="{48B5F90F-530F-5339-23E4-5C301554DA97}"/>
          </ac:spMkLst>
        </pc:spChg>
        <pc:spChg chg="mod">
          <ac:chgData name="Hello Hello" userId="6a828ef3d50ac5ac" providerId="LiveId" clId="{9564799A-40FD-4AC7-83EA-26D4DF50E8AE}" dt="2025-02-22T05:39:21.302" v="10512" actId="20577"/>
          <ac:spMkLst>
            <pc:docMk/>
            <pc:sldMk cId="1146312056" sldId="450"/>
            <ac:spMk id="7" creationId="{9393E75B-036D-53FF-271E-545ACDB4F266}"/>
          </ac:spMkLst>
        </pc:spChg>
        <pc:spChg chg="del">
          <ac:chgData name="Hello Hello" userId="6a828ef3d50ac5ac" providerId="LiveId" clId="{9564799A-40FD-4AC7-83EA-26D4DF50E8AE}" dt="2025-02-22T07:07:53.310" v="12696" actId="478"/>
          <ac:spMkLst>
            <pc:docMk/>
            <pc:sldMk cId="1146312056" sldId="450"/>
            <ac:spMk id="18" creationId="{3F773DFD-B59E-2063-5D6E-F7260AEF8596}"/>
          </ac:spMkLst>
        </pc:spChg>
        <pc:spChg chg="del">
          <ac:chgData name="Hello Hello" userId="6a828ef3d50ac5ac" providerId="LiveId" clId="{9564799A-40FD-4AC7-83EA-26D4DF50E8AE}" dt="2025-02-22T07:07:53.310" v="12696" actId="478"/>
          <ac:spMkLst>
            <pc:docMk/>
            <pc:sldMk cId="1146312056" sldId="450"/>
            <ac:spMk id="20" creationId="{09827271-C679-F02B-B96C-85B1E106568E}"/>
          </ac:spMkLst>
        </pc:spChg>
        <pc:spChg chg="del">
          <ac:chgData name="Hello Hello" userId="6a828ef3d50ac5ac" providerId="LiveId" clId="{9564799A-40FD-4AC7-83EA-26D4DF50E8AE}" dt="2025-02-22T07:07:53.310" v="12696" actId="478"/>
          <ac:spMkLst>
            <pc:docMk/>
            <pc:sldMk cId="1146312056" sldId="450"/>
            <ac:spMk id="22" creationId="{B7F64D32-C369-987F-3903-4B6A68F7537B}"/>
          </ac:spMkLst>
        </pc:spChg>
        <pc:spChg chg="del">
          <ac:chgData name="Hello Hello" userId="6a828ef3d50ac5ac" providerId="LiveId" clId="{9564799A-40FD-4AC7-83EA-26D4DF50E8AE}" dt="2025-02-22T07:07:53.310" v="12696" actId="478"/>
          <ac:spMkLst>
            <pc:docMk/>
            <pc:sldMk cId="1146312056" sldId="450"/>
            <ac:spMk id="29" creationId="{6EB51D96-DFD8-5346-5EFB-FF924B687F64}"/>
          </ac:spMkLst>
        </pc:spChg>
        <pc:spChg chg="del">
          <ac:chgData name="Hello Hello" userId="6a828ef3d50ac5ac" providerId="LiveId" clId="{9564799A-40FD-4AC7-83EA-26D4DF50E8AE}" dt="2025-02-22T07:07:53.310" v="12696" actId="478"/>
          <ac:spMkLst>
            <pc:docMk/>
            <pc:sldMk cId="1146312056" sldId="450"/>
            <ac:spMk id="31" creationId="{61C06F9B-1C9E-41B7-CE89-C62E8D599628}"/>
          </ac:spMkLst>
        </pc:spChg>
        <pc:spChg chg="del">
          <ac:chgData name="Hello Hello" userId="6a828ef3d50ac5ac" providerId="LiveId" clId="{9564799A-40FD-4AC7-83EA-26D4DF50E8AE}" dt="2025-02-22T07:07:53.310" v="12696" actId="478"/>
          <ac:spMkLst>
            <pc:docMk/>
            <pc:sldMk cId="1146312056" sldId="450"/>
            <ac:spMk id="36" creationId="{7A8CEAE2-B908-F456-D537-C34F7F893FC5}"/>
          </ac:spMkLst>
        </pc:spChg>
        <pc:spChg chg="del">
          <ac:chgData name="Hello Hello" userId="6a828ef3d50ac5ac" providerId="LiveId" clId="{9564799A-40FD-4AC7-83EA-26D4DF50E8AE}" dt="2025-02-22T07:07:53.310" v="12696" actId="478"/>
          <ac:spMkLst>
            <pc:docMk/>
            <pc:sldMk cId="1146312056" sldId="450"/>
            <ac:spMk id="39" creationId="{05A3622E-CDD3-9680-B03D-59627C6D3B5A}"/>
          </ac:spMkLst>
        </pc:spChg>
        <pc:spChg chg="del">
          <ac:chgData name="Hello Hello" userId="6a828ef3d50ac5ac" providerId="LiveId" clId="{9564799A-40FD-4AC7-83EA-26D4DF50E8AE}" dt="2025-02-22T07:07:53.310" v="12696" actId="478"/>
          <ac:spMkLst>
            <pc:docMk/>
            <pc:sldMk cId="1146312056" sldId="450"/>
            <ac:spMk id="43" creationId="{4D318908-AC1D-3231-334F-52E48917FD60}"/>
          </ac:spMkLst>
        </pc:spChg>
        <pc:spChg chg="del">
          <ac:chgData name="Hello Hello" userId="6a828ef3d50ac5ac" providerId="LiveId" clId="{9564799A-40FD-4AC7-83EA-26D4DF50E8AE}" dt="2025-02-22T07:07:53.310" v="12696" actId="478"/>
          <ac:spMkLst>
            <pc:docMk/>
            <pc:sldMk cId="1146312056" sldId="450"/>
            <ac:spMk id="44" creationId="{61A7036F-907B-B897-DD3D-6AF291BA9233}"/>
          </ac:spMkLst>
        </pc:spChg>
        <pc:spChg chg="del">
          <ac:chgData name="Hello Hello" userId="6a828ef3d50ac5ac" providerId="LiveId" clId="{9564799A-40FD-4AC7-83EA-26D4DF50E8AE}" dt="2025-02-22T07:07:53.310" v="12696" actId="478"/>
          <ac:spMkLst>
            <pc:docMk/>
            <pc:sldMk cId="1146312056" sldId="450"/>
            <ac:spMk id="45" creationId="{B7049EBA-61E9-32B0-363D-0836B1C229CC}"/>
          </ac:spMkLst>
        </pc:spChg>
        <pc:spChg chg="mod">
          <ac:chgData name="Hello Hello" userId="6a828ef3d50ac5ac" providerId="LiveId" clId="{9564799A-40FD-4AC7-83EA-26D4DF50E8AE}" dt="2025-02-22T05:38:53.800" v="10498" actId="20577"/>
          <ac:spMkLst>
            <pc:docMk/>
            <pc:sldMk cId="1146312056" sldId="450"/>
            <ac:spMk id="64" creationId="{82C0D6FF-2E71-84E4-ED64-A987865AA96A}"/>
          </ac:spMkLst>
        </pc:spChg>
        <pc:spChg chg="mod">
          <ac:chgData name="Hello Hello" userId="6a828ef3d50ac5ac" providerId="LiveId" clId="{9564799A-40FD-4AC7-83EA-26D4DF50E8AE}" dt="2025-02-22T05:23:37.240" v="10171" actId="207"/>
          <ac:spMkLst>
            <pc:docMk/>
            <pc:sldMk cId="1146312056" sldId="450"/>
            <ac:spMk id="81" creationId="{ECE4018C-54D3-DD04-C916-E9CE3904A88B}"/>
          </ac:spMkLst>
        </pc:spChg>
        <pc:spChg chg="add mod">
          <ac:chgData name="Hello Hello" userId="6a828ef3d50ac5ac" providerId="LiveId" clId="{9564799A-40FD-4AC7-83EA-26D4DF50E8AE}" dt="2025-02-22T05:27:15.113" v="10197" actId="20577"/>
          <ac:spMkLst>
            <pc:docMk/>
            <pc:sldMk cId="1146312056" sldId="450"/>
            <ac:spMk id="87" creationId="{198CC70F-9FC1-8834-71B1-CED3C9DE2ADF}"/>
          </ac:spMkLst>
        </pc:spChg>
        <pc:spChg chg="add mod">
          <ac:chgData name="Hello Hello" userId="6a828ef3d50ac5ac" providerId="LiveId" clId="{9564799A-40FD-4AC7-83EA-26D4DF50E8AE}" dt="2025-02-22T05:26:52.988" v="10182"/>
          <ac:spMkLst>
            <pc:docMk/>
            <pc:sldMk cId="1146312056" sldId="450"/>
            <ac:spMk id="88" creationId="{9688EAB3-37C7-B88A-06CF-865295029A77}"/>
          </ac:spMkLst>
        </pc:spChg>
        <pc:spChg chg="add del mod">
          <ac:chgData name="Hello Hello" userId="6a828ef3d50ac5ac" providerId="LiveId" clId="{9564799A-40FD-4AC7-83EA-26D4DF50E8AE}" dt="2025-02-22T05:34:46.479" v="10385" actId="21"/>
          <ac:spMkLst>
            <pc:docMk/>
            <pc:sldMk cId="1146312056" sldId="450"/>
            <ac:spMk id="89" creationId="{9D5BD87E-4F41-9F91-8191-C837C4B43165}"/>
          </ac:spMkLst>
        </pc:spChg>
        <pc:spChg chg="add del mod">
          <ac:chgData name="Hello Hello" userId="6a828ef3d50ac5ac" providerId="LiveId" clId="{9564799A-40FD-4AC7-83EA-26D4DF50E8AE}" dt="2025-02-22T05:34:46.479" v="10385" actId="21"/>
          <ac:spMkLst>
            <pc:docMk/>
            <pc:sldMk cId="1146312056" sldId="450"/>
            <ac:spMk id="90" creationId="{8C2714ED-07D2-0376-55B0-DE664869AA6F}"/>
          </ac:spMkLst>
        </pc:spChg>
        <pc:spChg chg="add mod">
          <ac:chgData name="Hello Hello" userId="6a828ef3d50ac5ac" providerId="LiveId" clId="{9564799A-40FD-4AC7-83EA-26D4DF50E8AE}" dt="2025-02-22T05:35:16.373" v="10389" actId="1076"/>
          <ac:spMkLst>
            <pc:docMk/>
            <pc:sldMk cId="1146312056" sldId="450"/>
            <ac:spMk id="91" creationId="{9D5BD87E-4F41-9F91-8191-C837C4B43165}"/>
          </ac:spMkLst>
        </pc:spChg>
        <pc:spChg chg="add mod">
          <ac:chgData name="Hello Hello" userId="6a828ef3d50ac5ac" providerId="LiveId" clId="{9564799A-40FD-4AC7-83EA-26D4DF50E8AE}" dt="2025-02-22T05:38:50.349" v="10491" actId="20577"/>
          <ac:spMkLst>
            <pc:docMk/>
            <pc:sldMk cId="1146312056" sldId="450"/>
            <ac:spMk id="92" creationId="{8C2714ED-07D2-0376-55B0-DE664869AA6F}"/>
          </ac:spMkLst>
        </pc:spChg>
        <pc:spChg chg="add mod">
          <ac:chgData name="Hello Hello" userId="6a828ef3d50ac5ac" providerId="LiveId" clId="{9564799A-40FD-4AC7-83EA-26D4DF50E8AE}" dt="2025-02-22T05:42:04.044" v="10579" actId="1076"/>
          <ac:spMkLst>
            <pc:docMk/>
            <pc:sldMk cId="1146312056" sldId="450"/>
            <ac:spMk id="99" creationId="{2F3686D3-E671-4B4E-3829-48C0D1A0235A}"/>
          </ac:spMkLst>
        </pc:spChg>
        <pc:spChg chg="add mod">
          <ac:chgData name="Hello Hello" userId="6a828ef3d50ac5ac" providerId="LiveId" clId="{9564799A-40FD-4AC7-83EA-26D4DF50E8AE}" dt="2025-02-22T07:07:53.736" v="12697"/>
          <ac:spMkLst>
            <pc:docMk/>
            <pc:sldMk cId="1146312056" sldId="450"/>
            <ac:spMk id="101" creationId="{1796FDD3-69D5-6276-9582-08F02B7F2347}"/>
          </ac:spMkLst>
        </pc:spChg>
        <pc:spChg chg="add mod">
          <ac:chgData name="Hello Hello" userId="6a828ef3d50ac5ac" providerId="LiveId" clId="{9564799A-40FD-4AC7-83EA-26D4DF50E8AE}" dt="2025-02-22T07:07:53.736" v="12697"/>
          <ac:spMkLst>
            <pc:docMk/>
            <pc:sldMk cId="1146312056" sldId="450"/>
            <ac:spMk id="110" creationId="{BC4C348D-A721-CEC9-4777-4DF4499A15E0}"/>
          </ac:spMkLst>
        </pc:spChg>
        <pc:spChg chg="add mod">
          <ac:chgData name="Hello Hello" userId="6a828ef3d50ac5ac" providerId="LiveId" clId="{9564799A-40FD-4AC7-83EA-26D4DF50E8AE}" dt="2025-02-22T07:07:53.736" v="12697"/>
          <ac:spMkLst>
            <pc:docMk/>
            <pc:sldMk cId="1146312056" sldId="450"/>
            <ac:spMk id="119" creationId="{7ACF1BFF-2BCA-D6E1-3AF6-34FAF1AC77AA}"/>
          </ac:spMkLst>
        </pc:spChg>
        <pc:spChg chg="add mod">
          <ac:chgData name="Hello Hello" userId="6a828ef3d50ac5ac" providerId="LiveId" clId="{9564799A-40FD-4AC7-83EA-26D4DF50E8AE}" dt="2025-02-22T07:07:53.736" v="12697"/>
          <ac:spMkLst>
            <pc:docMk/>
            <pc:sldMk cId="1146312056" sldId="450"/>
            <ac:spMk id="121" creationId="{9C9D31CE-5651-03F0-519D-C628881A2A9B}"/>
          </ac:spMkLst>
        </pc:spChg>
        <pc:spChg chg="add mod">
          <ac:chgData name="Hello Hello" userId="6a828ef3d50ac5ac" providerId="LiveId" clId="{9564799A-40FD-4AC7-83EA-26D4DF50E8AE}" dt="2025-02-22T07:07:53.736" v="12697"/>
          <ac:spMkLst>
            <pc:docMk/>
            <pc:sldMk cId="1146312056" sldId="450"/>
            <ac:spMk id="124" creationId="{CAD0A888-84F7-0745-E8CC-C4B026AE4BAB}"/>
          </ac:spMkLst>
        </pc:spChg>
        <pc:spChg chg="mod">
          <ac:chgData name="Hello Hello" userId="6a828ef3d50ac5ac" providerId="LiveId" clId="{9564799A-40FD-4AC7-83EA-26D4DF50E8AE}" dt="2025-02-24T06:47:14.842" v="13056" actId="207"/>
          <ac:spMkLst>
            <pc:docMk/>
            <pc:sldMk cId="1146312056" sldId="450"/>
            <ac:spMk id="136" creationId="{64E94540-CCD0-75DF-62B7-34216D297A10}"/>
          </ac:spMkLst>
        </pc:spChg>
        <pc:spChg chg="add mod">
          <ac:chgData name="Hello Hello" userId="6a828ef3d50ac5ac" providerId="LiveId" clId="{9564799A-40FD-4AC7-83EA-26D4DF50E8AE}" dt="2025-02-22T07:07:53.736" v="12697"/>
          <ac:spMkLst>
            <pc:docMk/>
            <pc:sldMk cId="1146312056" sldId="450"/>
            <ac:spMk id="137" creationId="{4FABA996-B1D6-85F0-97CA-4ECC358AD949}"/>
          </ac:spMkLst>
        </pc:spChg>
        <pc:spChg chg="add mod">
          <ac:chgData name="Hello Hello" userId="6a828ef3d50ac5ac" providerId="LiveId" clId="{9564799A-40FD-4AC7-83EA-26D4DF50E8AE}" dt="2025-02-22T07:07:53.736" v="12697"/>
          <ac:spMkLst>
            <pc:docMk/>
            <pc:sldMk cId="1146312056" sldId="450"/>
            <ac:spMk id="142" creationId="{EC32C60D-628C-1732-1B82-59812F86BC3A}"/>
          </ac:spMkLst>
        </pc:spChg>
        <pc:spChg chg="add mod">
          <ac:chgData name="Hello Hello" userId="6a828ef3d50ac5ac" providerId="LiveId" clId="{9564799A-40FD-4AC7-83EA-26D4DF50E8AE}" dt="2025-02-22T07:07:53.736" v="12697"/>
          <ac:spMkLst>
            <pc:docMk/>
            <pc:sldMk cId="1146312056" sldId="450"/>
            <ac:spMk id="144" creationId="{7C8D5F88-6826-B99E-75DF-C1D987E768D3}"/>
          </ac:spMkLst>
        </pc:spChg>
        <pc:spChg chg="add mod">
          <ac:chgData name="Hello Hello" userId="6a828ef3d50ac5ac" providerId="LiveId" clId="{9564799A-40FD-4AC7-83EA-26D4DF50E8AE}" dt="2025-02-22T07:07:53.736" v="12697"/>
          <ac:spMkLst>
            <pc:docMk/>
            <pc:sldMk cId="1146312056" sldId="450"/>
            <ac:spMk id="146" creationId="{91EF590A-5C7F-9CEB-FB1D-13975CB87B24}"/>
          </ac:spMkLst>
        </pc:spChg>
        <pc:spChg chg="add mod">
          <ac:chgData name="Hello Hello" userId="6a828ef3d50ac5ac" providerId="LiveId" clId="{9564799A-40FD-4AC7-83EA-26D4DF50E8AE}" dt="2025-02-22T07:07:53.736" v="12697"/>
          <ac:spMkLst>
            <pc:docMk/>
            <pc:sldMk cId="1146312056" sldId="450"/>
            <ac:spMk id="148" creationId="{F38F1E4E-BD4A-3B16-DB16-206932717917}"/>
          </ac:spMkLst>
        </pc:spChg>
        <pc:spChg chg="add mod">
          <ac:chgData name="Hello Hello" userId="6a828ef3d50ac5ac" providerId="LiveId" clId="{9564799A-40FD-4AC7-83EA-26D4DF50E8AE}" dt="2025-02-22T07:07:59.982" v="12701"/>
          <ac:spMkLst>
            <pc:docMk/>
            <pc:sldMk cId="1146312056" sldId="450"/>
            <ac:spMk id="156" creationId="{2127AFA6-E0ED-7310-7394-FBDEC27031D5}"/>
          </ac:spMkLst>
        </pc:spChg>
        <pc:spChg chg="add mod">
          <ac:chgData name="Hello Hello" userId="6a828ef3d50ac5ac" providerId="LiveId" clId="{9564799A-40FD-4AC7-83EA-26D4DF50E8AE}" dt="2025-02-22T07:07:59.982" v="12701"/>
          <ac:spMkLst>
            <pc:docMk/>
            <pc:sldMk cId="1146312056" sldId="450"/>
            <ac:spMk id="170" creationId="{529D425C-28AE-595F-D1CD-051B55CBF3C7}"/>
          </ac:spMkLst>
        </pc:spChg>
        <pc:spChg chg="add mod">
          <ac:chgData name="Hello Hello" userId="6a828ef3d50ac5ac" providerId="LiveId" clId="{9564799A-40FD-4AC7-83EA-26D4DF50E8AE}" dt="2025-02-22T07:07:59.982" v="12701"/>
          <ac:spMkLst>
            <pc:docMk/>
            <pc:sldMk cId="1146312056" sldId="450"/>
            <ac:spMk id="173" creationId="{8649CDBE-F307-E731-BA7E-6911D495F5BC}"/>
          </ac:spMkLst>
        </pc:spChg>
        <pc:spChg chg="add mod">
          <ac:chgData name="Hello Hello" userId="6a828ef3d50ac5ac" providerId="LiveId" clId="{9564799A-40FD-4AC7-83EA-26D4DF50E8AE}" dt="2025-02-22T07:07:59.982" v="12701"/>
          <ac:spMkLst>
            <pc:docMk/>
            <pc:sldMk cId="1146312056" sldId="450"/>
            <ac:spMk id="188" creationId="{4AC913AA-251D-2FCE-7818-7BBCE38C6386}"/>
          </ac:spMkLst>
        </pc:spChg>
        <pc:spChg chg="add mod">
          <ac:chgData name="Hello Hello" userId="6a828ef3d50ac5ac" providerId="LiveId" clId="{9564799A-40FD-4AC7-83EA-26D4DF50E8AE}" dt="2025-02-22T07:07:59.982" v="12701"/>
          <ac:spMkLst>
            <pc:docMk/>
            <pc:sldMk cId="1146312056" sldId="450"/>
            <ac:spMk id="194" creationId="{9D807364-6021-A5CD-F09E-16D199E9EC85}"/>
          </ac:spMkLst>
        </pc:spChg>
        <pc:spChg chg="add mod">
          <ac:chgData name="Hello Hello" userId="6a828ef3d50ac5ac" providerId="LiveId" clId="{9564799A-40FD-4AC7-83EA-26D4DF50E8AE}" dt="2025-02-22T07:07:59.982" v="12701"/>
          <ac:spMkLst>
            <pc:docMk/>
            <pc:sldMk cId="1146312056" sldId="450"/>
            <ac:spMk id="195" creationId="{C07DC9AF-58FA-CEB1-F4E4-71963912AC9B}"/>
          </ac:spMkLst>
        </pc:spChg>
        <pc:spChg chg="add mod">
          <ac:chgData name="Hello Hello" userId="6a828ef3d50ac5ac" providerId="LiveId" clId="{9564799A-40FD-4AC7-83EA-26D4DF50E8AE}" dt="2025-02-22T07:07:59.982" v="12701"/>
          <ac:spMkLst>
            <pc:docMk/>
            <pc:sldMk cId="1146312056" sldId="450"/>
            <ac:spMk id="198" creationId="{6AEAC6DE-5032-AF4F-D130-A4F312118EB4}"/>
          </ac:spMkLst>
        </pc:spChg>
        <pc:spChg chg="add mod">
          <ac:chgData name="Hello Hello" userId="6a828ef3d50ac5ac" providerId="LiveId" clId="{9564799A-40FD-4AC7-83EA-26D4DF50E8AE}" dt="2025-02-22T07:07:59.982" v="12701"/>
          <ac:spMkLst>
            <pc:docMk/>
            <pc:sldMk cId="1146312056" sldId="450"/>
            <ac:spMk id="200" creationId="{F545EA14-2366-725E-B4CC-B32A60EAB59D}"/>
          </ac:spMkLst>
        </pc:spChg>
        <pc:spChg chg="add mod">
          <ac:chgData name="Hello Hello" userId="6a828ef3d50ac5ac" providerId="LiveId" clId="{9564799A-40FD-4AC7-83EA-26D4DF50E8AE}" dt="2025-02-22T07:07:59.982" v="12701"/>
          <ac:spMkLst>
            <pc:docMk/>
            <pc:sldMk cId="1146312056" sldId="450"/>
            <ac:spMk id="201" creationId="{01E9E6A6-03BF-1C90-0F90-3D3F05C45926}"/>
          </ac:spMkLst>
        </pc:spChg>
        <pc:spChg chg="add mod">
          <ac:chgData name="Hello Hello" userId="6a828ef3d50ac5ac" providerId="LiveId" clId="{9564799A-40FD-4AC7-83EA-26D4DF50E8AE}" dt="2025-02-22T07:07:59.982" v="12701"/>
          <ac:spMkLst>
            <pc:docMk/>
            <pc:sldMk cId="1146312056" sldId="450"/>
            <ac:spMk id="202" creationId="{28686B81-C595-8E17-7B26-810AEE64C103}"/>
          </ac:spMkLst>
        </pc:spChg>
        <pc:cxnChg chg="add mod ord">
          <ac:chgData name="Hello Hello" userId="6a828ef3d50ac5ac" providerId="LiveId" clId="{9564799A-40FD-4AC7-83EA-26D4DF50E8AE}" dt="2025-02-22T05:26:34.664" v="10181" actId="167"/>
          <ac:cxnSpMkLst>
            <pc:docMk/>
            <pc:sldMk cId="1146312056" sldId="450"/>
            <ac:cxnSpMk id="85" creationId="{0C842AA2-82CA-F024-3686-002A3D760F7B}"/>
          </ac:cxnSpMkLst>
        </pc:cxnChg>
        <pc:cxnChg chg="add mod ord">
          <ac:chgData name="Hello Hello" userId="6a828ef3d50ac5ac" providerId="LiveId" clId="{9564799A-40FD-4AC7-83EA-26D4DF50E8AE}" dt="2025-02-22T05:37:13.045" v="10415" actId="14100"/>
          <ac:cxnSpMkLst>
            <pc:docMk/>
            <pc:sldMk cId="1146312056" sldId="450"/>
            <ac:cxnSpMk id="94" creationId="{62DD1938-4CE4-0C86-48DE-C67505284853}"/>
          </ac:cxnSpMkLst>
        </pc:cxnChg>
      </pc:sldChg>
      <pc:sldChg chg="addSp delSp modSp add del mod">
        <pc:chgData name="Hello Hello" userId="6a828ef3d50ac5ac" providerId="LiveId" clId="{9564799A-40FD-4AC7-83EA-26D4DF50E8AE}" dt="2025-02-22T05:39:00.178" v="10500" actId="47"/>
        <pc:sldMkLst>
          <pc:docMk/>
          <pc:sldMk cId="2676239210" sldId="451"/>
        </pc:sldMkLst>
        <pc:spChg chg="mod">
          <ac:chgData name="Hello Hello" userId="6a828ef3d50ac5ac" providerId="LiveId" clId="{9564799A-40FD-4AC7-83EA-26D4DF50E8AE}" dt="2025-02-22T05:30:59.920" v="10334" actId="20577"/>
          <ac:spMkLst>
            <pc:docMk/>
            <pc:sldMk cId="2676239210" sldId="451"/>
            <ac:spMk id="64" creationId="{325BE87E-CCB4-DBA6-C3CA-9411EF4A5FB5}"/>
          </ac:spMkLst>
        </pc:spChg>
        <pc:spChg chg="add del mod">
          <ac:chgData name="Hello Hello" userId="6a828ef3d50ac5ac" providerId="LiveId" clId="{9564799A-40FD-4AC7-83EA-26D4DF50E8AE}" dt="2025-02-22T05:37:40.032" v="10419" actId="21"/>
          <ac:spMkLst>
            <pc:docMk/>
            <pc:sldMk cId="2676239210" sldId="451"/>
            <ac:spMk id="89" creationId="{2F3686D3-E671-4B4E-3829-48C0D1A0235A}"/>
          </ac:spMkLst>
        </pc:spChg>
      </pc:sldChg>
      <pc:sldChg chg="addSp delSp modSp add del mod">
        <pc:chgData name="Hello Hello" userId="6a828ef3d50ac5ac" providerId="LiveId" clId="{9564799A-40FD-4AC7-83EA-26D4DF50E8AE}" dt="2025-02-24T22:33:52.034" v="13951" actId="47"/>
        <pc:sldMkLst>
          <pc:docMk/>
          <pc:sldMk cId="72915986" sldId="452"/>
        </pc:sldMkLst>
        <pc:spChg chg="del">
          <ac:chgData name="Hello Hello" userId="6a828ef3d50ac5ac" providerId="LiveId" clId="{9564799A-40FD-4AC7-83EA-26D4DF50E8AE}" dt="2025-02-22T05:40:57.802" v="10549" actId="478"/>
          <ac:spMkLst>
            <pc:docMk/>
            <pc:sldMk cId="72915986" sldId="452"/>
            <ac:spMk id="2" creationId="{02F0DE49-3F67-DC64-8070-4DEB54E37787}"/>
          </ac:spMkLst>
        </pc:spChg>
        <pc:spChg chg="add mod">
          <ac:chgData name="Hello Hello" userId="6a828ef3d50ac5ac" providerId="LiveId" clId="{9564799A-40FD-4AC7-83EA-26D4DF50E8AE}" dt="2025-02-24T06:52:03.640" v="13137"/>
          <ac:spMkLst>
            <pc:docMk/>
            <pc:sldMk cId="72915986" sldId="452"/>
            <ac:spMk id="2" creationId="{3FFC6AD3-CAB3-5471-EF8C-C5A0A5C178C3}"/>
          </ac:spMkLst>
        </pc:spChg>
        <pc:spChg chg="add mod">
          <ac:chgData name="Hello Hello" userId="6a828ef3d50ac5ac" providerId="LiveId" clId="{9564799A-40FD-4AC7-83EA-26D4DF50E8AE}" dt="2025-02-24T06:52:03.640" v="13137"/>
          <ac:spMkLst>
            <pc:docMk/>
            <pc:sldMk cId="72915986" sldId="452"/>
            <ac:spMk id="4" creationId="{DD244903-8F29-4812-9D4A-EABC07DBEFFF}"/>
          </ac:spMkLst>
        </pc:spChg>
        <pc:spChg chg="del">
          <ac:chgData name="Hello Hello" userId="6a828ef3d50ac5ac" providerId="LiveId" clId="{9564799A-40FD-4AC7-83EA-26D4DF50E8AE}" dt="2025-02-22T07:07:56.382" v="12698" actId="478"/>
          <ac:spMkLst>
            <pc:docMk/>
            <pc:sldMk cId="72915986" sldId="452"/>
            <ac:spMk id="5" creationId="{0515524C-49BA-FF6C-96E5-926401BDDA29}"/>
          </ac:spMkLst>
        </pc:spChg>
        <pc:spChg chg="mod">
          <ac:chgData name="Hello Hello" userId="6a828ef3d50ac5ac" providerId="LiveId" clId="{9564799A-40FD-4AC7-83EA-26D4DF50E8AE}" dt="2025-02-22T05:39:15.565" v="10509" actId="20577"/>
          <ac:spMkLst>
            <pc:docMk/>
            <pc:sldMk cId="72915986" sldId="452"/>
            <ac:spMk id="7" creationId="{03F1334E-EC7A-4997-6947-87CE8AF31A53}"/>
          </ac:spMkLst>
        </pc:spChg>
        <pc:spChg chg="del">
          <ac:chgData name="Hello Hello" userId="6a828ef3d50ac5ac" providerId="LiveId" clId="{9564799A-40FD-4AC7-83EA-26D4DF50E8AE}" dt="2025-02-22T07:07:56.382" v="12698" actId="478"/>
          <ac:spMkLst>
            <pc:docMk/>
            <pc:sldMk cId="72915986" sldId="452"/>
            <ac:spMk id="22" creationId="{097D0CD7-49B7-9FC9-3A12-85F067B518EB}"/>
          </ac:spMkLst>
        </pc:spChg>
        <pc:spChg chg="del">
          <ac:chgData name="Hello Hello" userId="6a828ef3d50ac5ac" providerId="LiveId" clId="{9564799A-40FD-4AC7-83EA-26D4DF50E8AE}" dt="2025-02-22T07:07:56.382" v="12698" actId="478"/>
          <ac:spMkLst>
            <pc:docMk/>
            <pc:sldMk cId="72915986" sldId="452"/>
            <ac:spMk id="32" creationId="{8E0D53CF-F26E-1D3F-10C5-9BCD2E80773C}"/>
          </ac:spMkLst>
        </pc:spChg>
        <pc:spChg chg="del">
          <ac:chgData name="Hello Hello" userId="6a828ef3d50ac5ac" providerId="LiveId" clId="{9564799A-40FD-4AC7-83EA-26D4DF50E8AE}" dt="2025-02-22T07:07:56.382" v="12698" actId="478"/>
          <ac:spMkLst>
            <pc:docMk/>
            <pc:sldMk cId="72915986" sldId="452"/>
            <ac:spMk id="35" creationId="{57CE53EC-AE7D-6863-766D-3D84532EBC38}"/>
          </ac:spMkLst>
        </pc:spChg>
        <pc:spChg chg="del">
          <ac:chgData name="Hello Hello" userId="6a828ef3d50ac5ac" providerId="LiveId" clId="{9564799A-40FD-4AC7-83EA-26D4DF50E8AE}" dt="2025-02-22T07:07:56.382" v="12698" actId="478"/>
          <ac:spMkLst>
            <pc:docMk/>
            <pc:sldMk cId="72915986" sldId="452"/>
            <ac:spMk id="36" creationId="{D10B45D4-6182-ACE7-1756-6FA324091A5B}"/>
          </ac:spMkLst>
        </pc:spChg>
        <pc:spChg chg="del">
          <ac:chgData name="Hello Hello" userId="6a828ef3d50ac5ac" providerId="LiveId" clId="{9564799A-40FD-4AC7-83EA-26D4DF50E8AE}" dt="2025-02-22T07:07:56.382" v="12698" actId="478"/>
          <ac:spMkLst>
            <pc:docMk/>
            <pc:sldMk cId="72915986" sldId="452"/>
            <ac:spMk id="38" creationId="{897668B3-4206-4905-D95E-C324518D415E}"/>
          </ac:spMkLst>
        </pc:spChg>
        <pc:spChg chg="del">
          <ac:chgData name="Hello Hello" userId="6a828ef3d50ac5ac" providerId="LiveId" clId="{9564799A-40FD-4AC7-83EA-26D4DF50E8AE}" dt="2025-02-22T07:07:56.382" v="12698" actId="478"/>
          <ac:spMkLst>
            <pc:docMk/>
            <pc:sldMk cId="72915986" sldId="452"/>
            <ac:spMk id="45" creationId="{CF87834E-BE0A-FA4C-1FDF-AAEE2E8B61A7}"/>
          </ac:spMkLst>
        </pc:spChg>
        <pc:spChg chg="del">
          <ac:chgData name="Hello Hello" userId="6a828ef3d50ac5ac" providerId="LiveId" clId="{9564799A-40FD-4AC7-83EA-26D4DF50E8AE}" dt="2025-02-22T07:07:56.382" v="12698" actId="478"/>
          <ac:spMkLst>
            <pc:docMk/>
            <pc:sldMk cId="72915986" sldId="452"/>
            <ac:spMk id="46" creationId="{98021C05-A1AE-5A9A-3227-D50E1970EDFD}"/>
          </ac:spMkLst>
        </pc:spChg>
        <pc:spChg chg="del">
          <ac:chgData name="Hello Hello" userId="6a828ef3d50ac5ac" providerId="LiveId" clId="{9564799A-40FD-4AC7-83EA-26D4DF50E8AE}" dt="2025-02-22T07:07:56.382" v="12698" actId="478"/>
          <ac:spMkLst>
            <pc:docMk/>
            <pc:sldMk cId="72915986" sldId="452"/>
            <ac:spMk id="51" creationId="{3B709EB2-49D5-3739-3198-A46F6540B566}"/>
          </ac:spMkLst>
        </pc:spChg>
        <pc:spChg chg="del">
          <ac:chgData name="Hello Hello" userId="6a828ef3d50ac5ac" providerId="LiveId" clId="{9564799A-40FD-4AC7-83EA-26D4DF50E8AE}" dt="2025-02-22T07:07:56.382" v="12698" actId="478"/>
          <ac:spMkLst>
            <pc:docMk/>
            <pc:sldMk cId="72915986" sldId="452"/>
            <ac:spMk id="52" creationId="{A731DFAD-560D-0AB2-30C2-EBAC884883B9}"/>
          </ac:spMkLst>
        </pc:spChg>
        <pc:spChg chg="mod">
          <ac:chgData name="Hello Hello" userId="6a828ef3d50ac5ac" providerId="LiveId" clId="{9564799A-40FD-4AC7-83EA-26D4DF50E8AE}" dt="2025-02-22T05:41:15.117" v="10552" actId="207"/>
          <ac:spMkLst>
            <pc:docMk/>
            <pc:sldMk cId="72915986" sldId="452"/>
            <ac:spMk id="81" creationId="{2753C959-6D55-CA23-D2B8-01534F225FF2}"/>
          </ac:spMkLst>
        </pc:spChg>
        <pc:spChg chg="add mod">
          <ac:chgData name="Hello Hello" userId="6a828ef3d50ac5ac" providerId="LiveId" clId="{9564799A-40FD-4AC7-83EA-26D4DF50E8AE}" dt="2025-02-22T05:40:54.581" v="10548"/>
          <ac:spMkLst>
            <pc:docMk/>
            <pc:sldMk cId="72915986" sldId="452"/>
            <ac:spMk id="89" creationId="{0780F61D-C49C-B8A1-86F6-691296715C32}"/>
          </ac:spMkLst>
        </pc:spChg>
        <pc:spChg chg="add mod">
          <ac:chgData name="Hello Hello" userId="6a828ef3d50ac5ac" providerId="LiveId" clId="{9564799A-40FD-4AC7-83EA-26D4DF50E8AE}" dt="2025-02-22T05:42:24.155" v="10616" actId="14100"/>
          <ac:spMkLst>
            <pc:docMk/>
            <pc:sldMk cId="72915986" sldId="452"/>
            <ac:spMk id="90" creationId="{08A51031-78C9-A666-AA05-20BB1ADE927F}"/>
          </ac:spMkLst>
        </pc:spChg>
        <pc:spChg chg="mod">
          <ac:chgData name="Hello Hello" userId="6a828ef3d50ac5ac" providerId="LiveId" clId="{9564799A-40FD-4AC7-83EA-26D4DF50E8AE}" dt="2025-02-22T05:41:24.984" v="10559" actId="207"/>
          <ac:spMkLst>
            <pc:docMk/>
            <pc:sldMk cId="72915986" sldId="452"/>
            <ac:spMk id="91" creationId="{1C6BA1D3-2C05-4B6C-E5C9-0E92671CE013}"/>
          </ac:spMkLst>
        </pc:spChg>
        <pc:spChg chg="del mod">
          <ac:chgData name="Hello Hello" userId="6a828ef3d50ac5ac" providerId="LiveId" clId="{9564799A-40FD-4AC7-83EA-26D4DF50E8AE}" dt="2025-02-22T05:42:07.235" v="10580" actId="478"/>
          <ac:spMkLst>
            <pc:docMk/>
            <pc:sldMk cId="72915986" sldId="452"/>
            <ac:spMk id="99" creationId="{3B562845-0F98-01CE-9DC8-7C716E20427D}"/>
          </ac:spMkLst>
        </pc:spChg>
        <pc:spChg chg="add mod">
          <ac:chgData name="Hello Hello" userId="6a828ef3d50ac5ac" providerId="LiveId" clId="{9564799A-40FD-4AC7-83EA-26D4DF50E8AE}" dt="2025-02-22T07:07:56.726" v="12699"/>
          <ac:spMkLst>
            <pc:docMk/>
            <pc:sldMk cId="72915986" sldId="452"/>
            <ac:spMk id="102" creationId="{4C468460-9590-60F0-43F2-851941BA6709}"/>
          </ac:spMkLst>
        </pc:spChg>
        <pc:spChg chg="add mod">
          <ac:chgData name="Hello Hello" userId="6a828ef3d50ac5ac" providerId="LiveId" clId="{9564799A-40FD-4AC7-83EA-26D4DF50E8AE}" dt="2025-02-22T07:07:56.726" v="12699"/>
          <ac:spMkLst>
            <pc:docMk/>
            <pc:sldMk cId="72915986" sldId="452"/>
            <ac:spMk id="106" creationId="{3E7B1E3D-7CA9-45EF-79F2-11C93CEA0368}"/>
          </ac:spMkLst>
        </pc:spChg>
        <pc:spChg chg="add mod">
          <ac:chgData name="Hello Hello" userId="6a828ef3d50ac5ac" providerId="LiveId" clId="{9564799A-40FD-4AC7-83EA-26D4DF50E8AE}" dt="2025-02-22T07:07:56.726" v="12699"/>
          <ac:spMkLst>
            <pc:docMk/>
            <pc:sldMk cId="72915986" sldId="452"/>
            <ac:spMk id="111" creationId="{EA37E805-CDBF-EDEC-EDD7-532F754606D8}"/>
          </ac:spMkLst>
        </pc:spChg>
        <pc:spChg chg="add mod">
          <ac:chgData name="Hello Hello" userId="6a828ef3d50ac5ac" providerId="LiveId" clId="{9564799A-40FD-4AC7-83EA-26D4DF50E8AE}" dt="2025-02-22T07:07:56.726" v="12699"/>
          <ac:spMkLst>
            <pc:docMk/>
            <pc:sldMk cId="72915986" sldId="452"/>
            <ac:spMk id="112" creationId="{CE5A789E-B404-9D64-44B2-76B81A507E34}"/>
          </ac:spMkLst>
        </pc:spChg>
        <pc:spChg chg="add mod">
          <ac:chgData name="Hello Hello" userId="6a828ef3d50ac5ac" providerId="LiveId" clId="{9564799A-40FD-4AC7-83EA-26D4DF50E8AE}" dt="2025-02-22T07:07:56.726" v="12699"/>
          <ac:spMkLst>
            <pc:docMk/>
            <pc:sldMk cId="72915986" sldId="452"/>
            <ac:spMk id="115" creationId="{C42ED6FE-6A0A-0AAD-2CB6-1709CF0FB89E}"/>
          </ac:spMkLst>
        </pc:spChg>
        <pc:spChg chg="add mod">
          <ac:chgData name="Hello Hello" userId="6a828ef3d50ac5ac" providerId="LiveId" clId="{9564799A-40FD-4AC7-83EA-26D4DF50E8AE}" dt="2025-02-22T07:07:56.726" v="12699"/>
          <ac:spMkLst>
            <pc:docMk/>
            <pc:sldMk cId="72915986" sldId="452"/>
            <ac:spMk id="130" creationId="{9C8B1781-6705-8D6D-31F8-E7BA8E6C9A46}"/>
          </ac:spMkLst>
        </pc:spChg>
        <pc:spChg chg="mod">
          <ac:chgData name="Hello Hello" userId="6a828ef3d50ac5ac" providerId="LiveId" clId="{9564799A-40FD-4AC7-83EA-26D4DF50E8AE}" dt="2025-02-24T06:47:20.189" v="13057" actId="207"/>
          <ac:spMkLst>
            <pc:docMk/>
            <pc:sldMk cId="72915986" sldId="452"/>
            <ac:spMk id="133" creationId="{E40A9B31-9C41-4AC1-DF99-98F210B83EEA}"/>
          </ac:spMkLst>
        </pc:spChg>
        <pc:spChg chg="add mod">
          <ac:chgData name="Hello Hello" userId="6a828ef3d50ac5ac" providerId="LiveId" clId="{9564799A-40FD-4AC7-83EA-26D4DF50E8AE}" dt="2025-02-22T07:07:56.726" v="12699"/>
          <ac:spMkLst>
            <pc:docMk/>
            <pc:sldMk cId="72915986" sldId="452"/>
            <ac:spMk id="136" creationId="{61CCAA18-5BE0-7145-119A-996B320B74AA}"/>
          </ac:spMkLst>
        </pc:spChg>
        <pc:spChg chg="add mod">
          <ac:chgData name="Hello Hello" userId="6a828ef3d50ac5ac" providerId="LiveId" clId="{9564799A-40FD-4AC7-83EA-26D4DF50E8AE}" dt="2025-02-22T07:07:56.726" v="12699"/>
          <ac:spMkLst>
            <pc:docMk/>
            <pc:sldMk cId="72915986" sldId="452"/>
            <ac:spMk id="142" creationId="{0A3FCFB7-FAAD-12BB-811C-B516C1E25BDE}"/>
          </ac:spMkLst>
        </pc:spChg>
        <pc:spChg chg="add mod">
          <ac:chgData name="Hello Hello" userId="6a828ef3d50ac5ac" providerId="LiveId" clId="{9564799A-40FD-4AC7-83EA-26D4DF50E8AE}" dt="2025-02-22T07:07:56.726" v="12699"/>
          <ac:spMkLst>
            <pc:docMk/>
            <pc:sldMk cId="72915986" sldId="452"/>
            <ac:spMk id="146" creationId="{CEDFC66C-F153-A9EE-897A-727000B1AAF5}"/>
          </ac:spMkLst>
        </pc:spChg>
        <pc:spChg chg="add mod">
          <ac:chgData name="Hello Hello" userId="6a828ef3d50ac5ac" providerId="LiveId" clId="{9564799A-40FD-4AC7-83EA-26D4DF50E8AE}" dt="2025-02-22T07:07:56.726" v="12699"/>
          <ac:spMkLst>
            <pc:docMk/>
            <pc:sldMk cId="72915986" sldId="452"/>
            <ac:spMk id="149" creationId="{9D9797A6-D98A-F7F6-5C6F-1B1652242AD6}"/>
          </ac:spMkLst>
        </pc:spChg>
        <pc:cxnChg chg="del mod">
          <ac:chgData name="Hello Hello" userId="6a828ef3d50ac5ac" providerId="LiveId" clId="{9564799A-40FD-4AC7-83EA-26D4DF50E8AE}" dt="2025-02-22T08:57:27.599" v="12763" actId="478"/>
          <ac:cxnSpMkLst>
            <pc:docMk/>
            <pc:sldMk cId="72915986" sldId="452"/>
            <ac:cxnSpMk id="94" creationId="{D2AF0DF5-31F1-5E44-BD31-42A16455144E}"/>
          </ac:cxnSpMkLst>
        </pc:cxnChg>
        <pc:cxnChg chg="add mod ord">
          <ac:chgData name="Hello Hello" userId="6a828ef3d50ac5ac" providerId="LiveId" clId="{9564799A-40FD-4AC7-83EA-26D4DF50E8AE}" dt="2025-02-22T08:58:03.026" v="12766" actId="167"/>
          <ac:cxnSpMkLst>
            <pc:docMk/>
            <pc:sldMk cId="72915986" sldId="452"/>
            <ac:cxnSpMk id="150" creationId="{68D46CA0-F46C-B121-5F9A-3ECE8288E8F9}"/>
          </ac:cxnSpMkLst>
        </pc:cxnChg>
      </pc:sldChg>
      <pc:sldChg chg="addSp delSp modSp add del mod modTransition">
        <pc:chgData name="Hello Hello" userId="6a828ef3d50ac5ac" providerId="LiveId" clId="{9564799A-40FD-4AC7-83EA-26D4DF50E8AE}" dt="2025-02-24T22:33:52.034" v="13951" actId="47"/>
        <pc:sldMkLst>
          <pc:docMk/>
          <pc:sldMk cId="4121510823" sldId="453"/>
        </pc:sldMkLst>
        <pc:spChg chg="add mod">
          <ac:chgData name="Hello Hello" userId="6a828ef3d50ac5ac" providerId="LiveId" clId="{9564799A-40FD-4AC7-83EA-26D4DF50E8AE}" dt="2025-02-22T05:43:00.431" v="10618"/>
          <ac:spMkLst>
            <pc:docMk/>
            <pc:sldMk cId="4121510823" sldId="453"/>
            <ac:spMk id="2" creationId="{F2436889-043E-330A-13B9-03A9F0855579}"/>
          </ac:spMkLst>
        </pc:spChg>
        <pc:spChg chg="add mod">
          <ac:chgData name="Hello Hello" userId="6a828ef3d50ac5ac" providerId="LiveId" clId="{9564799A-40FD-4AC7-83EA-26D4DF50E8AE}" dt="2025-02-24T06:52:04.349" v="13138"/>
          <ac:spMkLst>
            <pc:docMk/>
            <pc:sldMk cId="4121510823" sldId="453"/>
            <ac:spMk id="4" creationId="{98C93C75-A672-724D-03BF-389732DDFB5E}"/>
          </ac:spMkLst>
        </pc:spChg>
        <pc:spChg chg="add mod">
          <ac:chgData name="Hello Hello" userId="6a828ef3d50ac5ac" providerId="LiveId" clId="{9564799A-40FD-4AC7-83EA-26D4DF50E8AE}" dt="2025-02-24T06:52:04.349" v="13138"/>
          <ac:spMkLst>
            <pc:docMk/>
            <pc:sldMk cId="4121510823" sldId="453"/>
            <ac:spMk id="5" creationId="{A799E9AF-6C67-0C9C-B361-54E4580A4973}"/>
          </ac:spMkLst>
        </pc:spChg>
        <pc:spChg chg="del">
          <ac:chgData name="Hello Hello" userId="6a828ef3d50ac5ac" providerId="LiveId" clId="{9564799A-40FD-4AC7-83EA-26D4DF50E8AE}" dt="2025-02-22T07:07:59.630" v="12700" actId="478"/>
          <ac:spMkLst>
            <pc:docMk/>
            <pc:sldMk cId="4121510823" sldId="453"/>
            <ac:spMk id="9" creationId="{39BADD1B-463C-679C-E2FA-BF7CA79CA5FC}"/>
          </ac:spMkLst>
        </pc:spChg>
        <pc:spChg chg="del">
          <ac:chgData name="Hello Hello" userId="6a828ef3d50ac5ac" providerId="LiveId" clId="{9564799A-40FD-4AC7-83EA-26D4DF50E8AE}" dt="2025-02-22T07:07:59.630" v="12700" actId="478"/>
          <ac:spMkLst>
            <pc:docMk/>
            <pc:sldMk cId="4121510823" sldId="453"/>
            <ac:spMk id="10" creationId="{0C5AD571-AC35-AEA0-F57D-A0E98216E576}"/>
          </ac:spMkLst>
        </pc:spChg>
        <pc:spChg chg="del">
          <ac:chgData name="Hello Hello" userId="6a828ef3d50ac5ac" providerId="LiveId" clId="{9564799A-40FD-4AC7-83EA-26D4DF50E8AE}" dt="2025-02-22T07:07:59.630" v="12700" actId="478"/>
          <ac:spMkLst>
            <pc:docMk/>
            <pc:sldMk cId="4121510823" sldId="453"/>
            <ac:spMk id="17" creationId="{BC544B38-275C-C96B-06F2-3487D5078857}"/>
          </ac:spMkLst>
        </pc:spChg>
        <pc:spChg chg="del">
          <ac:chgData name="Hello Hello" userId="6a828ef3d50ac5ac" providerId="LiveId" clId="{9564799A-40FD-4AC7-83EA-26D4DF50E8AE}" dt="2025-02-22T07:07:59.630" v="12700" actId="478"/>
          <ac:spMkLst>
            <pc:docMk/>
            <pc:sldMk cId="4121510823" sldId="453"/>
            <ac:spMk id="18" creationId="{0805BEE2-9704-810A-1641-D88801D89F0E}"/>
          </ac:spMkLst>
        </pc:spChg>
        <pc:spChg chg="del">
          <ac:chgData name="Hello Hello" userId="6a828ef3d50ac5ac" providerId="LiveId" clId="{9564799A-40FD-4AC7-83EA-26D4DF50E8AE}" dt="2025-02-22T07:07:59.630" v="12700" actId="478"/>
          <ac:spMkLst>
            <pc:docMk/>
            <pc:sldMk cId="4121510823" sldId="453"/>
            <ac:spMk id="19" creationId="{E21D82E8-6B94-B95A-F013-031D3CE7EF8F}"/>
          </ac:spMkLst>
        </pc:spChg>
        <pc:spChg chg="del">
          <ac:chgData name="Hello Hello" userId="6a828ef3d50ac5ac" providerId="LiveId" clId="{9564799A-40FD-4AC7-83EA-26D4DF50E8AE}" dt="2025-02-22T07:07:59.630" v="12700" actId="478"/>
          <ac:spMkLst>
            <pc:docMk/>
            <pc:sldMk cId="4121510823" sldId="453"/>
            <ac:spMk id="20" creationId="{06D7C0AD-2213-A0C8-5FD4-AC482A4F5B53}"/>
          </ac:spMkLst>
        </pc:spChg>
        <pc:spChg chg="del">
          <ac:chgData name="Hello Hello" userId="6a828ef3d50ac5ac" providerId="LiveId" clId="{9564799A-40FD-4AC7-83EA-26D4DF50E8AE}" dt="2025-02-22T07:07:59.630" v="12700" actId="478"/>
          <ac:spMkLst>
            <pc:docMk/>
            <pc:sldMk cId="4121510823" sldId="453"/>
            <ac:spMk id="22" creationId="{145F38B8-4215-1559-BFA2-82B27CD0898C}"/>
          </ac:spMkLst>
        </pc:spChg>
        <pc:spChg chg="del">
          <ac:chgData name="Hello Hello" userId="6a828ef3d50ac5ac" providerId="LiveId" clId="{9564799A-40FD-4AC7-83EA-26D4DF50E8AE}" dt="2025-02-22T07:07:59.630" v="12700" actId="478"/>
          <ac:spMkLst>
            <pc:docMk/>
            <pc:sldMk cId="4121510823" sldId="453"/>
            <ac:spMk id="36" creationId="{0112F73B-B23B-3AD5-BCD0-6CB2FFD6DB88}"/>
          </ac:spMkLst>
        </pc:spChg>
        <pc:spChg chg="del">
          <ac:chgData name="Hello Hello" userId="6a828ef3d50ac5ac" providerId="LiveId" clId="{9564799A-40FD-4AC7-83EA-26D4DF50E8AE}" dt="2025-02-22T07:07:59.630" v="12700" actId="478"/>
          <ac:spMkLst>
            <pc:docMk/>
            <pc:sldMk cId="4121510823" sldId="453"/>
            <ac:spMk id="43" creationId="{09F34593-CF63-A1E2-EB47-A63120BE31D4}"/>
          </ac:spMkLst>
        </pc:spChg>
        <pc:spChg chg="del">
          <ac:chgData name="Hello Hello" userId="6a828ef3d50ac5ac" providerId="LiveId" clId="{9564799A-40FD-4AC7-83EA-26D4DF50E8AE}" dt="2025-02-22T07:07:59.630" v="12700" actId="478"/>
          <ac:spMkLst>
            <pc:docMk/>
            <pc:sldMk cId="4121510823" sldId="453"/>
            <ac:spMk id="44" creationId="{4B9FEE36-BAFE-A98C-7980-FBBC147AB972}"/>
          </ac:spMkLst>
        </pc:spChg>
        <pc:spChg chg="mod">
          <ac:chgData name="Hello Hello" userId="6a828ef3d50ac5ac" providerId="LiveId" clId="{9564799A-40FD-4AC7-83EA-26D4DF50E8AE}" dt="2025-02-22T05:52:44.455" v="10730" actId="207"/>
          <ac:spMkLst>
            <pc:docMk/>
            <pc:sldMk cId="4121510823" sldId="453"/>
            <ac:spMk id="81" creationId="{CE5E02EE-802E-47AA-0B34-55EB527D0BD8}"/>
          </ac:spMkLst>
        </pc:spChg>
        <pc:spChg chg="mod">
          <ac:chgData name="Hello Hello" userId="6a828ef3d50ac5ac" providerId="LiveId" clId="{9564799A-40FD-4AC7-83EA-26D4DF50E8AE}" dt="2025-02-22T05:43:05.211" v="10621" actId="20577"/>
          <ac:spMkLst>
            <pc:docMk/>
            <pc:sldMk cId="4121510823" sldId="453"/>
            <ac:spMk id="87" creationId="{9C5F9A9B-96E2-DEA4-5C56-4383C1AAD735}"/>
          </ac:spMkLst>
        </pc:spChg>
        <pc:spChg chg="del">
          <ac:chgData name="Hello Hello" userId="6a828ef3d50ac5ac" providerId="LiveId" clId="{9564799A-40FD-4AC7-83EA-26D4DF50E8AE}" dt="2025-02-22T05:43:02.530" v="10619" actId="478"/>
          <ac:spMkLst>
            <pc:docMk/>
            <pc:sldMk cId="4121510823" sldId="453"/>
            <ac:spMk id="89" creationId="{D4522DF2-BE3C-9ED3-5677-D4FD7BB2B26C}"/>
          </ac:spMkLst>
        </pc:spChg>
        <pc:spChg chg="mod">
          <ac:chgData name="Hello Hello" userId="6a828ef3d50ac5ac" providerId="LiveId" clId="{9564799A-40FD-4AC7-83EA-26D4DF50E8AE}" dt="2025-02-22T05:43:25.875" v="10625" actId="207"/>
          <ac:spMkLst>
            <pc:docMk/>
            <pc:sldMk cId="4121510823" sldId="453"/>
            <ac:spMk id="91" creationId="{BCE07817-EF8E-6260-2ADD-2210C825EC73}"/>
          </ac:spMkLst>
        </pc:spChg>
        <pc:spChg chg="add mod">
          <ac:chgData name="Hello Hello" userId="6a828ef3d50ac5ac" providerId="LiveId" clId="{9564799A-40FD-4AC7-83EA-26D4DF50E8AE}" dt="2025-02-22T07:08:09.465" v="12702"/>
          <ac:spMkLst>
            <pc:docMk/>
            <pc:sldMk cId="4121510823" sldId="453"/>
            <ac:spMk id="102" creationId="{7FD5EF39-6C6C-0031-D2DF-656A93650CDD}"/>
          </ac:spMkLst>
        </pc:spChg>
        <pc:spChg chg="add mod">
          <ac:chgData name="Hello Hello" userId="6a828ef3d50ac5ac" providerId="LiveId" clId="{9564799A-40FD-4AC7-83EA-26D4DF50E8AE}" dt="2025-02-22T07:08:09.465" v="12702"/>
          <ac:spMkLst>
            <pc:docMk/>
            <pc:sldMk cId="4121510823" sldId="453"/>
            <ac:spMk id="106" creationId="{8106E19F-7DEB-C531-778D-106D6594C21B}"/>
          </ac:spMkLst>
        </pc:spChg>
        <pc:spChg chg="mod">
          <ac:chgData name="Hello Hello" userId="6a828ef3d50ac5ac" providerId="LiveId" clId="{9564799A-40FD-4AC7-83EA-26D4DF50E8AE}" dt="2025-02-24T06:47:24.299" v="13058" actId="207"/>
          <ac:spMkLst>
            <pc:docMk/>
            <pc:sldMk cId="4121510823" sldId="453"/>
            <ac:spMk id="107" creationId="{E38821EC-E298-7C7F-87CD-5DFF66B6588E}"/>
          </ac:spMkLst>
        </pc:spChg>
        <pc:spChg chg="add mod">
          <ac:chgData name="Hello Hello" userId="6a828ef3d50ac5ac" providerId="LiveId" clId="{9564799A-40FD-4AC7-83EA-26D4DF50E8AE}" dt="2025-02-22T07:08:09.465" v="12702"/>
          <ac:spMkLst>
            <pc:docMk/>
            <pc:sldMk cId="4121510823" sldId="453"/>
            <ac:spMk id="108" creationId="{0306C2BF-52FE-7891-47E1-87D1D3E7CE14}"/>
          </ac:spMkLst>
        </pc:spChg>
        <pc:spChg chg="add mod">
          <ac:chgData name="Hello Hello" userId="6a828ef3d50ac5ac" providerId="LiveId" clId="{9564799A-40FD-4AC7-83EA-26D4DF50E8AE}" dt="2025-02-22T07:08:09.465" v="12702"/>
          <ac:spMkLst>
            <pc:docMk/>
            <pc:sldMk cId="4121510823" sldId="453"/>
            <ac:spMk id="112" creationId="{0BAF492E-FCD7-4D98-1F86-68A3CEC5500E}"/>
          </ac:spMkLst>
        </pc:spChg>
        <pc:spChg chg="add mod">
          <ac:chgData name="Hello Hello" userId="6a828ef3d50ac5ac" providerId="LiveId" clId="{9564799A-40FD-4AC7-83EA-26D4DF50E8AE}" dt="2025-02-22T07:08:09.465" v="12702"/>
          <ac:spMkLst>
            <pc:docMk/>
            <pc:sldMk cId="4121510823" sldId="453"/>
            <ac:spMk id="120" creationId="{B3980361-6361-42E7-8346-31BA745AF0E3}"/>
          </ac:spMkLst>
        </pc:spChg>
        <pc:spChg chg="add mod">
          <ac:chgData name="Hello Hello" userId="6a828ef3d50ac5ac" providerId="LiveId" clId="{9564799A-40FD-4AC7-83EA-26D4DF50E8AE}" dt="2025-02-22T07:08:09.465" v="12702"/>
          <ac:spMkLst>
            <pc:docMk/>
            <pc:sldMk cId="4121510823" sldId="453"/>
            <ac:spMk id="122" creationId="{C6307579-10C6-EC86-E389-CCA7B184713D}"/>
          </ac:spMkLst>
        </pc:spChg>
        <pc:spChg chg="add mod">
          <ac:chgData name="Hello Hello" userId="6a828ef3d50ac5ac" providerId="LiveId" clId="{9564799A-40FD-4AC7-83EA-26D4DF50E8AE}" dt="2025-02-22T07:08:09.465" v="12702"/>
          <ac:spMkLst>
            <pc:docMk/>
            <pc:sldMk cId="4121510823" sldId="453"/>
            <ac:spMk id="125" creationId="{0F0BE878-EE84-0F5B-86CD-BCD827E9D412}"/>
          </ac:spMkLst>
        </pc:spChg>
        <pc:spChg chg="add mod">
          <ac:chgData name="Hello Hello" userId="6a828ef3d50ac5ac" providerId="LiveId" clId="{9564799A-40FD-4AC7-83EA-26D4DF50E8AE}" dt="2025-02-22T07:08:09.465" v="12702"/>
          <ac:spMkLst>
            <pc:docMk/>
            <pc:sldMk cId="4121510823" sldId="453"/>
            <ac:spMk id="129" creationId="{984955CF-3638-996E-42AC-36F7B7A831EE}"/>
          </ac:spMkLst>
        </pc:spChg>
        <pc:spChg chg="add mod">
          <ac:chgData name="Hello Hello" userId="6a828ef3d50ac5ac" providerId="LiveId" clId="{9564799A-40FD-4AC7-83EA-26D4DF50E8AE}" dt="2025-02-22T07:08:09.465" v="12702"/>
          <ac:spMkLst>
            <pc:docMk/>
            <pc:sldMk cId="4121510823" sldId="453"/>
            <ac:spMk id="147" creationId="{15DC3108-5337-BAA1-597F-17474EDC6E08}"/>
          </ac:spMkLst>
        </pc:spChg>
        <pc:spChg chg="add mod">
          <ac:chgData name="Hello Hello" userId="6a828ef3d50ac5ac" providerId="LiveId" clId="{9564799A-40FD-4AC7-83EA-26D4DF50E8AE}" dt="2025-02-22T07:08:09.465" v="12702"/>
          <ac:spMkLst>
            <pc:docMk/>
            <pc:sldMk cId="4121510823" sldId="453"/>
            <ac:spMk id="148" creationId="{7C37BF03-C1E2-D8A1-7D82-F8B735BFBD34}"/>
          </ac:spMkLst>
        </pc:spChg>
        <pc:cxnChg chg="mod">
          <ac:chgData name="Hello Hello" userId="6a828ef3d50ac5ac" providerId="LiveId" clId="{9564799A-40FD-4AC7-83EA-26D4DF50E8AE}" dt="2025-02-22T05:46:14.660" v="10647" actId="14100"/>
          <ac:cxnSpMkLst>
            <pc:docMk/>
            <pc:sldMk cId="4121510823" sldId="453"/>
            <ac:cxnSpMk id="94" creationId="{B9AB9A94-D226-D6F7-295B-C3C9596C3F1A}"/>
          </ac:cxnSpMkLst>
        </pc:cxnChg>
      </pc:sldChg>
      <pc:sldChg chg="addSp delSp modSp add del mod modTransition">
        <pc:chgData name="Hello Hello" userId="6a828ef3d50ac5ac" providerId="LiveId" clId="{9564799A-40FD-4AC7-83EA-26D4DF50E8AE}" dt="2025-02-24T22:33:52.034" v="13951" actId="47"/>
        <pc:sldMkLst>
          <pc:docMk/>
          <pc:sldMk cId="3934301050" sldId="454"/>
        </pc:sldMkLst>
        <pc:spChg chg="add mod">
          <ac:chgData name="Hello Hello" userId="6a828ef3d50ac5ac" providerId="LiveId" clId="{9564799A-40FD-4AC7-83EA-26D4DF50E8AE}" dt="2025-02-24T06:52:05.007" v="13139"/>
          <ac:spMkLst>
            <pc:docMk/>
            <pc:sldMk cId="3934301050" sldId="454"/>
            <ac:spMk id="2" creationId="{E5B928A2-7934-6F57-AD6C-3E8402B0D540}"/>
          </ac:spMkLst>
        </pc:spChg>
        <pc:spChg chg="del">
          <ac:chgData name="Hello Hello" userId="6a828ef3d50ac5ac" providerId="LiveId" clId="{9564799A-40FD-4AC7-83EA-26D4DF50E8AE}" dt="2025-02-22T07:08:12.553" v="12703" actId="478"/>
          <ac:spMkLst>
            <pc:docMk/>
            <pc:sldMk cId="3934301050" sldId="454"/>
            <ac:spMk id="4" creationId="{C6AB09C6-720B-3DA5-4051-F209D648424E}"/>
          </ac:spMkLst>
        </pc:spChg>
        <pc:spChg chg="add mod">
          <ac:chgData name="Hello Hello" userId="6a828ef3d50ac5ac" providerId="LiveId" clId="{9564799A-40FD-4AC7-83EA-26D4DF50E8AE}" dt="2025-02-24T06:52:05.007" v="13139"/>
          <ac:spMkLst>
            <pc:docMk/>
            <pc:sldMk cId="3934301050" sldId="454"/>
            <ac:spMk id="4" creationId="{F02D7FBF-08C0-B10F-5C17-568E302B33C9}"/>
          </ac:spMkLst>
        </pc:spChg>
        <pc:spChg chg="del">
          <ac:chgData name="Hello Hello" userId="6a828ef3d50ac5ac" providerId="LiveId" clId="{9564799A-40FD-4AC7-83EA-26D4DF50E8AE}" dt="2025-02-22T07:08:12.553" v="12703" actId="478"/>
          <ac:spMkLst>
            <pc:docMk/>
            <pc:sldMk cId="3934301050" sldId="454"/>
            <ac:spMk id="9" creationId="{5A531A7C-BBF7-5585-46D3-26ABF0842627}"/>
          </ac:spMkLst>
        </pc:spChg>
        <pc:spChg chg="del">
          <ac:chgData name="Hello Hello" userId="6a828ef3d50ac5ac" providerId="LiveId" clId="{9564799A-40FD-4AC7-83EA-26D4DF50E8AE}" dt="2025-02-22T07:08:12.553" v="12703" actId="478"/>
          <ac:spMkLst>
            <pc:docMk/>
            <pc:sldMk cId="3934301050" sldId="454"/>
            <ac:spMk id="19" creationId="{80D554B0-4B67-F7F6-8E6B-B67401BB18A1}"/>
          </ac:spMkLst>
        </pc:spChg>
        <pc:spChg chg="del">
          <ac:chgData name="Hello Hello" userId="6a828ef3d50ac5ac" providerId="LiveId" clId="{9564799A-40FD-4AC7-83EA-26D4DF50E8AE}" dt="2025-02-22T07:08:12.553" v="12703" actId="478"/>
          <ac:spMkLst>
            <pc:docMk/>
            <pc:sldMk cId="3934301050" sldId="454"/>
            <ac:spMk id="29" creationId="{C648B1E6-DE18-08B3-DC65-C70A3F8881AD}"/>
          </ac:spMkLst>
        </pc:spChg>
        <pc:spChg chg="del">
          <ac:chgData name="Hello Hello" userId="6a828ef3d50ac5ac" providerId="LiveId" clId="{9564799A-40FD-4AC7-83EA-26D4DF50E8AE}" dt="2025-02-22T07:08:12.553" v="12703" actId="478"/>
          <ac:spMkLst>
            <pc:docMk/>
            <pc:sldMk cId="3934301050" sldId="454"/>
            <ac:spMk id="34" creationId="{1C11CC5E-5FB1-BE35-B315-85F8BB042595}"/>
          </ac:spMkLst>
        </pc:spChg>
        <pc:spChg chg="del">
          <ac:chgData name="Hello Hello" userId="6a828ef3d50ac5ac" providerId="LiveId" clId="{9564799A-40FD-4AC7-83EA-26D4DF50E8AE}" dt="2025-02-22T07:08:12.553" v="12703" actId="478"/>
          <ac:spMkLst>
            <pc:docMk/>
            <pc:sldMk cId="3934301050" sldId="454"/>
            <ac:spMk id="35" creationId="{A1115098-AC7D-87C6-2802-5ADD2B797142}"/>
          </ac:spMkLst>
        </pc:spChg>
        <pc:spChg chg="del">
          <ac:chgData name="Hello Hello" userId="6a828ef3d50ac5ac" providerId="LiveId" clId="{9564799A-40FD-4AC7-83EA-26D4DF50E8AE}" dt="2025-02-22T07:08:12.553" v="12703" actId="478"/>
          <ac:spMkLst>
            <pc:docMk/>
            <pc:sldMk cId="3934301050" sldId="454"/>
            <ac:spMk id="38" creationId="{D009D02D-011E-5684-581E-A706FD436B48}"/>
          </ac:spMkLst>
        </pc:spChg>
        <pc:spChg chg="del">
          <ac:chgData name="Hello Hello" userId="6a828ef3d50ac5ac" providerId="LiveId" clId="{9564799A-40FD-4AC7-83EA-26D4DF50E8AE}" dt="2025-02-22T07:08:12.553" v="12703" actId="478"/>
          <ac:spMkLst>
            <pc:docMk/>
            <pc:sldMk cId="3934301050" sldId="454"/>
            <ac:spMk id="44" creationId="{D606FA36-EFCB-ABAD-BB8E-E08330BA0E5B}"/>
          </ac:spMkLst>
        </pc:spChg>
        <pc:spChg chg="del">
          <ac:chgData name="Hello Hello" userId="6a828ef3d50ac5ac" providerId="LiveId" clId="{9564799A-40FD-4AC7-83EA-26D4DF50E8AE}" dt="2025-02-22T07:08:12.553" v="12703" actId="478"/>
          <ac:spMkLst>
            <pc:docMk/>
            <pc:sldMk cId="3934301050" sldId="454"/>
            <ac:spMk id="46" creationId="{1E72DD98-530B-909B-1715-C8AF208151DB}"/>
          </ac:spMkLst>
        </pc:spChg>
        <pc:spChg chg="del">
          <ac:chgData name="Hello Hello" userId="6a828ef3d50ac5ac" providerId="LiveId" clId="{9564799A-40FD-4AC7-83EA-26D4DF50E8AE}" dt="2025-02-22T07:08:12.553" v="12703" actId="478"/>
          <ac:spMkLst>
            <pc:docMk/>
            <pc:sldMk cId="3934301050" sldId="454"/>
            <ac:spMk id="50" creationId="{795AA069-22BF-1EBF-CA21-C9D0FD7F3303}"/>
          </ac:spMkLst>
        </pc:spChg>
        <pc:spChg chg="mod">
          <ac:chgData name="Hello Hello" userId="6a828ef3d50ac5ac" providerId="LiveId" clId="{9564799A-40FD-4AC7-83EA-26D4DF50E8AE}" dt="2025-02-22T05:44:48.685" v="10635" actId="20577"/>
          <ac:spMkLst>
            <pc:docMk/>
            <pc:sldMk cId="3934301050" sldId="454"/>
            <ac:spMk id="81" creationId="{F536001B-98EC-40F0-7344-EC121085A509}"/>
          </ac:spMkLst>
        </pc:spChg>
        <pc:spChg chg="mod">
          <ac:chgData name="Hello Hello" userId="6a828ef3d50ac5ac" providerId="LiveId" clId="{9564799A-40FD-4AC7-83EA-26D4DF50E8AE}" dt="2025-02-22T05:44:04.617" v="10629" actId="20577"/>
          <ac:spMkLst>
            <pc:docMk/>
            <pc:sldMk cId="3934301050" sldId="454"/>
            <ac:spMk id="87" creationId="{11FE105C-E084-AE69-3D80-5DDF18B4962B}"/>
          </ac:spMkLst>
        </pc:spChg>
        <pc:spChg chg="mod">
          <ac:chgData name="Hello Hello" userId="6a828ef3d50ac5ac" providerId="LiveId" clId="{9564799A-40FD-4AC7-83EA-26D4DF50E8AE}" dt="2025-02-22T05:44:50.938" v="10637" actId="20577"/>
          <ac:spMkLst>
            <pc:docMk/>
            <pc:sldMk cId="3934301050" sldId="454"/>
            <ac:spMk id="90" creationId="{90D53FCC-BFC4-0FF7-B712-D41E744313A1}"/>
          </ac:spMkLst>
        </pc:spChg>
        <pc:spChg chg="mod">
          <ac:chgData name="Hello Hello" userId="6a828ef3d50ac5ac" providerId="LiveId" clId="{9564799A-40FD-4AC7-83EA-26D4DF50E8AE}" dt="2025-02-22T05:43:37.150" v="10627" actId="20577"/>
          <ac:spMkLst>
            <pc:docMk/>
            <pc:sldMk cId="3934301050" sldId="454"/>
            <ac:spMk id="91" creationId="{FFE1E07C-3182-D2FC-3AF5-749320A9D82B}"/>
          </ac:spMkLst>
        </pc:spChg>
        <pc:spChg chg="add mod">
          <ac:chgData name="Hello Hello" userId="6a828ef3d50ac5ac" providerId="LiveId" clId="{9564799A-40FD-4AC7-83EA-26D4DF50E8AE}" dt="2025-02-22T07:08:12.979" v="12704"/>
          <ac:spMkLst>
            <pc:docMk/>
            <pc:sldMk cId="3934301050" sldId="454"/>
            <ac:spMk id="101" creationId="{C0FE3C67-F7F9-087D-609F-68B13FEEDC8D}"/>
          </ac:spMkLst>
        </pc:spChg>
        <pc:spChg chg="mod">
          <ac:chgData name="Hello Hello" userId="6a828ef3d50ac5ac" providerId="LiveId" clId="{9564799A-40FD-4AC7-83EA-26D4DF50E8AE}" dt="2025-02-24T06:47:31.177" v="13059" actId="207"/>
          <ac:spMkLst>
            <pc:docMk/>
            <pc:sldMk cId="3934301050" sldId="454"/>
            <ac:spMk id="108" creationId="{EEF3E1F6-4EC1-EAAA-79A2-89C185BB12C5}"/>
          </ac:spMkLst>
        </pc:spChg>
        <pc:spChg chg="add mod">
          <ac:chgData name="Hello Hello" userId="6a828ef3d50ac5ac" providerId="LiveId" clId="{9564799A-40FD-4AC7-83EA-26D4DF50E8AE}" dt="2025-02-22T07:08:12.979" v="12704"/>
          <ac:spMkLst>
            <pc:docMk/>
            <pc:sldMk cId="3934301050" sldId="454"/>
            <ac:spMk id="110" creationId="{73591CB9-AF2E-7D5C-1823-C87A3D827F2C}"/>
          </ac:spMkLst>
        </pc:spChg>
        <pc:spChg chg="add mod">
          <ac:chgData name="Hello Hello" userId="6a828ef3d50ac5ac" providerId="LiveId" clId="{9564799A-40FD-4AC7-83EA-26D4DF50E8AE}" dt="2025-02-22T07:08:12.979" v="12704"/>
          <ac:spMkLst>
            <pc:docMk/>
            <pc:sldMk cId="3934301050" sldId="454"/>
            <ac:spMk id="111" creationId="{E6A3E8B5-C019-8650-9BC5-E3547D0CC9DE}"/>
          </ac:spMkLst>
        </pc:spChg>
        <pc:spChg chg="add mod">
          <ac:chgData name="Hello Hello" userId="6a828ef3d50ac5ac" providerId="LiveId" clId="{9564799A-40FD-4AC7-83EA-26D4DF50E8AE}" dt="2025-02-22T07:08:12.979" v="12704"/>
          <ac:spMkLst>
            <pc:docMk/>
            <pc:sldMk cId="3934301050" sldId="454"/>
            <ac:spMk id="117" creationId="{81CA484A-7D21-8F84-38D3-47BC12D101EA}"/>
          </ac:spMkLst>
        </pc:spChg>
        <pc:spChg chg="add mod">
          <ac:chgData name="Hello Hello" userId="6a828ef3d50ac5ac" providerId="LiveId" clId="{9564799A-40FD-4AC7-83EA-26D4DF50E8AE}" dt="2025-02-22T07:08:12.979" v="12704"/>
          <ac:spMkLst>
            <pc:docMk/>
            <pc:sldMk cId="3934301050" sldId="454"/>
            <ac:spMk id="119" creationId="{92B2500D-51FB-848C-966F-7B8EAE4BC2AC}"/>
          </ac:spMkLst>
        </pc:spChg>
        <pc:spChg chg="add mod">
          <ac:chgData name="Hello Hello" userId="6a828ef3d50ac5ac" providerId="LiveId" clId="{9564799A-40FD-4AC7-83EA-26D4DF50E8AE}" dt="2025-02-22T07:08:12.979" v="12704"/>
          <ac:spMkLst>
            <pc:docMk/>
            <pc:sldMk cId="3934301050" sldId="454"/>
            <ac:spMk id="120" creationId="{EA7746B5-F7A1-633B-AF71-FEB912E90E5D}"/>
          </ac:spMkLst>
        </pc:spChg>
        <pc:spChg chg="add mod">
          <ac:chgData name="Hello Hello" userId="6a828ef3d50ac5ac" providerId="LiveId" clId="{9564799A-40FD-4AC7-83EA-26D4DF50E8AE}" dt="2025-02-22T07:08:12.979" v="12704"/>
          <ac:spMkLst>
            <pc:docMk/>
            <pc:sldMk cId="3934301050" sldId="454"/>
            <ac:spMk id="130" creationId="{6EE2335A-BBDB-F89A-F7A6-C6F95A6A5758}"/>
          </ac:spMkLst>
        </pc:spChg>
        <pc:spChg chg="add mod">
          <ac:chgData name="Hello Hello" userId="6a828ef3d50ac5ac" providerId="LiveId" clId="{9564799A-40FD-4AC7-83EA-26D4DF50E8AE}" dt="2025-02-22T07:08:12.979" v="12704"/>
          <ac:spMkLst>
            <pc:docMk/>
            <pc:sldMk cId="3934301050" sldId="454"/>
            <ac:spMk id="140" creationId="{1C8BD14B-A580-042A-908F-6B5B28CF29F1}"/>
          </ac:spMkLst>
        </pc:spChg>
        <pc:spChg chg="add mod">
          <ac:chgData name="Hello Hello" userId="6a828ef3d50ac5ac" providerId="LiveId" clId="{9564799A-40FD-4AC7-83EA-26D4DF50E8AE}" dt="2025-02-22T07:08:12.979" v="12704"/>
          <ac:spMkLst>
            <pc:docMk/>
            <pc:sldMk cId="3934301050" sldId="454"/>
            <ac:spMk id="142" creationId="{F351CB35-D483-C31A-8268-6713D21EBB6F}"/>
          </ac:spMkLst>
        </pc:spChg>
        <pc:spChg chg="add mod">
          <ac:chgData name="Hello Hello" userId="6a828ef3d50ac5ac" providerId="LiveId" clId="{9564799A-40FD-4AC7-83EA-26D4DF50E8AE}" dt="2025-02-22T07:08:12.979" v="12704"/>
          <ac:spMkLst>
            <pc:docMk/>
            <pc:sldMk cId="3934301050" sldId="454"/>
            <ac:spMk id="148" creationId="{587CBE1C-4D49-998D-C412-9F813ABC5476}"/>
          </ac:spMkLst>
        </pc:spChg>
        <pc:cxnChg chg="mod">
          <ac:chgData name="Hello Hello" userId="6a828ef3d50ac5ac" providerId="LiveId" clId="{9564799A-40FD-4AC7-83EA-26D4DF50E8AE}" dt="2025-02-22T05:46:36.439" v="10648" actId="14100"/>
          <ac:cxnSpMkLst>
            <pc:docMk/>
            <pc:sldMk cId="3934301050" sldId="454"/>
            <ac:cxnSpMk id="94" creationId="{7573FE7B-67F0-8228-79A1-CDDD5850AC5C}"/>
          </ac:cxnSpMkLst>
        </pc:cxnChg>
      </pc:sldChg>
      <pc:sldChg chg="add del">
        <pc:chgData name="Hello Hello" userId="6a828ef3d50ac5ac" providerId="LiveId" clId="{9564799A-40FD-4AC7-83EA-26D4DF50E8AE}" dt="2025-02-22T05:52:59.989" v="10732" actId="47"/>
        <pc:sldMkLst>
          <pc:docMk/>
          <pc:sldMk cId="2277897496" sldId="455"/>
        </pc:sldMkLst>
      </pc:sldChg>
      <pc:sldChg chg="add del">
        <pc:chgData name="Hello Hello" userId="6a828ef3d50ac5ac" providerId="LiveId" clId="{9564799A-40FD-4AC7-83EA-26D4DF50E8AE}" dt="2025-02-22T05:52:59.989" v="10732" actId="47"/>
        <pc:sldMkLst>
          <pc:docMk/>
          <pc:sldMk cId="611695378" sldId="456"/>
        </pc:sldMkLst>
      </pc:sldChg>
      <pc:sldChg chg="add del">
        <pc:chgData name="Hello Hello" userId="6a828ef3d50ac5ac" providerId="LiveId" clId="{9564799A-40FD-4AC7-83EA-26D4DF50E8AE}" dt="2025-02-22T05:52:59.989" v="10732" actId="47"/>
        <pc:sldMkLst>
          <pc:docMk/>
          <pc:sldMk cId="3049274774" sldId="457"/>
        </pc:sldMkLst>
      </pc:sldChg>
      <pc:sldChg chg="add del">
        <pc:chgData name="Hello Hello" userId="6a828ef3d50ac5ac" providerId="LiveId" clId="{9564799A-40FD-4AC7-83EA-26D4DF50E8AE}" dt="2025-02-22T05:53:03.236" v="10733" actId="47"/>
        <pc:sldMkLst>
          <pc:docMk/>
          <pc:sldMk cId="300273464" sldId="458"/>
        </pc:sldMkLst>
      </pc:sldChg>
      <pc:sldChg chg="add del">
        <pc:chgData name="Hello Hello" userId="6a828ef3d50ac5ac" providerId="LiveId" clId="{9564799A-40FD-4AC7-83EA-26D4DF50E8AE}" dt="2025-02-22T05:53:05.423" v="10734" actId="47"/>
        <pc:sldMkLst>
          <pc:docMk/>
          <pc:sldMk cId="4288639363" sldId="459"/>
        </pc:sldMkLst>
      </pc:sldChg>
      <pc:sldChg chg="addSp delSp modSp add del mod">
        <pc:chgData name="Hello Hello" userId="6a828ef3d50ac5ac" providerId="LiveId" clId="{9564799A-40FD-4AC7-83EA-26D4DF50E8AE}" dt="2025-02-22T05:52:59.989" v="10732" actId="47"/>
        <pc:sldMkLst>
          <pc:docMk/>
          <pc:sldMk cId="4008529966" sldId="460"/>
        </pc:sldMkLst>
        <pc:spChg chg="add mod">
          <ac:chgData name="Hello Hello" userId="6a828ef3d50ac5ac" providerId="LiveId" clId="{9564799A-40FD-4AC7-83EA-26D4DF50E8AE}" dt="2025-02-22T05:45:13.521" v="10644"/>
          <ac:spMkLst>
            <pc:docMk/>
            <pc:sldMk cId="4008529966" sldId="460"/>
            <ac:spMk id="2" creationId="{AF4FD43B-E1E4-80DB-9955-F850703D3DE4}"/>
          </ac:spMkLst>
        </pc:spChg>
        <pc:spChg chg="mod">
          <ac:chgData name="Hello Hello" userId="6a828ef3d50ac5ac" providerId="LiveId" clId="{9564799A-40FD-4AC7-83EA-26D4DF50E8AE}" dt="2025-02-22T05:44:57.941" v="10643" actId="20577"/>
          <ac:spMkLst>
            <pc:docMk/>
            <pc:sldMk cId="4008529966" sldId="460"/>
            <ac:spMk id="81" creationId="{3060AC14-21D8-16C1-A657-5B959E0B1563}"/>
          </ac:spMkLst>
        </pc:spChg>
        <pc:spChg chg="del">
          <ac:chgData name="Hello Hello" userId="6a828ef3d50ac5ac" providerId="LiveId" clId="{9564799A-40FD-4AC7-83EA-26D4DF50E8AE}" dt="2025-02-22T05:45:15.434" v="10645" actId="478"/>
          <ac:spMkLst>
            <pc:docMk/>
            <pc:sldMk cId="4008529966" sldId="460"/>
            <ac:spMk id="89" creationId="{DABBECE3-FCA7-A845-9A3A-E46355F81A9B}"/>
          </ac:spMkLst>
        </pc:spChg>
      </pc:sldChg>
      <pc:sldChg chg="addSp delSp modSp add del mod">
        <pc:chgData name="Hello Hello" userId="6a828ef3d50ac5ac" providerId="LiveId" clId="{9564799A-40FD-4AC7-83EA-26D4DF50E8AE}" dt="2025-02-24T22:33:52.034" v="13951" actId="47"/>
        <pc:sldMkLst>
          <pc:docMk/>
          <pc:sldMk cId="4214975593" sldId="461"/>
        </pc:sldMkLst>
        <pc:spChg chg="add mod">
          <ac:chgData name="Hello Hello" userId="6a828ef3d50ac5ac" providerId="LiveId" clId="{9564799A-40FD-4AC7-83EA-26D4DF50E8AE}" dt="2025-02-22T05:46:51.026" v="10650"/>
          <ac:spMkLst>
            <pc:docMk/>
            <pc:sldMk cId="4214975593" sldId="461"/>
            <ac:spMk id="2" creationId="{5F65166F-AEF5-C6B1-29CC-5F4531863DC7}"/>
          </ac:spMkLst>
        </pc:spChg>
        <pc:spChg chg="add mod">
          <ac:chgData name="Hello Hello" userId="6a828ef3d50ac5ac" providerId="LiveId" clId="{9564799A-40FD-4AC7-83EA-26D4DF50E8AE}" dt="2025-02-24T06:52:06.829" v="13140"/>
          <ac:spMkLst>
            <pc:docMk/>
            <pc:sldMk cId="4214975593" sldId="461"/>
            <ac:spMk id="4" creationId="{2B1C7339-3B4C-4333-F658-86F63164752E}"/>
          </ac:spMkLst>
        </pc:spChg>
        <pc:spChg chg="add mod">
          <ac:chgData name="Hello Hello" userId="6a828ef3d50ac5ac" providerId="LiveId" clId="{9564799A-40FD-4AC7-83EA-26D4DF50E8AE}" dt="2025-02-24T06:52:06.829" v="13140"/>
          <ac:spMkLst>
            <pc:docMk/>
            <pc:sldMk cId="4214975593" sldId="461"/>
            <ac:spMk id="5" creationId="{2D8A1850-59B6-0A19-32E5-CC59946E03F9}"/>
          </ac:spMkLst>
        </pc:spChg>
        <pc:spChg chg="del">
          <ac:chgData name="Hello Hello" userId="6a828ef3d50ac5ac" providerId="LiveId" clId="{9564799A-40FD-4AC7-83EA-26D4DF50E8AE}" dt="2025-02-22T07:08:16.724" v="12705" actId="478"/>
          <ac:spMkLst>
            <pc:docMk/>
            <pc:sldMk cId="4214975593" sldId="461"/>
            <ac:spMk id="8" creationId="{EA56E1B8-D94A-3471-9841-DEE3D3639191}"/>
          </ac:spMkLst>
        </pc:spChg>
        <pc:spChg chg="del">
          <ac:chgData name="Hello Hello" userId="6a828ef3d50ac5ac" providerId="LiveId" clId="{9564799A-40FD-4AC7-83EA-26D4DF50E8AE}" dt="2025-02-22T07:08:16.724" v="12705" actId="478"/>
          <ac:spMkLst>
            <pc:docMk/>
            <pc:sldMk cId="4214975593" sldId="461"/>
            <ac:spMk id="10" creationId="{52027120-9754-ABD1-FE0D-1A4B2EC4CEC8}"/>
          </ac:spMkLst>
        </pc:spChg>
        <pc:spChg chg="del">
          <ac:chgData name="Hello Hello" userId="6a828ef3d50ac5ac" providerId="LiveId" clId="{9564799A-40FD-4AC7-83EA-26D4DF50E8AE}" dt="2025-02-22T07:08:16.724" v="12705" actId="478"/>
          <ac:spMkLst>
            <pc:docMk/>
            <pc:sldMk cId="4214975593" sldId="461"/>
            <ac:spMk id="16" creationId="{16E6B155-DEA2-70E6-A971-D01E7C2920FA}"/>
          </ac:spMkLst>
        </pc:spChg>
        <pc:spChg chg="del">
          <ac:chgData name="Hello Hello" userId="6a828ef3d50ac5ac" providerId="LiveId" clId="{9564799A-40FD-4AC7-83EA-26D4DF50E8AE}" dt="2025-02-22T07:08:16.724" v="12705" actId="478"/>
          <ac:spMkLst>
            <pc:docMk/>
            <pc:sldMk cId="4214975593" sldId="461"/>
            <ac:spMk id="19" creationId="{FB3C3D88-3A3E-F187-769D-EE6652AE2381}"/>
          </ac:spMkLst>
        </pc:spChg>
        <pc:spChg chg="del">
          <ac:chgData name="Hello Hello" userId="6a828ef3d50ac5ac" providerId="LiveId" clId="{9564799A-40FD-4AC7-83EA-26D4DF50E8AE}" dt="2025-02-22T07:08:16.724" v="12705" actId="478"/>
          <ac:spMkLst>
            <pc:docMk/>
            <pc:sldMk cId="4214975593" sldId="461"/>
            <ac:spMk id="32" creationId="{30D51D51-F6D4-7AEF-2EC9-56950A747202}"/>
          </ac:spMkLst>
        </pc:spChg>
        <pc:spChg chg="del">
          <ac:chgData name="Hello Hello" userId="6a828ef3d50ac5ac" providerId="LiveId" clId="{9564799A-40FD-4AC7-83EA-26D4DF50E8AE}" dt="2025-02-22T07:08:16.724" v="12705" actId="478"/>
          <ac:spMkLst>
            <pc:docMk/>
            <pc:sldMk cId="4214975593" sldId="461"/>
            <ac:spMk id="36" creationId="{715443E2-963F-3F46-8EA2-D3544EC1254F}"/>
          </ac:spMkLst>
        </pc:spChg>
        <pc:spChg chg="del">
          <ac:chgData name="Hello Hello" userId="6a828ef3d50ac5ac" providerId="LiveId" clId="{9564799A-40FD-4AC7-83EA-26D4DF50E8AE}" dt="2025-02-22T07:08:16.724" v="12705" actId="478"/>
          <ac:spMkLst>
            <pc:docMk/>
            <pc:sldMk cId="4214975593" sldId="461"/>
            <ac:spMk id="38" creationId="{90329628-AFFC-3D9E-7841-C18FD4FF652B}"/>
          </ac:spMkLst>
        </pc:spChg>
        <pc:spChg chg="del">
          <ac:chgData name="Hello Hello" userId="6a828ef3d50ac5ac" providerId="LiveId" clId="{9564799A-40FD-4AC7-83EA-26D4DF50E8AE}" dt="2025-02-22T07:08:16.724" v="12705" actId="478"/>
          <ac:spMkLst>
            <pc:docMk/>
            <pc:sldMk cId="4214975593" sldId="461"/>
            <ac:spMk id="39" creationId="{C79F91CC-6725-A73C-384B-297C8E80C390}"/>
          </ac:spMkLst>
        </pc:spChg>
        <pc:spChg chg="del">
          <ac:chgData name="Hello Hello" userId="6a828ef3d50ac5ac" providerId="LiveId" clId="{9564799A-40FD-4AC7-83EA-26D4DF50E8AE}" dt="2025-02-22T07:08:16.724" v="12705" actId="478"/>
          <ac:spMkLst>
            <pc:docMk/>
            <pc:sldMk cId="4214975593" sldId="461"/>
            <ac:spMk id="45" creationId="{04356165-66DC-4AFD-99C0-0642ED858F12}"/>
          </ac:spMkLst>
        </pc:spChg>
        <pc:spChg chg="del">
          <ac:chgData name="Hello Hello" userId="6a828ef3d50ac5ac" providerId="LiveId" clId="{9564799A-40FD-4AC7-83EA-26D4DF50E8AE}" dt="2025-02-22T07:08:16.724" v="12705" actId="478"/>
          <ac:spMkLst>
            <pc:docMk/>
            <pc:sldMk cId="4214975593" sldId="461"/>
            <ac:spMk id="48" creationId="{DEA1F5AB-230D-C189-E185-C2BA00A4D92A}"/>
          </ac:spMkLst>
        </pc:spChg>
        <pc:spChg chg="mod">
          <ac:chgData name="Hello Hello" userId="6a828ef3d50ac5ac" providerId="LiveId" clId="{9564799A-40FD-4AC7-83EA-26D4DF50E8AE}" dt="2025-02-22T05:52:49.831" v="10731" actId="207"/>
          <ac:spMkLst>
            <pc:docMk/>
            <pc:sldMk cId="4214975593" sldId="461"/>
            <ac:spMk id="81" creationId="{60494771-6DC0-EC50-4AF2-D0927D66FF29}"/>
          </ac:spMkLst>
        </pc:spChg>
        <pc:spChg chg="mod">
          <ac:chgData name="Hello Hello" userId="6a828ef3d50ac5ac" providerId="LiveId" clId="{9564799A-40FD-4AC7-83EA-26D4DF50E8AE}" dt="2025-02-22T05:46:55.292" v="10653" actId="20577"/>
          <ac:spMkLst>
            <pc:docMk/>
            <pc:sldMk cId="4214975593" sldId="461"/>
            <ac:spMk id="87" creationId="{771C8396-4D77-1482-FFAF-91276A1D6D1A}"/>
          </ac:spMkLst>
        </pc:spChg>
        <pc:spChg chg="del">
          <ac:chgData name="Hello Hello" userId="6a828ef3d50ac5ac" providerId="LiveId" clId="{9564799A-40FD-4AC7-83EA-26D4DF50E8AE}" dt="2025-02-22T05:46:52.108" v="10651" actId="478"/>
          <ac:spMkLst>
            <pc:docMk/>
            <pc:sldMk cId="4214975593" sldId="461"/>
            <ac:spMk id="89" creationId="{EA672508-C1A9-BD64-B100-D7A84ED2E208}"/>
          </ac:spMkLst>
        </pc:spChg>
        <pc:spChg chg="add mod">
          <ac:chgData name="Hello Hello" userId="6a828ef3d50ac5ac" providerId="LiveId" clId="{9564799A-40FD-4AC7-83EA-26D4DF50E8AE}" dt="2025-02-22T07:08:17.060" v="12706"/>
          <ac:spMkLst>
            <pc:docMk/>
            <pc:sldMk cId="4214975593" sldId="461"/>
            <ac:spMk id="93" creationId="{B5159CE4-2B3E-2710-0E77-8596D2FC1412}"/>
          </ac:spMkLst>
        </pc:spChg>
        <pc:spChg chg="add mod">
          <ac:chgData name="Hello Hello" userId="6a828ef3d50ac5ac" providerId="LiveId" clId="{9564799A-40FD-4AC7-83EA-26D4DF50E8AE}" dt="2025-02-22T07:08:17.060" v="12706"/>
          <ac:spMkLst>
            <pc:docMk/>
            <pc:sldMk cId="4214975593" sldId="461"/>
            <ac:spMk id="112" creationId="{EF92378A-C8F1-33DE-E803-BC476F7D1CB9}"/>
          </ac:spMkLst>
        </pc:spChg>
        <pc:spChg chg="mod">
          <ac:chgData name="Hello Hello" userId="6a828ef3d50ac5ac" providerId="LiveId" clId="{9564799A-40FD-4AC7-83EA-26D4DF50E8AE}" dt="2025-02-24T06:47:35.106" v="13060" actId="207"/>
          <ac:spMkLst>
            <pc:docMk/>
            <pc:sldMk cId="4214975593" sldId="461"/>
            <ac:spMk id="119" creationId="{C75EAED6-C0E8-7D1C-064E-1D7CB909C6C9}"/>
          </ac:spMkLst>
        </pc:spChg>
        <pc:spChg chg="add mod">
          <ac:chgData name="Hello Hello" userId="6a828ef3d50ac5ac" providerId="LiveId" clId="{9564799A-40FD-4AC7-83EA-26D4DF50E8AE}" dt="2025-02-22T07:08:17.060" v="12706"/>
          <ac:spMkLst>
            <pc:docMk/>
            <pc:sldMk cId="4214975593" sldId="461"/>
            <ac:spMk id="121" creationId="{06B16B3B-A72E-8D21-2944-50C40CA41F82}"/>
          </ac:spMkLst>
        </pc:spChg>
        <pc:spChg chg="add mod">
          <ac:chgData name="Hello Hello" userId="6a828ef3d50ac5ac" providerId="LiveId" clId="{9564799A-40FD-4AC7-83EA-26D4DF50E8AE}" dt="2025-02-22T07:08:17.060" v="12706"/>
          <ac:spMkLst>
            <pc:docMk/>
            <pc:sldMk cId="4214975593" sldId="461"/>
            <ac:spMk id="131" creationId="{6CB466B3-754F-EDD4-AE0C-090B461AE861}"/>
          </ac:spMkLst>
        </pc:spChg>
        <pc:spChg chg="add mod">
          <ac:chgData name="Hello Hello" userId="6a828ef3d50ac5ac" providerId="LiveId" clId="{9564799A-40FD-4AC7-83EA-26D4DF50E8AE}" dt="2025-02-22T07:08:17.060" v="12706"/>
          <ac:spMkLst>
            <pc:docMk/>
            <pc:sldMk cId="4214975593" sldId="461"/>
            <ac:spMk id="136" creationId="{4F2C01AA-D3EF-A2D1-991B-7944C73C7CFF}"/>
          </ac:spMkLst>
        </pc:spChg>
        <pc:spChg chg="add mod">
          <ac:chgData name="Hello Hello" userId="6a828ef3d50ac5ac" providerId="LiveId" clId="{9564799A-40FD-4AC7-83EA-26D4DF50E8AE}" dt="2025-02-22T07:08:17.060" v="12706"/>
          <ac:spMkLst>
            <pc:docMk/>
            <pc:sldMk cId="4214975593" sldId="461"/>
            <ac:spMk id="137" creationId="{4F6D438D-0370-DDFD-4D48-050DA9650469}"/>
          </ac:spMkLst>
        </pc:spChg>
        <pc:spChg chg="add mod">
          <ac:chgData name="Hello Hello" userId="6a828ef3d50ac5ac" providerId="LiveId" clId="{9564799A-40FD-4AC7-83EA-26D4DF50E8AE}" dt="2025-02-22T07:08:17.060" v="12706"/>
          <ac:spMkLst>
            <pc:docMk/>
            <pc:sldMk cId="4214975593" sldId="461"/>
            <ac:spMk id="139" creationId="{5A7EADDA-2CF8-2517-C932-35D37F0BDD01}"/>
          </ac:spMkLst>
        </pc:spChg>
        <pc:spChg chg="add mod">
          <ac:chgData name="Hello Hello" userId="6a828ef3d50ac5ac" providerId="LiveId" clId="{9564799A-40FD-4AC7-83EA-26D4DF50E8AE}" dt="2025-02-22T07:08:17.060" v="12706"/>
          <ac:spMkLst>
            <pc:docMk/>
            <pc:sldMk cId="4214975593" sldId="461"/>
            <ac:spMk id="141" creationId="{3C626066-5501-51A2-EC7F-11F383BD0406}"/>
          </ac:spMkLst>
        </pc:spChg>
        <pc:spChg chg="add mod">
          <ac:chgData name="Hello Hello" userId="6a828ef3d50ac5ac" providerId="LiveId" clId="{9564799A-40FD-4AC7-83EA-26D4DF50E8AE}" dt="2025-02-22T07:08:17.060" v="12706"/>
          <ac:spMkLst>
            <pc:docMk/>
            <pc:sldMk cId="4214975593" sldId="461"/>
            <ac:spMk id="142" creationId="{4F4C0ACE-CE7A-A036-C9CE-8181C3D48832}"/>
          </ac:spMkLst>
        </pc:spChg>
        <pc:spChg chg="add mod">
          <ac:chgData name="Hello Hello" userId="6a828ef3d50ac5ac" providerId="LiveId" clId="{9564799A-40FD-4AC7-83EA-26D4DF50E8AE}" dt="2025-02-22T07:08:17.060" v="12706"/>
          <ac:spMkLst>
            <pc:docMk/>
            <pc:sldMk cId="4214975593" sldId="461"/>
            <ac:spMk id="145" creationId="{05626729-5527-7367-C99A-76AECD4CAA87}"/>
          </ac:spMkLst>
        </pc:spChg>
      </pc:sldChg>
      <pc:sldChg chg="addSp delSp modSp add del mod ord">
        <pc:chgData name="Hello Hello" userId="6a828ef3d50ac5ac" providerId="LiveId" clId="{9564799A-40FD-4AC7-83EA-26D4DF50E8AE}" dt="2025-02-24T22:33:52.034" v="13951" actId="47"/>
        <pc:sldMkLst>
          <pc:docMk/>
          <pc:sldMk cId="2718404357" sldId="462"/>
        </pc:sldMkLst>
        <pc:spChg chg="add mod">
          <ac:chgData name="Hello Hello" userId="6a828ef3d50ac5ac" providerId="LiveId" clId="{9564799A-40FD-4AC7-83EA-26D4DF50E8AE}" dt="2025-02-24T06:52:07.571" v="13141"/>
          <ac:spMkLst>
            <pc:docMk/>
            <pc:sldMk cId="2718404357" sldId="462"/>
            <ac:spMk id="2" creationId="{43BCC4CD-2266-BA2C-B3A6-7445BCD36091}"/>
          </ac:spMkLst>
        </pc:spChg>
        <pc:spChg chg="add mod">
          <ac:chgData name="Hello Hello" userId="6a828ef3d50ac5ac" providerId="LiveId" clId="{9564799A-40FD-4AC7-83EA-26D4DF50E8AE}" dt="2025-02-24T06:52:07.571" v="13141"/>
          <ac:spMkLst>
            <pc:docMk/>
            <pc:sldMk cId="2718404357" sldId="462"/>
            <ac:spMk id="4" creationId="{071FF666-8DAF-B476-B135-2B43A56AEE76}"/>
          </ac:spMkLst>
        </pc:spChg>
        <pc:spChg chg="del">
          <ac:chgData name="Hello Hello" userId="6a828ef3d50ac5ac" providerId="LiveId" clId="{9564799A-40FD-4AC7-83EA-26D4DF50E8AE}" dt="2025-02-22T07:08:21.696" v="12707" actId="478"/>
          <ac:spMkLst>
            <pc:docMk/>
            <pc:sldMk cId="2718404357" sldId="462"/>
            <ac:spMk id="8" creationId="{B8DA5A25-E78C-EEBC-BBF8-6A75F48570AF}"/>
          </ac:spMkLst>
        </pc:spChg>
        <pc:spChg chg="del">
          <ac:chgData name="Hello Hello" userId="6a828ef3d50ac5ac" providerId="LiveId" clId="{9564799A-40FD-4AC7-83EA-26D4DF50E8AE}" dt="2025-02-22T07:08:21.696" v="12707" actId="478"/>
          <ac:spMkLst>
            <pc:docMk/>
            <pc:sldMk cId="2718404357" sldId="462"/>
            <ac:spMk id="20" creationId="{CF21CA23-01B8-D4A3-5AF0-3849E65CEAA9}"/>
          </ac:spMkLst>
        </pc:spChg>
        <pc:spChg chg="del">
          <ac:chgData name="Hello Hello" userId="6a828ef3d50ac5ac" providerId="LiveId" clId="{9564799A-40FD-4AC7-83EA-26D4DF50E8AE}" dt="2025-02-22T07:08:21.696" v="12707" actId="478"/>
          <ac:spMkLst>
            <pc:docMk/>
            <pc:sldMk cId="2718404357" sldId="462"/>
            <ac:spMk id="24" creationId="{AB8931A8-3EC9-CF70-C3A5-D43A3E20003A}"/>
          </ac:spMkLst>
        </pc:spChg>
        <pc:spChg chg="del">
          <ac:chgData name="Hello Hello" userId="6a828ef3d50ac5ac" providerId="LiveId" clId="{9564799A-40FD-4AC7-83EA-26D4DF50E8AE}" dt="2025-02-22T07:08:21.696" v="12707" actId="478"/>
          <ac:spMkLst>
            <pc:docMk/>
            <pc:sldMk cId="2718404357" sldId="462"/>
            <ac:spMk id="25" creationId="{B42CE929-B27A-E100-D3F5-2E997DF2141D}"/>
          </ac:spMkLst>
        </pc:spChg>
        <pc:spChg chg="del">
          <ac:chgData name="Hello Hello" userId="6a828ef3d50ac5ac" providerId="LiveId" clId="{9564799A-40FD-4AC7-83EA-26D4DF50E8AE}" dt="2025-02-22T07:08:21.696" v="12707" actId="478"/>
          <ac:spMkLst>
            <pc:docMk/>
            <pc:sldMk cId="2718404357" sldId="462"/>
            <ac:spMk id="31" creationId="{52FA3E59-4DD8-C529-1993-B1BF27E3F46A}"/>
          </ac:spMkLst>
        </pc:spChg>
        <pc:spChg chg="del">
          <ac:chgData name="Hello Hello" userId="6a828ef3d50ac5ac" providerId="LiveId" clId="{9564799A-40FD-4AC7-83EA-26D4DF50E8AE}" dt="2025-02-22T07:08:21.696" v="12707" actId="478"/>
          <ac:spMkLst>
            <pc:docMk/>
            <pc:sldMk cId="2718404357" sldId="462"/>
            <ac:spMk id="35" creationId="{CFE11CCD-8021-78BD-2749-4C7B77F86858}"/>
          </ac:spMkLst>
        </pc:spChg>
        <pc:spChg chg="del">
          <ac:chgData name="Hello Hello" userId="6a828ef3d50ac5ac" providerId="LiveId" clId="{9564799A-40FD-4AC7-83EA-26D4DF50E8AE}" dt="2025-02-22T07:08:21.696" v="12707" actId="478"/>
          <ac:spMkLst>
            <pc:docMk/>
            <pc:sldMk cId="2718404357" sldId="462"/>
            <ac:spMk id="36" creationId="{1195D74A-142D-ACF7-3A12-7779FC65DE22}"/>
          </ac:spMkLst>
        </pc:spChg>
        <pc:spChg chg="del">
          <ac:chgData name="Hello Hello" userId="6a828ef3d50ac5ac" providerId="LiveId" clId="{9564799A-40FD-4AC7-83EA-26D4DF50E8AE}" dt="2025-02-22T07:08:21.696" v="12707" actId="478"/>
          <ac:spMkLst>
            <pc:docMk/>
            <pc:sldMk cId="2718404357" sldId="462"/>
            <ac:spMk id="46" creationId="{E6D76D50-C67D-6275-52D4-CE00409A8EBB}"/>
          </ac:spMkLst>
        </pc:spChg>
        <pc:spChg chg="del">
          <ac:chgData name="Hello Hello" userId="6a828ef3d50ac5ac" providerId="LiveId" clId="{9564799A-40FD-4AC7-83EA-26D4DF50E8AE}" dt="2025-02-22T07:08:21.696" v="12707" actId="478"/>
          <ac:spMkLst>
            <pc:docMk/>
            <pc:sldMk cId="2718404357" sldId="462"/>
            <ac:spMk id="50" creationId="{481EA3DB-10CE-2986-C723-30E021CF7371}"/>
          </ac:spMkLst>
        </pc:spChg>
        <pc:spChg chg="del">
          <ac:chgData name="Hello Hello" userId="6a828ef3d50ac5ac" providerId="LiveId" clId="{9564799A-40FD-4AC7-83EA-26D4DF50E8AE}" dt="2025-02-22T07:08:21.696" v="12707" actId="478"/>
          <ac:spMkLst>
            <pc:docMk/>
            <pc:sldMk cId="2718404357" sldId="462"/>
            <ac:spMk id="52" creationId="{14D0F064-0A5F-E254-4FBD-A59E9D55F024}"/>
          </ac:spMkLst>
        </pc:spChg>
        <pc:spChg chg="mod">
          <ac:chgData name="Hello Hello" userId="6a828ef3d50ac5ac" providerId="LiveId" clId="{9564799A-40FD-4AC7-83EA-26D4DF50E8AE}" dt="2025-02-22T05:48:08.961" v="10681" actId="20577"/>
          <ac:spMkLst>
            <pc:docMk/>
            <pc:sldMk cId="2718404357" sldId="462"/>
            <ac:spMk id="81" creationId="{78F7F33C-26EC-EA35-7E0D-EE709F7AD3F2}"/>
          </ac:spMkLst>
        </pc:spChg>
        <pc:spChg chg="mod">
          <ac:chgData name="Hello Hello" userId="6a828ef3d50ac5ac" providerId="LiveId" clId="{9564799A-40FD-4AC7-83EA-26D4DF50E8AE}" dt="2025-02-22T05:47:40.428" v="10676" actId="20577"/>
          <ac:spMkLst>
            <pc:docMk/>
            <pc:sldMk cId="2718404357" sldId="462"/>
            <ac:spMk id="87" creationId="{54256C34-C6A5-41B6-471C-0D7D25EF7EBC}"/>
          </ac:spMkLst>
        </pc:spChg>
        <pc:spChg chg="mod">
          <ac:chgData name="Hello Hello" userId="6a828ef3d50ac5ac" providerId="LiveId" clId="{9564799A-40FD-4AC7-83EA-26D4DF50E8AE}" dt="2025-02-22T05:47:14.719" v="10673" actId="20577"/>
          <ac:spMkLst>
            <pc:docMk/>
            <pc:sldMk cId="2718404357" sldId="462"/>
            <ac:spMk id="90" creationId="{D2340FE9-44E3-C804-C8ED-C0132B238D27}"/>
          </ac:spMkLst>
        </pc:spChg>
        <pc:spChg chg="add mod">
          <ac:chgData name="Hello Hello" userId="6a828ef3d50ac5ac" providerId="LiveId" clId="{9564799A-40FD-4AC7-83EA-26D4DF50E8AE}" dt="2025-02-22T07:08:22.046" v="12708"/>
          <ac:spMkLst>
            <pc:docMk/>
            <pc:sldMk cId="2718404357" sldId="462"/>
            <ac:spMk id="97" creationId="{8FA1C684-7350-4314-4E12-50E841355F91}"/>
          </ac:spMkLst>
        </pc:spChg>
        <pc:spChg chg="add mod">
          <ac:chgData name="Hello Hello" userId="6a828ef3d50ac5ac" providerId="LiveId" clId="{9564799A-40FD-4AC7-83EA-26D4DF50E8AE}" dt="2025-02-22T07:08:22.046" v="12708"/>
          <ac:spMkLst>
            <pc:docMk/>
            <pc:sldMk cId="2718404357" sldId="462"/>
            <ac:spMk id="105" creationId="{5C78186F-5C25-6F3E-BEA5-40081EFCDA6F}"/>
          </ac:spMkLst>
        </pc:spChg>
        <pc:spChg chg="add mod">
          <ac:chgData name="Hello Hello" userId="6a828ef3d50ac5ac" providerId="LiveId" clId="{9564799A-40FD-4AC7-83EA-26D4DF50E8AE}" dt="2025-02-22T07:08:22.046" v="12708"/>
          <ac:spMkLst>
            <pc:docMk/>
            <pc:sldMk cId="2718404357" sldId="462"/>
            <ac:spMk id="106" creationId="{2781E6BD-D89B-EAA6-8337-0591912C46AC}"/>
          </ac:spMkLst>
        </pc:spChg>
        <pc:spChg chg="add mod">
          <ac:chgData name="Hello Hello" userId="6a828ef3d50ac5ac" providerId="LiveId" clId="{9564799A-40FD-4AC7-83EA-26D4DF50E8AE}" dt="2025-02-22T07:08:22.046" v="12708"/>
          <ac:spMkLst>
            <pc:docMk/>
            <pc:sldMk cId="2718404357" sldId="462"/>
            <ac:spMk id="111" creationId="{18062AD7-AE7D-0629-5992-E361E71A6D14}"/>
          </ac:spMkLst>
        </pc:spChg>
        <pc:spChg chg="add mod">
          <ac:chgData name="Hello Hello" userId="6a828ef3d50ac5ac" providerId="LiveId" clId="{9564799A-40FD-4AC7-83EA-26D4DF50E8AE}" dt="2025-02-22T07:08:22.046" v="12708"/>
          <ac:spMkLst>
            <pc:docMk/>
            <pc:sldMk cId="2718404357" sldId="462"/>
            <ac:spMk id="112" creationId="{C87A5093-60D9-0074-A22B-E8CFC7F4121C}"/>
          </ac:spMkLst>
        </pc:spChg>
        <pc:spChg chg="add mod">
          <ac:chgData name="Hello Hello" userId="6a828ef3d50ac5ac" providerId="LiveId" clId="{9564799A-40FD-4AC7-83EA-26D4DF50E8AE}" dt="2025-02-22T07:08:22.046" v="12708"/>
          <ac:spMkLst>
            <pc:docMk/>
            <pc:sldMk cId="2718404357" sldId="462"/>
            <ac:spMk id="118" creationId="{A6D89905-C6D7-9307-2246-4AD633334444}"/>
          </ac:spMkLst>
        </pc:spChg>
        <pc:spChg chg="add mod">
          <ac:chgData name="Hello Hello" userId="6a828ef3d50ac5ac" providerId="LiveId" clId="{9564799A-40FD-4AC7-83EA-26D4DF50E8AE}" dt="2025-02-22T07:08:22.046" v="12708"/>
          <ac:spMkLst>
            <pc:docMk/>
            <pc:sldMk cId="2718404357" sldId="462"/>
            <ac:spMk id="119" creationId="{C08E1B16-705E-1F71-F589-25DDB40F7A0D}"/>
          </ac:spMkLst>
        </pc:spChg>
        <pc:spChg chg="add mod">
          <ac:chgData name="Hello Hello" userId="6a828ef3d50ac5ac" providerId="LiveId" clId="{9564799A-40FD-4AC7-83EA-26D4DF50E8AE}" dt="2025-02-22T07:08:22.046" v="12708"/>
          <ac:spMkLst>
            <pc:docMk/>
            <pc:sldMk cId="2718404357" sldId="462"/>
            <ac:spMk id="120" creationId="{15295B97-2411-A0E5-9B99-CAED35C2FCF6}"/>
          </ac:spMkLst>
        </pc:spChg>
        <pc:spChg chg="add mod">
          <ac:chgData name="Hello Hello" userId="6a828ef3d50ac5ac" providerId="LiveId" clId="{9564799A-40FD-4AC7-83EA-26D4DF50E8AE}" dt="2025-02-22T07:08:22.046" v="12708"/>
          <ac:spMkLst>
            <pc:docMk/>
            <pc:sldMk cId="2718404357" sldId="462"/>
            <ac:spMk id="121" creationId="{0D50007F-F7D8-943C-9EB9-829D7872C569}"/>
          </ac:spMkLst>
        </pc:spChg>
        <pc:spChg chg="mod">
          <ac:chgData name="Hello Hello" userId="6a828ef3d50ac5ac" providerId="LiveId" clId="{9564799A-40FD-4AC7-83EA-26D4DF50E8AE}" dt="2025-02-24T06:47:38.721" v="13061" actId="207"/>
          <ac:spMkLst>
            <pc:docMk/>
            <pc:sldMk cId="2718404357" sldId="462"/>
            <ac:spMk id="135" creationId="{A8325406-E723-7651-CF8D-4581D432D6FF}"/>
          </ac:spMkLst>
        </pc:spChg>
        <pc:spChg chg="add mod">
          <ac:chgData name="Hello Hello" userId="6a828ef3d50ac5ac" providerId="LiveId" clId="{9564799A-40FD-4AC7-83EA-26D4DF50E8AE}" dt="2025-02-22T07:08:22.046" v="12708"/>
          <ac:spMkLst>
            <pc:docMk/>
            <pc:sldMk cId="2718404357" sldId="462"/>
            <ac:spMk id="139" creationId="{9DD93ECF-0CEC-3166-010B-9653EEAE053E}"/>
          </ac:spMkLst>
        </pc:spChg>
        <pc:cxnChg chg="mod">
          <ac:chgData name="Hello Hello" userId="6a828ef3d50ac5ac" providerId="LiveId" clId="{9564799A-40FD-4AC7-83EA-26D4DF50E8AE}" dt="2025-02-22T05:47:25.602" v="10674" actId="14100"/>
          <ac:cxnSpMkLst>
            <pc:docMk/>
            <pc:sldMk cId="2718404357" sldId="462"/>
            <ac:cxnSpMk id="94" creationId="{6C359FA9-B5FA-CF88-45D3-8453E345FA3E}"/>
          </ac:cxnSpMkLst>
        </pc:cxnChg>
      </pc:sldChg>
      <pc:sldChg chg="addSp delSp modSp add del mod modTransition">
        <pc:chgData name="Hello Hello" userId="6a828ef3d50ac5ac" providerId="LiveId" clId="{9564799A-40FD-4AC7-83EA-26D4DF50E8AE}" dt="2025-02-24T22:33:52.034" v="13951" actId="47"/>
        <pc:sldMkLst>
          <pc:docMk/>
          <pc:sldMk cId="1558928410" sldId="463"/>
        </pc:sldMkLst>
        <pc:spChg chg="add mod">
          <ac:chgData name="Hello Hello" userId="6a828ef3d50ac5ac" providerId="LiveId" clId="{9564799A-40FD-4AC7-83EA-26D4DF50E8AE}" dt="2025-02-22T05:47:56.275" v="10678"/>
          <ac:spMkLst>
            <pc:docMk/>
            <pc:sldMk cId="1558928410" sldId="463"/>
            <ac:spMk id="2" creationId="{60AF1100-C84F-F130-A39D-1161309807A2}"/>
          </ac:spMkLst>
        </pc:spChg>
        <pc:spChg chg="add mod">
          <ac:chgData name="Hello Hello" userId="6a828ef3d50ac5ac" providerId="LiveId" clId="{9564799A-40FD-4AC7-83EA-26D4DF50E8AE}" dt="2025-02-24T06:52:08.246" v="13142"/>
          <ac:spMkLst>
            <pc:docMk/>
            <pc:sldMk cId="1558928410" sldId="463"/>
            <ac:spMk id="4" creationId="{95363F31-2C33-D1B4-C4A7-9B2B031DD8EE}"/>
          </ac:spMkLst>
        </pc:spChg>
        <pc:spChg chg="add mod">
          <ac:chgData name="Hello Hello" userId="6a828ef3d50ac5ac" providerId="LiveId" clId="{9564799A-40FD-4AC7-83EA-26D4DF50E8AE}" dt="2025-02-24T06:52:08.246" v="13142"/>
          <ac:spMkLst>
            <pc:docMk/>
            <pc:sldMk cId="1558928410" sldId="463"/>
            <ac:spMk id="5" creationId="{5D93AFDA-ED0E-C961-BADA-E7CE80945C4D}"/>
          </ac:spMkLst>
        </pc:spChg>
        <pc:spChg chg="del">
          <ac:chgData name="Hello Hello" userId="6a828ef3d50ac5ac" providerId="LiveId" clId="{9564799A-40FD-4AC7-83EA-26D4DF50E8AE}" dt="2025-02-22T07:08:24.860" v="12709" actId="478"/>
          <ac:spMkLst>
            <pc:docMk/>
            <pc:sldMk cId="1558928410" sldId="463"/>
            <ac:spMk id="16" creationId="{7C8172B9-879B-EB5C-5869-451434D32C8B}"/>
          </ac:spMkLst>
        </pc:spChg>
        <pc:spChg chg="del">
          <ac:chgData name="Hello Hello" userId="6a828ef3d50ac5ac" providerId="LiveId" clId="{9564799A-40FD-4AC7-83EA-26D4DF50E8AE}" dt="2025-02-22T07:08:24.860" v="12709" actId="478"/>
          <ac:spMkLst>
            <pc:docMk/>
            <pc:sldMk cId="1558928410" sldId="463"/>
            <ac:spMk id="17" creationId="{3970F842-A177-8ECF-5A8A-4BE01B69BCD5}"/>
          </ac:spMkLst>
        </pc:spChg>
        <pc:spChg chg="del">
          <ac:chgData name="Hello Hello" userId="6a828ef3d50ac5ac" providerId="LiveId" clId="{9564799A-40FD-4AC7-83EA-26D4DF50E8AE}" dt="2025-02-22T07:08:24.860" v="12709" actId="478"/>
          <ac:spMkLst>
            <pc:docMk/>
            <pc:sldMk cId="1558928410" sldId="463"/>
            <ac:spMk id="19" creationId="{B666DF7B-7501-1502-39E9-7BB2D1002119}"/>
          </ac:spMkLst>
        </pc:spChg>
        <pc:spChg chg="del">
          <ac:chgData name="Hello Hello" userId="6a828ef3d50ac5ac" providerId="LiveId" clId="{9564799A-40FD-4AC7-83EA-26D4DF50E8AE}" dt="2025-02-22T07:08:24.860" v="12709" actId="478"/>
          <ac:spMkLst>
            <pc:docMk/>
            <pc:sldMk cId="1558928410" sldId="463"/>
            <ac:spMk id="31" creationId="{38D811D2-68B4-2118-AE9F-F67EED7516C1}"/>
          </ac:spMkLst>
        </pc:spChg>
        <pc:spChg chg="del">
          <ac:chgData name="Hello Hello" userId="6a828ef3d50ac5ac" providerId="LiveId" clId="{9564799A-40FD-4AC7-83EA-26D4DF50E8AE}" dt="2025-02-22T07:08:24.860" v="12709" actId="478"/>
          <ac:spMkLst>
            <pc:docMk/>
            <pc:sldMk cId="1558928410" sldId="463"/>
            <ac:spMk id="34" creationId="{FE23DA80-9E3B-7BB9-E5F6-12A039A7E6B4}"/>
          </ac:spMkLst>
        </pc:spChg>
        <pc:spChg chg="del">
          <ac:chgData name="Hello Hello" userId="6a828ef3d50ac5ac" providerId="LiveId" clId="{9564799A-40FD-4AC7-83EA-26D4DF50E8AE}" dt="2025-02-22T07:08:24.860" v="12709" actId="478"/>
          <ac:spMkLst>
            <pc:docMk/>
            <pc:sldMk cId="1558928410" sldId="463"/>
            <ac:spMk id="36" creationId="{0CE350D6-6F86-6493-7B27-10DCD1F332B3}"/>
          </ac:spMkLst>
        </pc:spChg>
        <pc:spChg chg="del">
          <ac:chgData name="Hello Hello" userId="6a828ef3d50ac5ac" providerId="LiveId" clId="{9564799A-40FD-4AC7-83EA-26D4DF50E8AE}" dt="2025-02-22T07:08:24.860" v="12709" actId="478"/>
          <ac:spMkLst>
            <pc:docMk/>
            <pc:sldMk cId="1558928410" sldId="463"/>
            <ac:spMk id="37" creationId="{AF54D96F-3E04-C465-3EA1-30FC8271F0A6}"/>
          </ac:spMkLst>
        </pc:spChg>
        <pc:spChg chg="del">
          <ac:chgData name="Hello Hello" userId="6a828ef3d50ac5ac" providerId="LiveId" clId="{9564799A-40FD-4AC7-83EA-26D4DF50E8AE}" dt="2025-02-22T07:08:24.860" v="12709" actId="478"/>
          <ac:spMkLst>
            <pc:docMk/>
            <pc:sldMk cId="1558928410" sldId="463"/>
            <ac:spMk id="40" creationId="{A9E85238-6093-BEB4-E088-86E542711386}"/>
          </ac:spMkLst>
        </pc:spChg>
        <pc:spChg chg="del">
          <ac:chgData name="Hello Hello" userId="6a828ef3d50ac5ac" providerId="LiveId" clId="{9564799A-40FD-4AC7-83EA-26D4DF50E8AE}" dt="2025-02-22T07:08:24.860" v="12709" actId="478"/>
          <ac:spMkLst>
            <pc:docMk/>
            <pc:sldMk cId="1558928410" sldId="463"/>
            <ac:spMk id="46" creationId="{BD6291A4-2FC8-1C7D-AD44-96EAFE34EE5B}"/>
          </ac:spMkLst>
        </pc:spChg>
        <pc:spChg chg="del">
          <ac:chgData name="Hello Hello" userId="6a828ef3d50ac5ac" providerId="LiveId" clId="{9564799A-40FD-4AC7-83EA-26D4DF50E8AE}" dt="2025-02-22T07:08:24.860" v="12709" actId="478"/>
          <ac:spMkLst>
            <pc:docMk/>
            <pc:sldMk cId="1558928410" sldId="463"/>
            <ac:spMk id="52" creationId="{B9A213B9-905F-E1DD-4AA7-712FB4B5D3C3}"/>
          </ac:spMkLst>
        </pc:spChg>
        <pc:spChg chg="mod">
          <ac:chgData name="Hello Hello" userId="6a828ef3d50ac5ac" providerId="LiveId" clId="{9564799A-40FD-4AC7-83EA-26D4DF50E8AE}" dt="2025-02-22T05:48:16.457" v="10684" actId="207"/>
          <ac:spMkLst>
            <pc:docMk/>
            <pc:sldMk cId="1558928410" sldId="463"/>
            <ac:spMk id="81" creationId="{52BA42A8-703D-85B4-3EB6-402B11DC6887}"/>
          </ac:spMkLst>
        </pc:spChg>
        <pc:spChg chg="mod">
          <ac:chgData name="Hello Hello" userId="6a828ef3d50ac5ac" providerId="LiveId" clId="{9564799A-40FD-4AC7-83EA-26D4DF50E8AE}" dt="2025-02-22T05:48:21.581" v="10691" actId="20577"/>
          <ac:spMkLst>
            <pc:docMk/>
            <pc:sldMk cId="1558928410" sldId="463"/>
            <ac:spMk id="87" creationId="{124EA5E3-13D8-C419-0D0B-690A473BA725}"/>
          </ac:spMkLst>
        </pc:spChg>
        <pc:spChg chg="del">
          <ac:chgData name="Hello Hello" userId="6a828ef3d50ac5ac" providerId="LiveId" clId="{9564799A-40FD-4AC7-83EA-26D4DF50E8AE}" dt="2025-02-22T05:47:58.072" v="10679" actId="478"/>
          <ac:spMkLst>
            <pc:docMk/>
            <pc:sldMk cId="1558928410" sldId="463"/>
            <ac:spMk id="89" creationId="{4AB92532-3394-488D-E75A-40AF3051140F}"/>
          </ac:spMkLst>
        </pc:spChg>
        <pc:spChg chg="add mod">
          <ac:chgData name="Hello Hello" userId="6a828ef3d50ac5ac" providerId="LiveId" clId="{9564799A-40FD-4AC7-83EA-26D4DF50E8AE}" dt="2025-02-22T07:08:25.255" v="12710"/>
          <ac:spMkLst>
            <pc:docMk/>
            <pc:sldMk cId="1558928410" sldId="463"/>
            <ac:spMk id="96" creationId="{1EAD7054-995C-8909-1ED6-06DA49CE2C27}"/>
          </ac:spMkLst>
        </pc:spChg>
        <pc:spChg chg="add mod">
          <ac:chgData name="Hello Hello" userId="6a828ef3d50ac5ac" providerId="LiveId" clId="{9564799A-40FD-4AC7-83EA-26D4DF50E8AE}" dt="2025-02-22T07:08:25.255" v="12710"/>
          <ac:spMkLst>
            <pc:docMk/>
            <pc:sldMk cId="1558928410" sldId="463"/>
            <ac:spMk id="100" creationId="{4B35F8BA-49D1-2CB2-3306-B1B3B2DE8F39}"/>
          </ac:spMkLst>
        </pc:spChg>
        <pc:spChg chg="add mod">
          <ac:chgData name="Hello Hello" userId="6a828ef3d50ac5ac" providerId="LiveId" clId="{9564799A-40FD-4AC7-83EA-26D4DF50E8AE}" dt="2025-02-22T07:08:25.255" v="12710"/>
          <ac:spMkLst>
            <pc:docMk/>
            <pc:sldMk cId="1558928410" sldId="463"/>
            <ac:spMk id="104" creationId="{0491E21F-0B6D-F9FF-51A7-5CFA37846603}"/>
          </ac:spMkLst>
        </pc:spChg>
        <pc:spChg chg="add mod">
          <ac:chgData name="Hello Hello" userId="6a828ef3d50ac5ac" providerId="LiveId" clId="{9564799A-40FD-4AC7-83EA-26D4DF50E8AE}" dt="2025-02-22T07:08:25.255" v="12710"/>
          <ac:spMkLst>
            <pc:docMk/>
            <pc:sldMk cId="1558928410" sldId="463"/>
            <ac:spMk id="106" creationId="{6122D8AD-6E67-2812-5F4F-9C25F106865B}"/>
          </ac:spMkLst>
        </pc:spChg>
        <pc:spChg chg="add mod">
          <ac:chgData name="Hello Hello" userId="6a828ef3d50ac5ac" providerId="LiveId" clId="{9564799A-40FD-4AC7-83EA-26D4DF50E8AE}" dt="2025-02-22T07:08:25.255" v="12710"/>
          <ac:spMkLst>
            <pc:docMk/>
            <pc:sldMk cId="1558928410" sldId="463"/>
            <ac:spMk id="116" creationId="{C40F1133-6B72-FB95-D1AD-F12F1B00269E}"/>
          </ac:spMkLst>
        </pc:spChg>
        <pc:spChg chg="add mod">
          <ac:chgData name="Hello Hello" userId="6a828ef3d50ac5ac" providerId="LiveId" clId="{9564799A-40FD-4AC7-83EA-26D4DF50E8AE}" dt="2025-02-22T07:08:25.255" v="12710"/>
          <ac:spMkLst>
            <pc:docMk/>
            <pc:sldMk cId="1558928410" sldId="463"/>
            <ac:spMk id="119" creationId="{B4945D13-C634-02BA-EF3E-9BECD9C21EF6}"/>
          </ac:spMkLst>
        </pc:spChg>
        <pc:spChg chg="add mod">
          <ac:chgData name="Hello Hello" userId="6a828ef3d50ac5ac" providerId="LiveId" clId="{9564799A-40FD-4AC7-83EA-26D4DF50E8AE}" dt="2025-02-22T07:08:25.255" v="12710"/>
          <ac:spMkLst>
            <pc:docMk/>
            <pc:sldMk cId="1558928410" sldId="463"/>
            <ac:spMk id="125" creationId="{752B494E-D1A1-AEF3-AB01-91447D936865}"/>
          </ac:spMkLst>
        </pc:spChg>
        <pc:spChg chg="add mod">
          <ac:chgData name="Hello Hello" userId="6a828ef3d50ac5ac" providerId="LiveId" clId="{9564799A-40FD-4AC7-83EA-26D4DF50E8AE}" dt="2025-02-24T06:47:42.418" v="13062" actId="207"/>
          <ac:spMkLst>
            <pc:docMk/>
            <pc:sldMk cId="1558928410" sldId="463"/>
            <ac:spMk id="136" creationId="{23ACEFCC-D001-ACE9-205C-EAAD14339564}"/>
          </ac:spMkLst>
        </pc:spChg>
        <pc:spChg chg="add mod">
          <ac:chgData name="Hello Hello" userId="6a828ef3d50ac5ac" providerId="LiveId" clId="{9564799A-40FD-4AC7-83EA-26D4DF50E8AE}" dt="2025-02-22T07:08:25.255" v="12710"/>
          <ac:spMkLst>
            <pc:docMk/>
            <pc:sldMk cId="1558928410" sldId="463"/>
            <ac:spMk id="137" creationId="{741A9A4B-715D-F053-2A77-AEBFE701AA13}"/>
          </ac:spMkLst>
        </pc:spChg>
        <pc:spChg chg="add mod">
          <ac:chgData name="Hello Hello" userId="6a828ef3d50ac5ac" providerId="LiveId" clId="{9564799A-40FD-4AC7-83EA-26D4DF50E8AE}" dt="2025-02-22T07:08:25.255" v="12710"/>
          <ac:spMkLst>
            <pc:docMk/>
            <pc:sldMk cId="1558928410" sldId="463"/>
            <ac:spMk id="145" creationId="{8CA79655-42FE-C0F3-4C24-25284976D839}"/>
          </ac:spMkLst>
        </pc:spChg>
      </pc:sldChg>
      <pc:sldChg chg="addSp delSp modSp add del mod modTransition">
        <pc:chgData name="Hello Hello" userId="6a828ef3d50ac5ac" providerId="LiveId" clId="{9564799A-40FD-4AC7-83EA-26D4DF50E8AE}" dt="2025-02-24T22:33:52.034" v="13951" actId="47"/>
        <pc:sldMkLst>
          <pc:docMk/>
          <pc:sldMk cId="1042720449" sldId="464"/>
        </pc:sldMkLst>
        <pc:spChg chg="del">
          <ac:chgData name="Hello Hello" userId="6a828ef3d50ac5ac" providerId="LiveId" clId="{9564799A-40FD-4AC7-83EA-26D4DF50E8AE}" dt="2025-02-22T05:48:37.527" v="10694" actId="478"/>
          <ac:spMkLst>
            <pc:docMk/>
            <pc:sldMk cId="1042720449" sldId="464"/>
            <ac:spMk id="2" creationId="{3DE2B176-D431-4812-0BA6-282A863B1D3C}"/>
          </ac:spMkLst>
        </pc:spChg>
        <pc:spChg chg="add mod">
          <ac:chgData name="Hello Hello" userId="6a828ef3d50ac5ac" providerId="LiveId" clId="{9564799A-40FD-4AC7-83EA-26D4DF50E8AE}" dt="2025-02-24T06:52:09.360" v="13143"/>
          <ac:spMkLst>
            <pc:docMk/>
            <pc:sldMk cId="1042720449" sldId="464"/>
            <ac:spMk id="2" creationId="{92557024-ED4F-9196-D194-E4E8D1D74DA6}"/>
          </ac:spMkLst>
        </pc:spChg>
        <pc:spChg chg="add mod">
          <ac:chgData name="Hello Hello" userId="6a828ef3d50ac5ac" providerId="LiveId" clId="{9564799A-40FD-4AC7-83EA-26D4DF50E8AE}" dt="2025-02-24T06:52:09.360" v="13143"/>
          <ac:spMkLst>
            <pc:docMk/>
            <pc:sldMk cId="1042720449" sldId="464"/>
            <ac:spMk id="4" creationId="{EC0CFC02-C8CC-C746-29B3-2A40FAAFC989}"/>
          </ac:spMkLst>
        </pc:spChg>
        <pc:spChg chg="del">
          <ac:chgData name="Hello Hello" userId="6a828ef3d50ac5ac" providerId="LiveId" clId="{9564799A-40FD-4AC7-83EA-26D4DF50E8AE}" dt="2025-02-22T07:08:28.028" v="12711" actId="478"/>
          <ac:spMkLst>
            <pc:docMk/>
            <pc:sldMk cId="1042720449" sldId="464"/>
            <ac:spMk id="18" creationId="{551EC4CB-0E9B-D56A-C8C9-0D6DFF99B1E7}"/>
          </ac:spMkLst>
        </pc:spChg>
        <pc:spChg chg="del">
          <ac:chgData name="Hello Hello" userId="6a828ef3d50ac5ac" providerId="LiveId" clId="{9564799A-40FD-4AC7-83EA-26D4DF50E8AE}" dt="2025-02-22T07:08:28.028" v="12711" actId="478"/>
          <ac:spMkLst>
            <pc:docMk/>
            <pc:sldMk cId="1042720449" sldId="464"/>
            <ac:spMk id="22" creationId="{C5E3F6E0-912E-8F05-E951-BC61C1A98B44}"/>
          </ac:spMkLst>
        </pc:spChg>
        <pc:spChg chg="del">
          <ac:chgData name="Hello Hello" userId="6a828ef3d50ac5ac" providerId="LiveId" clId="{9564799A-40FD-4AC7-83EA-26D4DF50E8AE}" dt="2025-02-22T07:08:28.028" v="12711" actId="478"/>
          <ac:spMkLst>
            <pc:docMk/>
            <pc:sldMk cId="1042720449" sldId="464"/>
            <ac:spMk id="23" creationId="{02423AEE-4893-1377-2636-FD0FC90238A5}"/>
          </ac:spMkLst>
        </pc:spChg>
        <pc:spChg chg="del">
          <ac:chgData name="Hello Hello" userId="6a828ef3d50ac5ac" providerId="LiveId" clId="{9564799A-40FD-4AC7-83EA-26D4DF50E8AE}" dt="2025-02-22T07:08:28.028" v="12711" actId="478"/>
          <ac:spMkLst>
            <pc:docMk/>
            <pc:sldMk cId="1042720449" sldId="464"/>
            <ac:spMk id="34" creationId="{B99DFC83-BE92-FDF6-018F-6FE3A162AD45}"/>
          </ac:spMkLst>
        </pc:spChg>
        <pc:spChg chg="del">
          <ac:chgData name="Hello Hello" userId="6a828ef3d50ac5ac" providerId="LiveId" clId="{9564799A-40FD-4AC7-83EA-26D4DF50E8AE}" dt="2025-02-22T07:08:28.028" v="12711" actId="478"/>
          <ac:spMkLst>
            <pc:docMk/>
            <pc:sldMk cId="1042720449" sldId="464"/>
            <ac:spMk id="36" creationId="{D90A155E-11E2-8DC1-EAD9-546315165272}"/>
          </ac:spMkLst>
        </pc:spChg>
        <pc:spChg chg="del">
          <ac:chgData name="Hello Hello" userId="6a828ef3d50ac5ac" providerId="LiveId" clId="{9564799A-40FD-4AC7-83EA-26D4DF50E8AE}" dt="2025-02-22T07:08:28.028" v="12711" actId="478"/>
          <ac:spMkLst>
            <pc:docMk/>
            <pc:sldMk cId="1042720449" sldId="464"/>
            <ac:spMk id="39" creationId="{CA38DB3D-C20C-90A7-193F-0100402963AA}"/>
          </ac:spMkLst>
        </pc:spChg>
        <pc:spChg chg="del">
          <ac:chgData name="Hello Hello" userId="6a828ef3d50ac5ac" providerId="LiveId" clId="{9564799A-40FD-4AC7-83EA-26D4DF50E8AE}" dt="2025-02-22T07:08:28.028" v="12711" actId="478"/>
          <ac:spMkLst>
            <pc:docMk/>
            <pc:sldMk cId="1042720449" sldId="464"/>
            <ac:spMk id="40" creationId="{9C5F2638-414F-0C56-54EF-249BC958C6F3}"/>
          </ac:spMkLst>
        </pc:spChg>
        <pc:spChg chg="del">
          <ac:chgData name="Hello Hello" userId="6a828ef3d50ac5ac" providerId="LiveId" clId="{9564799A-40FD-4AC7-83EA-26D4DF50E8AE}" dt="2025-02-22T07:08:28.028" v="12711" actId="478"/>
          <ac:spMkLst>
            <pc:docMk/>
            <pc:sldMk cId="1042720449" sldId="464"/>
            <ac:spMk id="47" creationId="{63A040F8-DFF0-31AE-6A49-137188BB2B23}"/>
          </ac:spMkLst>
        </pc:spChg>
        <pc:spChg chg="del">
          <ac:chgData name="Hello Hello" userId="6a828ef3d50ac5ac" providerId="LiveId" clId="{9564799A-40FD-4AC7-83EA-26D4DF50E8AE}" dt="2025-02-22T07:08:28.028" v="12711" actId="478"/>
          <ac:spMkLst>
            <pc:docMk/>
            <pc:sldMk cId="1042720449" sldId="464"/>
            <ac:spMk id="51" creationId="{3C038E74-CA6A-03A7-2468-9D3EC2EFB8C0}"/>
          </ac:spMkLst>
        </pc:spChg>
        <pc:spChg chg="del">
          <ac:chgData name="Hello Hello" userId="6a828ef3d50ac5ac" providerId="LiveId" clId="{9564799A-40FD-4AC7-83EA-26D4DF50E8AE}" dt="2025-02-22T07:08:28.028" v="12711" actId="478"/>
          <ac:spMkLst>
            <pc:docMk/>
            <pc:sldMk cId="1042720449" sldId="464"/>
            <ac:spMk id="52" creationId="{392FA8AB-D0AD-5B3B-4754-74E75F4D00E5}"/>
          </ac:spMkLst>
        </pc:spChg>
        <pc:spChg chg="mod">
          <ac:chgData name="Hello Hello" userId="6a828ef3d50ac5ac" providerId="LiveId" clId="{9564799A-40FD-4AC7-83EA-26D4DF50E8AE}" dt="2025-02-22T05:49:07.513" v="10705" actId="207"/>
          <ac:spMkLst>
            <pc:docMk/>
            <pc:sldMk cId="1042720449" sldId="464"/>
            <ac:spMk id="81" creationId="{C8877945-5A85-1BB4-D461-0C18EB7C3DBE}"/>
          </ac:spMkLst>
        </pc:spChg>
        <pc:spChg chg="add mod">
          <ac:chgData name="Hello Hello" userId="6a828ef3d50ac5ac" providerId="LiveId" clId="{9564799A-40FD-4AC7-83EA-26D4DF50E8AE}" dt="2025-02-22T05:48:36.499" v="10693"/>
          <ac:spMkLst>
            <pc:docMk/>
            <pc:sldMk cId="1042720449" sldId="464"/>
            <ac:spMk id="89" creationId="{A206FFB2-C7CC-9437-C673-28A8673D268F}"/>
          </ac:spMkLst>
        </pc:spChg>
        <pc:spChg chg="mod">
          <ac:chgData name="Hello Hello" userId="6a828ef3d50ac5ac" providerId="LiveId" clId="{9564799A-40FD-4AC7-83EA-26D4DF50E8AE}" dt="2025-02-22T05:48:40.948" v="10700" actId="20577"/>
          <ac:spMkLst>
            <pc:docMk/>
            <pc:sldMk cId="1042720449" sldId="464"/>
            <ac:spMk id="90" creationId="{12D494EE-C5B0-A0E8-E384-20348632D4D6}"/>
          </ac:spMkLst>
        </pc:spChg>
        <pc:spChg chg="add mod">
          <ac:chgData name="Hello Hello" userId="6a828ef3d50ac5ac" providerId="LiveId" clId="{9564799A-40FD-4AC7-83EA-26D4DF50E8AE}" dt="2025-02-22T07:08:28.387" v="12712"/>
          <ac:spMkLst>
            <pc:docMk/>
            <pc:sldMk cId="1042720449" sldId="464"/>
            <ac:spMk id="95" creationId="{43B4FF17-3E85-4BC1-ACEB-0213F6FB2040}"/>
          </ac:spMkLst>
        </pc:spChg>
        <pc:spChg chg="add mod">
          <ac:chgData name="Hello Hello" userId="6a828ef3d50ac5ac" providerId="LiveId" clId="{9564799A-40FD-4AC7-83EA-26D4DF50E8AE}" dt="2025-02-22T07:08:28.387" v="12712"/>
          <ac:spMkLst>
            <pc:docMk/>
            <pc:sldMk cId="1042720449" sldId="464"/>
            <ac:spMk id="101" creationId="{89779912-622C-A71D-DE07-95BBECC1EC09}"/>
          </ac:spMkLst>
        </pc:spChg>
        <pc:spChg chg="add mod">
          <ac:chgData name="Hello Hello" userId="6a828ef3d50ac5ac" providerId="LiveId" clId="{9564799A-40FD-4AC7-83EA-26D4DF50E8AE}" dt="2025-02-22T07:08:28.387" v="12712"/>
          <ac:spMkLst>
            <pc:docMk/>
            <pc:sldMk cId="1042720449" sldId="464"/>
            <ac:spMk id="108" creationId="{F3D16984-E1D1-5501-85C9-99F87745F1E2}"/>
          </ac:spMkLst>
        </pc:spChg>
        <pc:spChg chg="add mod">
          <ac:chgData name="Hello Hello" userId="6a828ef3d50ac5ac" providerId="LiveId" clId="{9564799A-40FD-4AC7-83EA-26D4DF50E8AE}" dt="2025-02-22T07:08:28.387" v="12712"/>
          <ac:spMkLst>
            <pc:docMk/>
            <pc:sldMk cId="1042720449" sldId="464"/>
            <ac:spMk id="110" creationId="{A3D296C3-9976-B1EB-2715-BED5F21E9684}"/>
          </ac:spMkLst>
        </pc:spChg>
        <pc:spChg chg="add mod">
          <ac:chgData name="Hello Hello" userId="6a828ef3d50ac5ac" providerId="LiveId" clId="{9564799A-40FD-4AC7-83EA-26D4DF50E8AE}" dt="2025-02-22T07:08:28.387" v="12712"/>
          <ac:spMkLst>
            <pc:docMk/>
            <pc:sldMk cId="1042720449" sldId="464"/>
            <ac:spMk id="130" creationId="{5229ECF9-C69C-27EC-BA77-7C8E395C19D8}"/>
          </ac:spMkLst>
        </pc:spChg>
        <pc:spChg chg="add mod">
          <ac:chgData name="Hello Hello" userId="6a828ef3d50ac5ac" providerId="LiveId" clId="{9564799A-40FD-4AC7-83EA-26D4DF50E8AE}" dt="2025-02-22T07:08:28.387" v="12712"/>
          <ac:spMkLst>
            <pc:docMk/>
            <pc:sldMk cId="1042720449" sldId="464"/>
            <ac:spMk id="132" creationId="{BFC5DEA6-7B17-CB04-E332-B209464DF8F3}"/>
          </ac:spMkLst>
        </pc:spChg>
        <pc:spChg chg="add mod">
          <ac:chgData name="Hello Hello" userId="6a828ef3d50ac5ac" providerId="LiveId" clId="{9564799A-40FD-4AC7-83EA-26D4DF50E8AE}" dt="2025-02-22T07:08:28.387" v="12712"/>
          <ac:spMkLst>
            <pc:docMk/>
            <pc:sldMk cId="1042720449" sldId="464"/>
            <ac:spMk id="134" creationId="{CA7293C9-16AF-23E5-BAF0-4C987AC74534}"/>
          </ac:spMkLst>
        </pc:spChg>
        <pc:spChg chg="mod">
          <ac:chgData name="Hello Hello" userId="6a828ef3d50ac5ac" providerId="LiveId" clId="{9564799A-40FD-4AC7-83EA-26D4DF50E8AE}" dt="2025-02-24T06:47:47.968" v="13063" actId="207"/>
          <ac:spMkLst>
            <pc:docMk/>
            <pc:sldMk cId="1042720449" sldId="464"/>
            <ac:spMk id="138" creationId="{3CCD55AD-A51D-4B79-5A53-2A447F4B194C}"/>
          </ac:spMkLst>
        </pc:spChg>
        <pc:spChg chg="add mod">
          <ac:chgData name="Hello Hello" userId="6a828ef3d50ac5ac" providerId="LiveId" clId="{9564799A-40FD-4AC7-83EA-26D4DF50E8AE}" dt="2025-02-22T07:08:28.387" v="12712"/>
          <ac:spMkLst>
            <pc:docMk/>
            <pc:sldMk cId="1042720449" sldId="464"/>
            <ac:spMk id="146" creationId="{81553A80-2626-65BA-1790-4989103D9124}"/>
          </ac:spMkLst>
        </pc:spChg>
        <pc:spChg chg="add mod">
          <ac:chgData name="Hello Hello" userId="6a828ef3d50ac5ac" providerId="LiveId" clId="{9564799A-40FD-4AC7-83EA-26D4DF50E8AE}" dt="2025-02-22T07:08:28.387" v="12712"/>
          <ac:spMkLst>
            <pc:docMk/>
            <pc:sldMk cId="1042720449" sldId="464"/>
            <ac:spMk id="147" creationId="{90881EDD-10E5-C4B5-53FD-8932D902BA97}"/>
          </ac:spMkLst>
        </pc:spChg>
        <pc:spChg chg="add mod">
          <ac:chgData name="Hello Hello" userId="6a828ef3d50ac5ac" providerId="LiveId" clId="{9564799A-40FD-4AC7-83EA-26D4DF50E8AE}" dt="2025-02-22T07:08:28.387" v="12712"/>
          <ac:spMkLst>
            <pc:docMk/>
            <pc:sldMk cId="1042720449" sldId="464"/>
            <ac:spMk id="148" creationId="{F062E5E2-D022-C12B-F6F2-F2FC15146AD7}"/>
          </ac:spMkLst>
        </pc:spChg>
        <pc:cxnChg chg="mod">
          <ac:chgData name="Hello Hello" userId="6a828ef3d50ac5ac" providerId="LiveId" clId="{9564799A-40FD-4AC7-83EA-26D4DF50E8AE}" dt="2025-02-22T05:48:47.352" v="10701" actId="14100"/>
          <ac:cxnSpMkLst>
            <pc:docMk/>
            <pc:sldMk cId="1042720449" sldId="464"/>
            <ac:cxnSpMk id="94" creationId="{9559E2E9-1DE9-DA52-41C9-86D162AE3928}"/>
          </ac:cxnSpMkLst>
        </pc:cxnChg>
      </pc:sldChg>
      <pc:sldChg chg="addSp delSp modSp add del mod">
        <pc:chgData name="Hello Hello" userId="6a828ef3d50ac5ac" providerId="LiveId" clId="{9564799A-40FD-4AC7-83EA-26D4DF50E8AE}" dt="2025-02-24T22:33:52.034" v="13951" actId="47"/>
        <pc:sldMkLst>
          <pc:docMk/>
          <pc:sldMk cId="3369325264" sldId="465"/>
        </pc:sldMkLst>
        <pc:spChg chg="add mod">
          <ac:chgData name="Hello Hello" userId="6a828ef3d50ac5ac" providerId="LiveId" clId="{9564799A-40FD-4AC7-83EA-26D4DF50E8AE}" dt="2025-02-22T05:49:25.967" v="10709"/>
          <ac:spMkLst>
            <pc:docMk/>
            <pc:sldMk cId="3369325264" sldId="465"/>
            <ac:spMk id="2" creationId="{30D75F10-2217-1825-8A6E-B9AE92066337}"/>
          </ac:spMkLst>
        </pc:spChg>
        <pc:spChg chg="add mod">
          <ac:chgData name="Hello Hello" userId="6a828ef3d50ac5ac" providerId="LiveId" clId="{9564799A-40FD-4AC7-83EA-26D4DF50E8AE}" dt="2025-02-24T06:52:11.651" v="13144"/>
          <ac:spMkLst>
            <pc:docMk/>
            <pc:sldMk cId="3369325264" sldId="465"/>
            <ac:spMk id="4" creationId="{DB5AE873-4B3A-1AC0-B17B-3F244E919BCF}"/>
          </ac:spMkLst>
        </pc:spChg>
        <pc:spChg chg="add mod">
          <ac:chgData name="Hello Hello" userId="6a828ef3d50ac5ac" providerId="LiveId" clId="{9564799A-40FD-4AC7-83EA-26D4DF50E8AE}" dt="2025-02-24T06:52:11.651" v="13144"/>
          <ac:spMkLst>
            <pc:docMk/>
            <pc:sldMk cId="3369325264" sldId="465"/>
            <ac:spMk id="5" creationId="{315719EC-89B1-8303-D768-0BC69445588E}"/>
          </ac:spMkLst>
        </pc:spChg>
        <pc:spChg chg="del">
          <ac:chgData name="Hello Hello" userId="6a828ef3d50ac5ac" providerId="LiveId" clId="{9564799A-40FD-4AC7-83EA-26D4DF50E8AE}" dt="2025-02-22T07:08:31.070" v="12713" actId="478"/>
          <ac:spMkLst>
            <pc:docMk/>
            <pc:sldMk cId="3369325264" sldId="465"/>
            <ac:spMk id="5" creationId="{D0D7CD6A-82E2-576D-135B-072F9FF4F891}"/>
          </ac:spMkLst>
        </pc:spChg>
        <pc:spChg chg="mod">
          <ac:chgData name="Hello Hello" userId="6a828ef3d50ac5ac" providerId="LiveId" clId="{9564799A-40FD-4AC7-83EA-26D4DF50E8AE}" dt="2025-02-22T05:51:45.293" v="10729" actId="20577"/>
          <ac:spMkLst>
            <pc:docMk/>
            <pc:sldMk cId="3369325264" sldId="465"/>
            <ac:spMk id="7" creationId="{309AF6A9-8628-4592-969F-42676B2F19B4}"/>
          </ac:spMkLst>
        </pc:spChg>
        <pc:spChg chg="del">
          <ac:chgData name="Hello Hello" userId="6a828ef3d50ac5ac" providerId="LiveId" clId="{9564799A-40FD-4AC7-83EA-26D4DF50E8AE}" dt="2025-02-22T07:08:31.070" v="12713" actId="478"/>
          <ac:spMkLst>
            <pc:docMk/>
            <pc:sldMk cId="3369325264" sldId="465"/>
            <ac:spMk id="8" creationId="{375DEB5E-555D-0130-0D58-9BE2A001BB0D}"/>
          </ac:spMkLst>
        </pc:spChg>
        <pc:spChg chg="del">
          <ac:chgData name="Hello Hello" userId="6a828ef3d50ac5ac" providerId="LiveId" clId="{9564799A-40FD-4AC7-83EA-26D4DF50E8AE}" dt="2025-02-22T07:08:31.070" v="12713" actId="478"/>
          <ac:spMkLst>
            <pc:docMk/>
            <pc:sldMk cId="3369325264" sldId="465"/>
            <ac:spMk id="10" creationId="{285C021A-7A7A-4679-E2A5-54B1E074FFF1}"/>
          </ac:spMkLst>
        </pc:spChg>
        <pc:spChg chg="del">
          <ac:chgData name="Hello Hello" userId="6a828ef3d50ac5ac" providerId="LiveId" clId="{9564799A-40FD-4AC7-83EA-26D4DF50E8AE}" dt="2025-02-22T07:08:31.070" v="12713" actId="478"/>
          <ac:spMkLst>
            <pc:docMk/>
            <pc:sldMk cId="3369325264" sldId="465"/>
            <ac:spMk id="23" creationId="{43A08DBD-7223-9A98-C479-24E4F7C94265}"/>
          </ac:spMkLst>
        </pc:spChg>
        <pc:spChg chg="del">
          <ac:chgData name="Hello Hello" userId="6a828ef3d50ac5ac" providerId="LiveId" clId="{9564799A-40FD-4AC7-83EA-26D4DF50E8AE}" dt="2025-02-22T07:08:31.070" v="12713" actId="478"/>
          <ac:spMkLst>
            <pc:docMk/>
            <pc:sldMk cId="3369325264" sldId="465"/>
            <ac:spMk id="24" creationId="{D2B9316B-F3D4-9B79-BD7C-3F0455C7D9D0}"/>
          </ac:spMkLst>
        </pc:spChg>
        <pc:spChg chg="del">
          <ac:chgData name="Hello Hello" userId="6a828ef3d50ac5ac" providerId="LiveId" clId="{9564799A-40FD-4AC7-83EA-26D4DF50E8AE}" dt="2025-02-22T07:08:31.070" v="12713" actId="478"/>
          <ac:spMkLst>
            <pc:docMk/>
            <pc:sldMk cId="3369325264" sldId="465"/>
            <ac:spMk id="36" creationId="{60B53DAD-4CFF-D32C-D423-ACAEEEF16FEB}"/>
          </ac:spMkLst>
        </pc:spChg>
        <pc:spChg chg="del">
          <ac:chgData name="Hello Hello" userId="6a828ef3d50ac5ac" providerId="LiveId" clId="{9564799A-40FD-4AC7-83EA-26D4DF50E8AE}" dt="2025-02-22T07:08:31.070" v="12713" actId="478"/>
          <ac:spMkLst>
            <pc:docMk/>
            <pc:sldMk cId="3369325264" sldId="465"/>
            <ac:spMk id="37" creationId="{CDEBA7B0-F95C-B9B8-DC47-C901EECAC9A2}"/>
          </ac:spMkLst>
        </pc:spChg>
        <pc:spChg chg="del">
          <ac:chgData name="Hello Hello" userId="6a828ef3d50ac5ac" providerId="LiveId" clId="{9564799A-40FD-4AC7-83EA-26D4DF50E8AE}" dt="2025-02-22T07:08:31.070" v="12713" actId="478"/>
          <ac:spMkLst>
            <pc:docMk/>
            <pc:sldMk cId="3369325264" sldId="465"/>
            <ac:spMk id="43" creationId="{18D78A82-7A32-2871-97F4-6756DE294CFF}"/>
          </ac:spMkLst>
        </pc:spChg>
        <pc:spChg chg="del">
          <ac:chgData name="Hello Hello" userId="6a828ef3d50ac5ac" providerId="LiveId" clId="{9564799A-40FD-4AC7-83EA-26D4DF50E8AE}" dt="2025-02-22T07:08:31.070" v="12713" actId="478"/>
          <ac:spMkLst>
            <pc:docMk/>
            <pc:sldMk cId="3369325264" sldId="465"/>
            <ac:spMk id="49" creationId="{3EE2E261-CDFC-394D-C59F-D6BF520A877E}"/>
          </ac:spMkLst>
        </pc:spChg>
        <pc:spChg chg="del">
          <ac:chgData name="Hello Hello" userId="6a828ef3d50ac5ac" providerId="LiveId" clId="{9564799A-40FD-4AC7-83EA-26D4DF50E8AE}" dt="2025-02-22T07:08:31.070" v="12713" actId="478"/>
          <ac:spMkLst>
            <pc:docMk/>
            <pc:sldMk cId="3369325264" sldId="465"/>
            <ac:spMk id="52" creationId="{5ACC4C19-8E80-E994-2829-4ACA8B4F6248}"/>
          </ac:spMkLst>
        </pc:spChg>
        <pc:spChg chg="mod">
          <ac:chgData name="Hello Hello" userId="6a828ef3d50ac5ac" providerId="LiveId" clId="{9564799A-40FD-4AC7-83EA-26D4DF50E8AE}" dt="2025-02-22T05:49:16.633" v="10707" actId="20577"/>
          <ac:spMkLst>
            <pc:docMk/>
            <pc:sldMk cId="3369325264" sldId="465"/>
            <ac:spMk id="81" creationId="{EA866CF2-D884-01A6-05BA-F48C6758B7C4}"/>
          </ac:spMkLst>
        </pc:spChg>
        <pc:spChg chg="mod">
          <ac:chgData name="Hello Hello" userId="6a828ef3d50ac5ac" providerId="LiveId" clId="{9564799A-40FD-4AC7-83EA-26D4DF50E8AE}" dt="2025-02-22T05:49:30.454" v="10712" actId="20577"/>
          <ac:spMkLst>
            <pc:docMk/>
            <pc:sldMk cId="3369325264" sldId="465"/>
            <ac:spMk id="87" creationId="{CDC6BAA6-95AD-C960-3C08-90EB3876BCBB}"/>
          </ac:spMkLst>
        </pc:spChg>
        <pc:spChg chg="del">
          <ac:chgData name="Hello Hello" userId="6a828ef3d50ac5ac" providerId="LiveId" clId="{9564799A-40FD-4AC7-83EA-26D4DF50E8AE}" dt="2025-02-22T05:49:25.638" v="10708" actId="478"/>
          <ac:spMkLst>
            <pc:docMk/>
            <pc:sldMk cId="3369325264" sldId="465"/>
            <ac:spMk id="89" creationId="{8178509A-51AC-6D4C-B8A3-46164908561E}"/>
          </ac:spMkLst>
        </pc:spChg>
        <pc:spChg chg="add mod">
          <ac:chgData name="Hello Hello" userId="6a828ef3d50ac5ac" providerId="LiveId" clId="{9564799A-40FD-4AC7-83EA-26D4DF50E8AE}" dt="2025-02-22T07:08:31.378" v="12714"/>
          <ac:spMkLst>
            <pc:docMk/>
            <pc:sldMk cId="3369325264" sldId="465"/>
            <ac:spMk id="97" creationId="{94965BC8-B7D6-91C3-BA7C-28F580C2F32F}"/>
          </ac:spMkLst>
        </pc:spChg>
        <pc:spChg chg="add mod">
          <ac:chgData name="Hello Hello" userId="6a828ef3d50ac5ac" providerId="LiveId" clId="{9564799A-40FD-4AC7-83EA-26D4DF50E8AE}" dt="2025-02-22T07:08:31.378" v="12714"/>
          <ac:spMkLst>
            <pc:docMk/>
            <pc:sldMk cId="3369325264" sldId="465"/>
            <ac:spMk id="103" creationId="{CC7EB9F5-1A9E-07D8-A8BB-15EE042EE549}"/>
          </ac:spMkLst>
        </pc:spChg>
        <pc:spChg chg="add mod">
          <ac:chgData name="Hello Hello" userId="6a828ef3d50ac5ac" providerId="LiveId" clId="{9564799A-40FD-4AC7-83EA-26D4DF50E8AE}" dt="2025-02-22T07:08:31.378" v="12714"/>
          <ac:spMkLst>
            <pc:docMk/>
            <pc:sldMk cId="3369325264" sldId="465"/>
            <ac:spMk id="117" creationId="{C9FE6A9E-C2ED-7CBD-16DC-F6A04F16FFC6}"/>
          </ac:spMkLst>
        </pc:spChg>
        <pc:spChg chg="add mod">
          <ac:chgData name="Hello Hello" userId="6a828ef3d50ac5ac" providerId="LiveId" clId="{9564799A-40FD-4AC7-83EA-26D4DF50E8AE}" dt="2025-02-22T07:08:31.378" v="12714"/>
          <ac:spMkLst>
            <pc:docMk/>
            <pc:sldMk cId="3369325264" sldId="465"/>
            <ac:spMk id="124" creationId="{621F916F-1CA0-FE0A-6772-1414A828FD3F}"/>
          </ac:spMkLst>
        </pc:spChg>
        <pc:spChg chg="add mod">
          <ac:chgData name="Hello Hello" userId="6a828ef3d50ac5ac" providerId="LiveId" clId="{9564799A-40FD-4AC7-83EA-26D4DF50E8AE}" dt="2025-02-22T07:08:31.378" v="12714"/>
          <ac:spMkLst>
            <pc:docMk/>
            <pc:sldMk cId="3369325264" sldId="465"/>
            <ac:spMk id="126" creationId="{5170AC8D-B888-99D4-7737-1B1B0DA9A6D3}"/>
          </ac:spMkLst>
        </pc:spChg>
        <pc:spChg chg="add mod">
          <ac:chgData name="Hello Hello" userId="6a828ef3d50ac5ac" providerId="LiveId" clId="{9564799A-40FD-4AC7-83EA-26D4DF50E8AE}" dt="2025-02-22T07:08:31.378" v="12714"/>
          <ac:spMkLst>
            <pc:docMk/>
            <pc:sldMk cId="3369325264" sldId="465"/>
            <ac:spMk id="131" creationId="{6C6B10AB-48CC-BF12-2242-C3D978505D0F}"/>
          </ac:spMkLst>
        </pc:spChg>
        <pc:spChg chg="add mod">
          <ac:chgData name="Hello Hello" userId="6a828ef3d50ac5ac" providerId="LiveId" clId="{9564799A-40FD-4AC7-83EA-26D4DF50E8AE}" dt="2025-02-22T07:08:31.378" v="12714"/>
          <ac:spMkLst>
            <pc:docMk/>
            <pc:sldMk cId="3369325264" sldId="465"/>
            <ac:spMk id="133" creationId="{094618C1-702E-AC4D-EEAD-CB2C204217FC}"/>
          </ac:spMkLst>
        </pc:spChg>
        <pc:spChg chg="add mod">
          <ac:chgData name="Hello Hello" userId="6a828ef3d50ac5ac" providerId="LiveId" clId="{9564799A-40FD-4AC7-83EA-26D4DF50E8AE}" dt="2025-02-22T07:08:31.378" v="12714"/>
          <ac:spMkLst>
            <pc:docMk/>
            <pc:sldMk cId="3369325264" sldId="465"/>
            <ac:spMk id="136" creationId="{E943A158-4787-2846-F79D-A70E66502029}"/>
          </ac:spMkLst>
        </pc:spChg>
        <pc:spChg chg="mod">
          <ac:chgData name="Hello Hello" userId="6a828ef3d50ac5ac" providerId="LiveId" clId="{9564799A-40FD-4AC7-83EA-26D4DF50E8AE}" dt="2025-02-24T06:47:51.210" v="13064" actId="207"/>
          <ac:spMkLst>
            <pc:docMk/>
            <pc:sldMk cId="3369325264" sldId="465"/>
            <ac:spMk id="138" creationId="{7379DF3D-7647-E5C9-F4DE-5AA2EE355181}"/>
          </ac:spMkLst>
        </pc:spChg>
        <pc:spChg chg="add mod">
          <ac:chgData name="Hello Hello" userId="6a828ef3d50ac5ac" providerId="LiveId" clId="{9564799A-40FD-4AC7-83EA-26D4DF50E8AE}" dt="2025-02-22T07:08:31.378" v="12714"/>
          <ac:spMkLst>
            <pc:docMk/>
            <pc:sldMk cId="3369325264" sldId="465"/>
            <ac:spMk id="142" creationId="{B38FF55E-94CE-AADE-7E7A-CD0B08FD4A60}"/>
          </ac:spMkLst>
        </pc:spChg>
        <pc:spChg chg="add mod">
          <ac:chgData name="Hello Hello" userId="6a828ef3d50ac5ac" providerId="LiveId" clId="{9564799A-40FD-4AC7-83EA-26D4DF50E8AE}" dt="2025-02-22T07:08:31.378" v="12714"/>
          <ac:spMkLst>
            <pc:docMk/>
            <pc:sldMk cId="3369325264" sldId="465"/>
            <ac:spMk id="145" creationId="{114832D3-A313-81CE-0C81-231DB9F5032E}"/>
          </ac:spMkLst>
        </pc:spChg>
      </pc:sldChg>
      <pc:sldChg chg="addSp delSp modSp add del mod">
        <pc:chgData name="Hello Hello" userId="6a828ef3d50ac5ac" providerId="LiveId" clId="{9564799A-40FD-4AC7-83EA-26D4DF50E8AE}" dt="2025-02-24T22:33:52.034" v="13951" actId="47"/>
        <pc:sldMkLst>
          <pc:docMk/>
          <pc:sldMk cId="2273317892" sldId="466"/>
        </pc:sldMkLst>
        <pc:spChg chg="add mod">
          <ac:chgData name="Hello Hello" userId="6a828ef3d50ac5ac" providerId="LiveId" clId="{9564799A-40FD-4AC7-83EA-26D4DF50E8AE}" dt="2025-02-24T06:52:12.507" v="13145"/>
          <ac:spMkLst>
            <pc:docMk/>
            <pc:sldMk cId="2273317892" sldId="466"/>
            <ac:spMk id="2" creationId="{B35CF300-BEBC-96D6-C8D9-7502B6766C3D}"/>
          </ac:spMkLst>
        </pc:spChg>
        <pc:spChg chg="del">
          <ac:chgData name="Hello Hello" userId="6a828ef3d50ac5ac" providerId="LiveId" clId="{9564799A-40FD-4AC7-83EA-26D4DF50E8AE}" dt="2025-02-22T05:54:49.761" v="10753" actId="478"/>
          <ac:spMkLst>
            <pc:docMk/>
            <pc:sldMk cId="2273317892" sldId="466"/>
            <ac:spMk id="2" creationId="{F1FDC513-89B5-4518-784F-9C81C67F791C}"/>
          </ac:spMkLst>
        </pc:spChg>
        <pc:spChg chg="add mod">
          <ac:chgData name="Hello Hello" userId="6a828ef3d50ac5ac" providerId="LiveId" clId="{9564799A-40FD-4AC7-83EA-26D4DF50E8AE}" dt="2025-02-24T06:52:12.507" v="13145"/>
          <ac:spMkLst>
            <pc:docMk/>
            <pc:sldMk cId="2273317892" sldId="466"/>
            <ac:spMk id="4" creationId="{8D7CFD32-D29F-C017-1B1C-535A7A7E5867}"/>
          </ac:spMkLst>
        </pc:spChg>
        <pc:spChg chg="del">
          <ac:chgData name="Hello Hello" userId="6a828ef3d50ac5ac" providerId="LiveId" clId="{9564799A-40FD-4AC7-83EA-26D4DF50E8AE}" dt="2025-02-22T07:08:35.998" v="12715" actId="478"/>
          <ac:spMkLst>
            <pc:docMk/>
            <pc:sldMk cId="2273317892" sldId="466"/>
            <ac:spMk id="4" creationId="{A8C3B432-6B1A-9769-D61D-9D7E0B0CE102}"/>
          </ac:spMkLst>
        </pc:spChg>
        <pc:spChg chg="mod">
          <ac:chgData name="Hello Hello" userId="6a828ef3d50ac5ac" providerId="LiveId" clId="{9564799A-40FD-4AC7-83EA-26D4DF50E8AE}" dt="2025-02-22T05:54:56.332" v="10782" actId="1035"/>
          <ac:spMkLst>
            <pc:docMk/>
            <pc:sldMk cId="2273317892" sldId="466"/>
            <ac:spMk id="6" creationId="{11F6B844-2353-F525-E726-E06E665E5EAE}"/>
          </ac:spMkLst>
        </pc:spChg>
        <pc:spChg chg="add del">
          <ac:chgData name="Hello Hello" userId="6a828ef3d50ac5ac" providerId="LiveId" clId="{9564799A-40FD-4AC7-83EA-26D4DF50E8AE}" dt="2025-02-22T05:54:07.416" v="10742" actId="478"/>
          <ac:spMkLst>
            <pc:docMk/>
            <pc:sldMk cId="2273317892" sldId="466"/>
            <ac:spMk id="7" creationId="{F91CD086-A6D4-9C36-3AB5-01FE484CF2F1}"/>
          </ac:spMkLst>
        </pc:spChg>
        <pc:spChg chg="del">
          <ac:chgData name="Hello Hello" userId="6a828ef3d50ac5ac" providerId="LiveId" clId="{9564799A-40FD-4AC7-83EA-26D4DF50E8AE}" dt="2025-02-22T07:08:35.998" v="12715" actId="478"/>
          <ac:spMkLst>
            <pc:docMk/>
            <pc:sldMk cId="2273317892" sldId="466"/>
            <ac:spMk id="16" creationId="{02FECF1A-E6EB-19A0-1873-F18801126EFA}"/>
          </ac:spMkLst>
        </pc:spChg>
        <pc:spChg chg="del">
          <ac:chgData name="Hello Hello" userId="6a828ef3d50ac5ac" providerId="LiveId" clId="{9564799A-40FD-4AC7-83EA-26D4DF50E8AE}" dt="2025-02-22T07:08:35.998" v="12715" actId="478"/>
          <ac:spMkLst>
            <pc:docMk/>
            <pc:sldMk cId="2273317892" sldId="466"/>
            <ac:spMk id="17" creationId="{2ECD92DF-4D1A-3932-C063-95CE61FFB9D3}"/>
          </ac:spMkLst>
        </pc:spChg>
        <pc:spChg chg="del">
          <ac:chgData name="Hello Hello" userId="6a828ef3d50ac5ac" providerId="LiveId" clId="{9564799A-40FD-4AC7-83EA-26D4DF50E8AE}" dt="2025-02-22T07:08:35.998" v="12715" actId="478"/>
          <ac:spMkLst>
            <pc:docMk/>
            <pc:sldMk cId="2273317892" sldId="466"/>
            <ac:spMk id="29" creationId="{C3CB6DCA-4BDC-F5CC-4CE1-FEB4E8CE2C6B}"/>
          </ac:spMkLst>
        </pc:spChg>
        <pc:spChg chg="del">
          <ac:chgData name="Hello Hello" userId="6a828ef3d50ac5ac" providerId="LiveId" clId="{9564799A-40FD-4AC7-83EA-26D4DF50E8AE}" dt="2025-02-22T07:08:35.998" v="12715" actId="478"/>
          <ac:spMkLst>
            <pc:docMk/>
            <pc:sldMk cId="2273317892" sldId="466"/>
            <ac:spMk id="35" creationId="{998454CD-4C70-0081-3554-E6C5155B75DD}"/>
          </ac:spMkLst>
        </pc:spChg>
        <pc:spChg chg="del">
          <ac:chgData name="Hello Hello" userId="6a828ef3d50ac5ac" providerId="LiveId" clId="{9564799A-40FD-4AC7-83EA-26D4DF50E8AE}" dt="2025-02-22T07:08:35.998" v="12715" actId="478"/>
          <ac:spMkLst>
            <pc:docMk/>
            <pc:sldMk cId="2273317892" sldId="466"/>
            <ac:spMk id="38" creationId="{1EC4D1DC-6226-588A-7D83-4B597546C252}"/>
          </ac:spMkLst>
        </pc:spChg>
        <pc:spChg chg="del">
          <ac:chgData name="Hello Hello" userId="6a828ef3d50ac5ac" providerId="LiveId" clId="{9564799A-40FD-4AC7-83EA-26D4DF50E8AE}" dt="2025-02-22T07:08:35.998" v="12715" actId="478"/>
          <ac:spMkLst>
            <pc:docMk/>
            <pc:sldMk cId="2273317892" sldId="466"/>
            <ac:spMk id="39" creationId="{15983C94-4AA6-4E9E-A6A0-32EC2B421532}"/>
          </ac:spMkLst>
        </pc:spChg>
        <pc:spChg chg="del">
          <ac:chgData name="Hello Hello" userId="6a828ef3d50ac5ac" providerId="LiveId" clId="{9564799A-40FD-4AC7-83EA-26D4DF50E8AE}" dt="2025-02-22T07:08:35.998" v="12715" actId="478"/>
          <ac:spMkLst>
            <pc:docMk/>
            <pc:sldMk cId="2273317892" sldId="466"/>
            <ac:spMk id="46" creationId="{0A86D08E-D33E-B4DA-591E-445CB10F983C}"/>
          </ac:spMkLst>
        </pc:spChg>
        <pc:spChg chg="del">
          <ac:chgData name="Hello Hello" userId="6a828ef3d50ac5ac" providerId="LiveId" clId="{9564799A-40FD-4AC7-83EA-26D4DF50E8AE}" dt="2025-02-22T07:08:35.998" v="12715" actId="478"/>
          <ac:spMkLst>
            <pc:docMk/>
            <pc:sldMk cId="2273317892" sldId="466"/>
            <ac:spMk id="50" creationId="{2112C8CA-F3D6-3885-11F0-4542CB844AE7}"/>
          </ac:spMkLst>
        </pc:spChg>
        <pc:spChg chg="del">
          <ac:chgData name="Hello Hello" userId="6a828ef3d50ac5ac" providerId="LiveId" clId="{9564799A-40FD-4AC7-83EA-26D4DF50E8AE}" dt="2025-02-22T07:08:35.998" v="12715" actId="478"/>
          <ac:spMkLst>
            <pc:docMk/>
            <pc:sldMk cId="2273317892" sldId="466"/>
            <ac:spMk id="52" creationId="{6D4727AD-E582-36F6-3ECD-EDFA41748A0C}"/>
          </ac:spMkLst>
        </pc:spChg>
        <pc:spChg chg="del">
          <ac:chgData name="Hello Hello" userId="6a828ef3d50ac5ac" providerId="LiveId" clId="{9564799A-40FD-4AC7-83EA-26D4DF50E8AE}" dt="2025-02-22T05:54:20.071" v="10749" actId="478"/>
          <ac:spMkLst>
            <pc:docMk/>
            <pc:sldMk cId="2273317892" sldId="466"/>
            <ac:spMk id="64" creationId="{CEDBCCB4-A5AF-53A9-8BE5-E243F5E43CD5}"/>
          </ac:spMkLst>
        </pc:spChg>
        <pc:spChg chg="mod">
          <ac:chgData name="Hello Hello" userId="6a828ef3d50ac5ac" providerId="LiveId" clId="{9564799A-40FD-4AC7-83EA-26D4DF50E8AE}" dt="2025-02-22T05:54:30.450" v="10750" actId="207"/>
          <ac:spMkLst>
            <pc:docMk/>
            <pc:sldMk cId="2273317892" sldId="466"/>
            <ac:spMk id="70" creationId="{D786DE5F-D45F-9D06-17A8-6837C2FFE3C9}"/>
          </ac:spMkLst>
        </pc:spChg>
        <pc:spChg chg="mod">
          <ac:chgData name="Hello Hello" userId="6a828ef3d50ac5ac" providerId="LiveId" clId="{9564799A-40FD-4AC7-83EA-26D4DF50E8AE}" dt="2025-02-22T05:54:30.450" v="10750" actId="207"/>
          <ac:spMkLst>
            <pc:docMk/>
            <pc:sldMk cId="2273317892" sldId="466"/>
            <ac:spMk id="71" creationId="{054E3A22-5364-9A1E-BBDD-431B0523ED29}"/>
          </ac:spMkLst>
        </pc:spChg>
        <pc:spChg chg="mod">
          <ac:chgData name="Hello Hello" userId="6a828ef3d50ac5ac" providerId="LiveId" clId="{9564799A-40FD-4AC7-83EA-26D4DF50E8AE}" dt="2025-02-22T05:54:30.450" v="10750" actId="207"/>
          <ac:spMkLst>
            <pc:docMk/>
            <pc:sldMk cId="2273317892" sldId="466"/>
            <ac:spMk id="72" creationId="{A0C46B7D-8662-9D11-A8CB-7917CAE37980}"/>
          </ac:spMkLst>
        </pc:spChg>
        <pc:spChg chg="mod">
          <ac:chgData name="Hello Hello" userId="6a828ef3d50ac5ac" providerId="LiveId" clId="{9564799A-40FD-4AC7-83EA-26D4DF50E8AE}" dt="2025-02-22T05:54:42.205" v="10752" actId="2085"/>
          <ac:spMkLst>
            <pc:docMk/>
            <pc:sldMk cId="2273317892" sldId="466"/>
            <ac:spMk id="73" creationId="{762EF828-04E5-A0DF-0758-B2723B3A22DC}"/>
          </ac:spMkLst>
        </pc:spChg>
        <pc:spChg chg="mod">
          <ac:chgData name="Hello Hello" userId="6a828ef3d50ac5ac" providerId="LiveId" clId="{9564799A-40FD-4AC7-83EA-26D4DF50E8AE}" dt="2025-02-22T05:54:42.205" v="10752" actId="2085"/>
          <ac:spMkLst>
            <pc:docMk/>
            <pc:sldMk cId="2273317892" sldId="466"/>
            <ac:spMk id="75" creationId="{01421A88-8386-881F-0CA3-6E197384F183}"/>
          </ac:spMkLst>
        </pc:spChg>
        <pc:spChg chg="mod">
          <ac:chgData name="Hello Hello" userId="6a828ef3d50ac5ac" providerId="LiveId" clId="{9564799A-40FD-4AC7-83EA-26D4DF50E8AE}" dt="2025-02-22T05:54:42.205" v="10752" actId="2085"/>
          <ac:spMkLst>
            <pc:docMk/>
            <pc:sldMk cId="2273317892" sldId="466"/>
            <ac:spMk id="77" creationId="{4BA4F063-63BC-EB2A-7518-9A97858EE623}"/>
          </ac:spMkLst>
        </pc:spChg>
        <pc:spChg chg="mod">
          <ac:chgData name="Hello Hello" userId="6a828ef3d50ac5ac" providerId="LiveId" clId="{9564799A-40FD-4AC7-83EA-26D4DF50E8AE}" dt="2025-02-22T05:54:42.205" v="10752" actId="2085"/>
          <ac:spMkLst>
            <pc:docMk/>
            <pc:sldMk cId="2273317892" sldId="466"/>
            <ac:spMk id="79" creationId="{CD40CC84-CA49-D60E-F219-4163B64DA1E6}"/>
          </ac:spMkLst>
        </pc:spChg>
        <pc:spChg chg="mod">
          <ac:chgData name="Hello Hello" userId="6a828ef3d50ac5ac" providerId="LiveId" clId="{9564799A-40FD-4AC7-83EA-26D4DF50E8AE}" dt="2025-02-22T05:54:30.450" v="10750" actId="207"/>
          <ac:spMkLst>
            <pc:docMk/>
            <pc:sldMk cId="2273317892" sldId="466"/>
            <ac:spMk id="81" creationId="{73866A32-724D-6017-68FB-D41A43EC1CA0}"/>
          </ac:spMkLst>
        </pc:spChg>
        <pc:spChg chg="mod">
          <ac:chgData name="Hello Hello" userId="6a828ef3d50ac5ac" providerId="LiveId" clId="{9564799A-40FD-4AC7-83EA-26D4DF50E8AE}" dt="2025-02-22T05:54:30.450" v="10750" actId="207"/>
          <ac:spMkLst>
            <pc:docMk/>
            <pc:sldMk cId="2273317892" sldId="466"/>
            <ac:spMk id="82" creationId="{B8205993-9AE7-69E5-CF78-E252D7642DEB}"/>
          </ac:spMkLst>
        </pc:spChg>
        <pc:spChg chg="del">
          <ac:chgData name="Hello Hello" userId="6a828ef3d50ac5ac" providerId="LiveId" clId="{9564799A-40FD-4AC7-83EA-26D4DF50E8AE}" dt="2025-02-22T05:54:20.071" v="10749" actId="478"/>
          <ac:spMkLst>
            <pc:docMk/>
            <pc:sldMk cId="2273317892" sldId="466"/>
            <ac:spMk id="83" creationId="{0E4FD313-8646-9203-2F7D-78BB86DF8975}"/>
          </ac:spMkLst>
        </pc:spChg>
        <pc:spChg chg="del">
          <ac:chgData name="Hello Hello" userId="6a828ef3d50ac5ac" providerId="LiveId" clId="{9564799A-40FD-4AC7-83EA-26D4DF50E8AE}" dt="2025-02-22T05:54:20.071" v="10749" actId="478"/>
          <ac:spMkLst>
            <pc:docMk/>
            <pc:sldMk cId="2273317892" sldId="466"/>
            <ac:spMk id="86" creationId="{47FE2C0A-D68C-6C97-51AC-0DEAF410FF19}"/>
          </ac:spMkLst>
        </pc:spChg>
        <pc:spChg chg="add del">
          <ac:chgData name="Hello Hello" userId="6a828ef3d50ac5ac" providerId="LiveId" clId="{9564799A-40FD-4AC7-83EA-26D4DF50E8AE}" dt="2025-02-22T05:54:11.963" v="10746" actId="478"/>
          <ac:spMkLst>
            <pc:docMk/>
            <pc:sldMk cId="2273317892" sldId="466"/>
            <ac:spMk id="87" creationId="{C0BC84E2-59D7-BE8F-C49F-6F08E42B495B}"/>
          </ac:spMkLst>
        </pc:spChg>
        <pc:spChg chg="del">
          <ac:chgData name="Hello Hello" userId="6a828ef3d50ac5ac" providerId="LiveId" clId="{9564799A-40FD-4AC7-83EA-26D4DF50E8AE}" dt="2025-02-22T05:54:03.410" v="10738" actId="478"/>
          <ac:spMkLst>
            <pc:docMk/>
            <pc:sldMk cId="2273317892" sldId="466"/>
            <ac:spMk id="90" creationId="{5AD9B642-E42F-424D-A9BA-8710DA0DB107}"/>
          </ac:spMkLst>
        </pc:spChg>
        <pc:spChg chg="del">
          <ac:chgData name="Hello Hello" userId="6a828ef3d50ac5ac" providerId="LiveId" clId="{9564799A-40FD-4AC7-83EA-26D4DF50E8AE}" dt="2025-02-22T05:54:02.204" v="10737" actId="478"/>
          <ac:spMkLst>
            <pc:docMk/>
            <pc:sldMk cId="2273317892" sldId="466"/>
            <ac:spMk id="91" creationId="{7219A83B-92A9-D836-1EC0-A40FE58C00C5}"/>
          </ac:spMkLst>
        </pc:spChg>
        <pc:spChg chg="del mod">
          <ac:chgData name="Hello Hello" userId="6a828ef3d50ac5ac" providerId="LiveId" clId="{9564799A-40FD-4AC7-83EA-26D4DF50E8AE}" dt="2025-02-22T05:54:05.773" v="10740" actId="478"/>
          <ac:spMkLst>
            <pc:docMk/>
            <pc:sldMk cId="2273317892" sldId="466"/>
            <ac:spMk id="92" creationId="{CD2A1F12-56B3-3A6F-E431-D32CCD380DD0}"/>
          </ac:spMkLst>
        </pc:spChg>
        <pc:spChg chg="add mod">
          <ac:chgData name="Hello Hello" userId="6a828ef3d50ac5ac" providerId="LiveId" clId="{9564799A-40FD-4AC7-83EA-26D4DF50E8AE}" dt="2025-02-22T07:08:36.318" v="12716"/>
          <ac:spMkLst>
            <pc:docMk/>
            <pc:sldMk cId="2273317892" sldId="466"/>
            <ac:spMk id="113" creationId="{5087716D-E696-874D-88BA-0ABDBEF5BD18}"/>
          </ac:spMkLst>
        </pc:spChg>
        <pc:spChg chg="add mod">
          <ac:chgData name="Hello Hello" userId="6a828ef3d50ac5ac" providerId="LiveId" clId="{9564799A-40FD-4AC7-83EA-26D4DF50E8AE}" dt="2025-02-22T07:08:36.318" v="12716"/>
          <ac:spMkLst>
            <pc:docMk/>
            <pc:sldMk cId="2273317892" sldId="466"/>
            <ac:spMk id="116" creationId="{96250886-5F33-6D8A-1825-EA38F943D103}"/>
          </ac:spMkLst>
        </pc:spChg>
        <pc:spChg chg="add mod">
          <ac:chgData name="Hello Hello" userId="6a828ef3d50ac5ac" providerId="LiveId" clId="{9564799A-40FD-4AC7-83EA-26D4DF50E8AE}" dt="2025-02-22T07:08:36.318" v="12716"/>
          <ac:spMkLst>
            <pc:docMk/>
            <pc:sldMk cId="2273317892" sldId="466"/>
            <ac:spMk id="118" creationId="{415CF1BB-203D-1ED3-6BA1-5BDCBC1F03BF}"/>
          </ac:spMkLst>
        </pc:spChg>
        <pc:spChg chg="add mod">
          <ac:chgData name="Hello Hello" userId="6a828ef3d50ac5ac" providerId="LiveId" clId="{9564799A-40FD-4AC7-83EA-26D4DF50E8AE}" dt="2025-02-22T07:08:36.318" v="12716"/>
          <ac:spMkLst>
            <pc:docMk/>
            <pc:sldMk cId="2273317892" sldId="466"/>
            <ac:spMk id="122" creationId="{388E5E09-EB66-F0F4-6C1B-6726B300793E}"/>
          </ac:spMkLst>
        </pc:spChg>
        <pc:spChg chg="add mod">
          <ac:chgData name="Hello Hello" userId="6a828ef3d50ac5ac" providerId="LiveId" clId="{9564799A-40FD-4AC7-83EA-26D4DF50E8AE}" dt="2025-02-22T07:08:36.318" v="12716"/>
          <ac:spMkLst>
            <pc:docMk/>
            <pc:sldMk cId="2273317892" sldId="466"/>
            <ac:spMk id="125" creationId="{9062F9F9-CFD2-8274-E7AF-456860EAFF08}"/>
          </ac:spMkLst>
        </pc:spChg>
        <pc:spChg chg="add mod">
          <ac:chgData name="Hello Hello" userId="6a828ef3d50ac5ac" providerId="LiveId" clId="{9564799A-40FD-4AC7-83EA-26D4DF50E8AE}" dt="2025-02-22T07:08:36.318" v="12716"/>
          <ac:spMkLst>
            <pc:docMk/>
            <pc:sldMk cId="2273317892" sldId="466"/>
            <ac:spMk id="126" creationId="{FDF51404-0DBB-6245-ED68-2876E69D8445}"/>
          </ac:spMkLst>
        </pc:spChg>
        <pc:spChg chg="mod">
          <ac:chgData name="Hello Hello" userId="6a828ef3d50ac5ac" providerId="LiveId" clId="{9564799A-40FD-4AC7-83EA-26D4DF50E8AE}" dt="2025-02-24T06:48:03.583" v="13065" actId="207"/>
          <ac:spMkLst>
            <pc:docMk/>
            <pc:sldMk cId="2273317892" sldId="466"/>
            <ac:spMk id="131" creationId="{5184E964-94D8-3D1F-21C3-1FC09A43AB4D}"/>
          </ac:spMkLst>
        </pc:spChg>
        <pc:spChg chg="mod">
          <ac:chgData name="Hello Hello" userId="6a828ef3d50ac5ac" providerId="LiveId" clId="{9564799A-40FD-4AC7-83EA-26D4DF50E8AE}" dt="2025-02-24T06:44:51.824" v="13036" actId="1038"/>
          <ac:spMkLst>
            <pc:docMk/>
            <pc:sldMk cId="2273317892" sldId="466"/>
            <ac:spMk id="133" creationId="{A968F1C1-85D3-A489-5A6C-14A7005EE0AB}"/>
          </ac:spMkLst>
        </pc:spChg>
        <pc:spChg chg="add mod">
          <ac:chgData name="Hello Hello" userId="6a828ef3d50ac5ac" providerId="LiveId" clId="{9564799A-40FD-4AC7-83EA-26D4DF50E8AE}" dt="2025-02-22T07:08:36.318" v="12716"/>
          <ac:spMkLst>
            <pc:docMk/>
            <pc:sldMk cId="2273317892" sldId="466"/>
            <ac:spMk id="136" creationId="{26A22678-FDA7-8916-C74D-E8F3E3227049}"/>
          </ac:spMkLst>
        </pc:spChg>
        <pc:spChg chg="add mod">
          <ac:chgData name="Hello Hello" userId="6a828ef3d50ac5ac" providerId="LiveId" clId="{9564799A-40FD-4AC7-83EA-26D4DF50E8AE}" dt="2025-02-22T07:08:36.318" v="12716"/>
          <ac:spMkLst>
            <pc:docMk/>
            <pc:sldMk cId="2273317892" sldId="466"/>
            <ac:spMk id="140" creationId="{CE7307B4-8D06-C3E0-706B-E974172F65CD}"/>
          </ac:spMkLst>
        </pc:spChg>
        <pc:spChg chg="add mod">
          <ac:chgData name="Hello Hello" userId="6a828ef3d50ac5ac" providerId="LiveId" clId="{9564799A-40FD-4AC7-83EA-26D4DF50E8AE}" dt="2025-02-22T07:08:36.318" v="12716"/>
          <ac:spMkLst>
            <pc:docMk/>
            <pc:sldMk cId="2273317892" sldId="466"/>
            <ac:spMk id="141" creationId="{9811E1A8-3DF3-FA14-5078-7DF92F8AF0C6}"/>
          </ac:spMkLst>
        </pc:spChg>
        <pc:spChg chg="add mod">
          <ac:chgData name="Hello Hello" userId="6a828ef3d50ac5ac" providerId="LiveId" clId="{9564799A-40FD-4AC7-83EA-26D4DF50E8AE}" dt="2025-02-22T07:08:36.318" v="12716"/>
          <ac:spMkLst>
            <pc:docMk/>
            <pc:sldMk cId="2273317892" sldId="466"/>
            <ac:spMk id="144" creationId="{6678B4CF-C0C5-F240-1964-44EFB3858D91}"/>
          </ac:spMkLst>
        </pc:spChg>
        <pc:cxnChg chg="del">
          <ac:chgData name="Hello Hello" userId="6a828ef3d50ac5ac" providerId="LiveId" clId="{9564799A-40FD-4AC7-83EA-26D4DF50E8AE}" dt="2025-02-22T05:54:17.720" v="10748" actId="478"/>
          <ac:cxnSpMkLst>
            <pc:docMk/>
            <pc:sldMk cId="2273317892" sldId="466"/>
            <ac:cxnSpMk id="85" creationId="{EAAA6F12-622B-0B56-D2F0-6FAECFB106ED}"/>
          </ac:cxnSpMkLst>
        </pc:cxnChg>
        <pc:cxnChg chg="add del mod">
          <ac:chgData name="Hello Hello" userId="6a828ef3d50ac5ac" providerId="LiveId" clId="{9564799A-40FD-4AC7-83EA-26D4DF50E8AE}" dt="2025-02-22T05:54:13.093" v="10747" actId="478"/>
          <ac:cxnSpMkLst>
            <pc:docMk/>
            <pc:sldMk cId="2273317892" sldId="466"/>
            <ac:cxnSpMk id="94" creationId="{C45E90E9-486C-EA10-A742-2AD5F9A3C276}"/>
          </ac:cxnSpMkLst>
        </pc:cxnChg>
      </pc:sldChg>
      <pc:sldChg chg="addSp delSp modSp add del mod ord">
        <pc:chgData name="Hello Hello" userId="6a828ef3d50ac5ac" providerId="LiveId" clId="{9564799A-40FD-4AC7-83EA-26D4DF50E8AE}" dt="2025-02-24T22:33:52.034" v="13951" actId="47"/>
        <pc:sldMkLst>
          <pc:docMk/>
          <pc:sldMk cId="3407057271" sldId="467"/>
        </pc:sldMkLst>
        <pc:spChg chg="mod">
          <ac:chgData name="Hello Hello" userId="6a828ef3d50ac5ac" providerId="LiveId" clId="{9564799A-40FD-4AC7-83EA-26D4DF50E8AE}" dt="2025-02-22T06:18:50.172" v="11002" actId="20577"/>
          <ac:spMkLst>
            <pc:docMk/>
            <pc:sldMk cId="3407057271" sldId="467"/>
            <ac:spMk id="3" creationId="{B11B0F3B-F337-F041-A461-DDFF2DFF65A7}"/>
          </ac:spMkLst>
        </pc:spChg>
        <pc:spChg chg="del">
          <ac:chgData name="Hello Hello" userId="6a828ef3d50ac5ac" providerId="LiveId" clId="{9564799A-40FD-4AC7-83EA-26D4DF50E8AE}" dt="2025-02-22T07:09:33.029" v="12742" actId="478"/>
          <ac:spMkLst>
            <pc:docMk/>
            <pc:sldMk cId="3407057271" sldId="467"/>
            <ac:spMk id="8" creationId="{DE85757F-B332-904B-A233-B668CF16945F}"/>
          </ac:spMkLst>
        </pc:spChg>
        <pc:spChg chg="mod">
          <ac:chgData name="Hello Hello" userId="6a828ef3d50ac5ac" providerId="LiveId" clId="{9564799A-40FD-4AC7-83EA-26D4DF50E8AE}" dt="2025-02-22T06:34:14.464" v="11734" actId="20577"/>
          <ac:spMkLst>
            <pc:docMk/>
            <pc:sldMk cId="3407057271" sldId="467"/>
            <ac:spMk id="9" creationId="{4DE829EC-A61B-00BD-8AC3-D32E1FC29059}"/>
          </ac:spMkLst>
        </pc:spChg>
        <pc:spChg chg="del">
          <ac:chgData name="Hello Hello" userId="6a828ef3d50ac5ac" providerId="LiveId" clId="{9564799A-40FD-4AC7-83EA-26D4DF50E8AE}" dt="2025-02-22T07:09:33.029" v="12742" actId="478"/>
          <ac:spMkLst>
            <pc:docMk/>
            <pc:sldMk cId="3407057271" sldId="467"/>
            <ac:spMk id="10" creationId="{6CC97F1E-7A44-2115-8E87-F961A0D56D7C}"/>
          </ac:spMkLst>
        </pc:spChg>
        <pc:spChg chg="del">
          <ac:chgData name="Hello Hello" userId="6a828ef3d50ac5ac" providerId="LiveId" clId="{9564799A-40FD-4AC7-83EA-26D4DF50E8AE}" dt="2025-02-22T07:09:33.029" v="12742" actId="478"/>
          <ac:spMkLst>
            <pc:docMk/>
            <pc:sldMk cId="3407057271" sldId="467"/>
            <ac:spMk id="12" creationId="{2D4D7CF2-E422-B120-D577-04A948C09AE4}"/>
          </ac:spMkLst>
        </pc:spChg>
        <pc:spChg chg="del">
          <ac:chgData name="Hello Hello" userId="6a828ef3d50ac5ac" providerId="LiveId" clId="{9564799A-40FD-4AC7-83EA-26D4DF50E8AE}" dt="2025-02-22T07:09:33.029" v="12742" actId="478"/>
          <ac:spMkLst>
            <pc:docMk/>
            <pc:sldMk cId="3407057271" sldId="467"/>
            <ac:spMk id="14" creationId="{7FFE91FD-FB40-042C-D4AF-A2B80CE69984}"/>
          </ac:spMkLst>
        </pc:spChg>
        <pc:spChg chg="del">
          <ac:chgData name="Hello Hello" userId="6a828ef3d50ac5ac" providerId="LiveId" clId="{9564799A-40FD-4AC7-83EA-26D4DF50E8AE}" dt="2025-02-22T07:09:33.029" v="12742" actId="478"/>
          <ac:spMkLst>
            <pc:docMk/>
            <pc:sldMk cId="3407057271" sldId="467"/>
            <ac:spMk id="18" creationId="{788C1484-04B5-40CB-232E-8A6ABEC54C47}"/>
          </ac:spMkLst>
        </pc:spChg>
        <pc:spChg chg="add mod">
          <ac:chgData name="Hello Hello" userId="6a828ef3d50ac5ac" providerId="LiveId" clId="{9564799A-40FD-4AC7-83EA-26D4DF50E8AE}" dt="2025-02-22T06:18:53.098" v="11003"/>
          <ac:spMkLst>
            <pc:docMk/>
            <pc:sldMk cId="3407057271" sldId="467"/>
            <ac:spMk id="21" creationId="{2F888BF3-7137-18E7-94A0-0CEB461C20B2}"/>
          </ac:spMkLst>
        </pc:spChg>
        <pc:spChg chg="add del mod">
          <ac:chgData name="Hello Hello" userId="6a828ef3d50ac5ac" providerId="LiveId" clId="{9564799A-40FD-4AC7-83EA-26D4DF50E8AE}" dt="2025-02-22T07:09:46.012" v="12745" actId="478"/>
          <ac:spMkLst>
            <pc:docMk/>
            <pc:sldMk cId="3407057271" sldId="467"/>
            <ac:spMk id="22" creationId="{5A4DC7C3-9B4F-0C7C-B2EF-86D863CD190A}"/>
          </ac:spMkLst>
        </pc:spChg>
        <pc:spChg chg="add mod">
          <ac:chgData name="Hello Hello" userId="6a828ef3d50ac5ac" providerId="LiveId" clId="{9564799A-40FD-4AC7-83EA-26D4DF50E8AE}" dt="2025-02-22T07:09:33.477" v="12743"/>
          <ac:spMkLst>
            <pc:docMk/>
            <pc:sldMk cId="3407057271" sldId="467"/>
            <ac:spMk id="25" creationId="{B3DD4663-CF14-C92A-FA79-BE7A4684A622}"/>
          </ac:spMkLst>
        </pc:spChg>
        <pc:spChg chg="del">
          <ac:chgData name="Hello Hello" userId="6a828ef3d50ac5ac" providerId="LiveId" clId="{9564799A-40FD-4AC7-83EA-26D4DF50E8AE}" dt="2025-02-22T07:09:33.029" v="12742" actId="478"/>
          <ac:spMkLst>
            <pc:docMk/>
            <pc:sldMk cId="3407057271" sldId="467"/>
            <ac:spMk id="28" creationId="{5585454E-8511-66BF-E01E-214808566FFB}"/>
          </ac:spMkLst>
        </pc:spChg>
        <pc:spChg chg="add mod">
          <ac:chgData name="Hello Hello" userId="6a828ef3d50ac5ac" providerId="LiveId" clId="{9564799A-40FD-4AC7-83EA-26D4DF50E8AE}" dt="2025-02-22T07:09:33.477" v="12743"/>
          <ac:spMkLst>
            <pc:docMk/>
            <pc:sldMk cId="3407057271" sldId="467"/>
            <ac:spMk id="30" creationId="{4D77DAB2-11BE-A272-0519-F093E3169C38}"/>
          </ac:spMkLst>
        </pc:spChg>
        <pc:spChg chg="del">
          <ac:chgData name="Hello Hello" userId="6a828ef3d50ac5ac" providerId="LiveId" clId="{9564799A-40FD-4AC7-83EA-26D4DF50E8AE}" dt="2025-02-22T07:09:33.029" v="12742" actId="478"/>
          <ac:spMkLst>
            <pc:docMk/>
            <pc:sldMk cId="3407057271" sldId="467"/>
            <ac:spMk id="34" creationId="{C29DE417-190E-CF9E-B7E0-19B673144DA4}"/>
          </ac:spMkLst>
        </pc:spChg>
        <pc:spChg chg="del">
          <ac:chgData name="Hello Hello" userId="6a828ef3d50ac5ac" providerId="LiveId" clId="{9564799A-40FD-4AC7-83EA-26D4DF50E8AE}" dt="2025-02-22T07:09:33.029" v="12742" actId="478"/>
          <ac:spMkLst>
            <pc:docMk/>
            <pc:sldMk cId="3407057271" sldId="467"/>
            <ac:spMk id="38" creationId="{9279F45A-1080-1265-5D60-D9649A44BA02}"/>
          </ac:spMkLst>
        </pc:spChg>
        <pc:spChg chg="del">
          <ac:chgData name="Hello Hello" userId="6a828ef3d50ac5ac" providerId="LiveId" clId="{9564799A-40FD-4AC7-83EA-26D4DF50E8AE}" dt="2025-02-22T07:09:33.029" v="12742" actId="478"/>
          <ac:spMkLst>
            <pc:docMk/>
            <pc:sldMk cId="3407057271" sldId="467"/>
            <ac:spMk id="39" creationId="{11D621FF-4F84-CA8D-A99E-26C4A68BDF35}"/>
          </ac:spMkLst>
        </pc:spChg>
        <pc:spChg chg="del">
          <ac:chgData name="Hello Hello" userId="6a828ef3d50ac5ac" providerId="LiveId" clId="{9564799A-40FD-4AC7-83EA-26D4DF50E8AE}" dt="2025-02-22T07:09:33.029" v="12742" actId="478"/>
          <ac:spMkLst>
            <pc:docMk/>
            <pc:sldMk cId="3407057271" sldId="467"/>
            <ac:spMk id="44" creationId="{4D00642D-8A5C-16D6-61FE-BD902BD1A509}"/>
          </ac:spMkLst>
        </pc:spChg>
        <pc:spChg chg="add mod">
          <ac:chgData name="Hello Hello" userId="6a828ef3d50ac5ac" providerId="LiveId" clId="{9564799A-40FD-4AC7-83EA-26D4DF50E8AE}" dt="2025-02-22T07:09:33.477" v="12743"/>
          <ac:spMkLst>
            <pc:docMk/>
            <pc:sldMk cId="3407057271" sldId="467"/>
            <ac:spMk id="51" creationId="{BFADDD58-0F26-9324-DE6D-195709CCE8D3}"/>
          </ac:spMkLst>
        </pc:spChg>
        <pc:spChg chg="add mod">
          <ac:chgData name="Hello Hello" userId="6a828ef3d50ac5ac" providerId="LiveId" clId="{9564799A-40FD-4AC7-83EA-26D4DF50E8AE}" dt="2025-02-22T07:09:33.477" v="12743"/>
          <ac:spMkLst>
            <pc:docMk/>
            <pc:sldMk cId="3407057271" sldId="467"/>
            <ac:spMk id="54" creationId="{09392C20-67FA-7826-B7D0-A1C52374089C}"/>
          </ac:spMkLst>
        </pc:spChg>
        <pc:spChg chg="add mod">
          <ac:chgData name="Hello Hello" userId="6a828ef3d50ac5ac" providerId="LiveId" clId="{9564799A-40FD-4AC7-83EA-26D4DF50E8AE}" dt="2025-02-22T07:09:33.477" v="12743"/>
          <ac:spMkLst>
            <pc:docMk/>
            <pc:sldMk cId="3407057271" sldId="467"/>
            <ac:spMk id="60" creationId="{694470B0-4018-5274-528D-34F395F9B649}"/>
          </ac:spMkLst>
        </pc:spChg>
        <pc:spChg chg="add mod">
          <ac:chgData name="Hello Hello" userId="6a828ef3d50ac5ac" providerId="LiveId" clId="{9564799A-40FD-4AC7-83EA-26D4DF50E8AE}" dt="2025-02-22T07:09:33.477" v="12743"/>
          <ac:spMkLst>
            <pc:docMk/>
            <pc:sldMk cId="3407057271" sldId="467"/>
            <ac:spMk id="74" creationId="{50FF873B-5A96-C97F-6161-77C60357F28C}"/>
          </ac:spMkLst>
        </pc:spChg>
        <pc:spChg chg="add mod">
          <ac:chgData name="Hello Hello" userId="6a828ef3d50ac5ac" providerId="LiveId" clId="{9564799A-40FD-4AC7-83EA-26D4DF50E8AE}" dt="2025-02-22T07:09:33.477" v="12743"/>
          <ac:spMkLst>
            <pc:docMk/>
            <pc:sldMk cId="3407057271" sldId="467"/>
            <ac:spMk id="76" creationId="{61F1BC30-C303-E3A3-3F9C-7A0DFB28878E}"/>
          </ac:spMkLst>
        </pc:spChg>
        <pc:spChg chg="add mod">
          <ac:chgData name="Hello Hello" userId="6a828ef3d50ac5ac" providerId="LiveId" clId="{9564799A-40FD-4AC7-83EA-26D4DF50E8AE}" dt="2025-02-22T07:09:33.477" v="12743"/>
          <ac:spMkLst>
            <pc:docMk/>
            <pc:sldMk cId="3407057271" sldId="467"/>
            <ac:spMk id="78" creationId="{31493AB8-B99F-83FB-0D6F-239B99CB797D}"/>
          </ac:spMkLst>
        </pc:spChg>
        <pc:spChg chg="add mod">
          <ac:chgData name="Hello Hello" userId="6a828ef3d50ac5ac" providerId="LiveId" clId="{9564799A-40FD-4AC7-83EA-26D4DF50E8AE}" dt="2025-02-22T07:09:33.477" v="12743"/>
          <ac:spMkLst>
            <pc:docMk/>
            <pc:sldMk cId="3407057271" sldId="467"/>
            <ac:spMk id="82" creationId="{5BEC2EC5-6DB9-B7FC-275E-B65A99E2217A}"/>
          </ac:spMkLst>
        </pc:spChg>
        <pc:spChg chg="add mod">
          <ac:chgData name="Hello Hello" userId="6a828ef3d50ac5ac" providerId="LiveId" clId="{9564799A-40FD-4AC7-83EA-26D4DF50E8AE}" dt="2025-02-22T07:09:33.477" v="12743"/>
          <ac:spMkLst>
            <pc:docMk/>
            <pc:sldMk cId="3407057271" sldId="467"/>
            <ac:spMk id="84" creationId="{93BA37EC-7BEF-A6B3-99E5-73A238D9F697}"/>
          </ac:spMkLst>
        </pc:spChg>
        <pc:picChg chg="add mod">
          <ac:chgData name="Hello Hello" userId="6a828ef3d50ac5ac" providerId="LiveId" clId="{9564799A-40FD-4AC7-83EA-26D4DF50E8AE}" dt="2025-02-22T06:18:53.098" v="11003"/>
          <ac:picMkLst>
            <pc:docMk/>
            <pc:sldMk cId="3407057271" sldId="467"/>
            <ac:picMk id="20" creationId="{747FACD8-647B-F350-AF5E-13DA71B57767}"/>
          </ac:picMkLst>
        </pc:picChg>
      </pc:sldChg>
      <pc:sldChg chg="modSp add del mod modTransition">
        <pc:chgData name="Hello Hello" userId="6a828ef3d50ac5ac" providerId="LiveId" clId="{9564799A-40FD-4AC7-83EA-26D4DF50E8AE}" dt="2025-02-22T08:57:30.961" v="12765" actId="47"/>
        <pc:sldMkLst>
          <pc:docMk/>
          <pc:sldMk cId="955801406" sldId="468"/>
        </pc:sldMkLst>
        <pc:cxnChg chg="mod">
          <ac:chgData name="Hello Hello" userId="6a828ef3d50ac5ac" providerId="LiveId" clId="{9564799A-40FD-4AC7-83EA-26D4DF50E8AE}" dt="2025-02-22T08:57:08.653" v="12761" actId="14100"/>
          <ac:cxnSpMkLst>
            <pc:docMk/>
            <pc:sldMk cId="955801406" sldId="468"/>
            <ac:cxnSpMk id="94" creationId="{28C3DA4E-2F61-7438-911D-C405E9D644A0}"/>
          </ac:cxnSpMkLst>
        </pc:cxnChg>
      </pc:sldChg>
      <pc:sldChg chg="modSp add del mod modTransition">
        <pc:chgData name="Hello Hello" userId="6a828ef3d50ac5ac" providerId="LiveId" clId="{9564799A-40FD-4AC7-83EA-26D4DF50E8AE}" dt="2025-02-22T08:56:40.783" v="12759" actId="47"/>
        <pc:sldMkLst>
          <pc:docMk/>
          <pc:sldMk cId="1436663647" sldId="468"/>
        </pc:sldMkLst>
        <pc:spChg chg="mod">
          <ac:chgData name="Hello Hello" userId="6a828ef3d50ac5ac" providerId="LiveId" clId="{9564799A-40FD-4AC7-83EA-26D4DF50E8AE}" dt="2025-02-22T08:56:02.405" v="12757" actId="14100"/>
          <ac:spMkLst>
            <pc:docMk/>
            <pc:sldMk cId="1436663647" sldId="468"/>
            <ac:spMk id="83" creationId="{92BD2D7B-43A8-C961-2303-46BA8374ED7A}"/>
          </ac:spMkLst>
        </pc:spChg>
      </pc:sldChg>
      <pc:sldChg chg="addSp modSp add del mod">
        <pc:chgData name="Hello Hello" userId="6a828ef3d50ac5ac" providerId="LiveId" clId="{9564799A-40FD-4AC7-83EA-26D4DF50E8AE}" dt="2025-02-24T22:33:52.034" v="13951" actId="47"/>
        <pc:sldMkLst>
          <pc:docMk/>
          <pc:sldMk cId="2426638025" sldId="468"/>
        </pc:sldMkLst>
        <pc:spChg chg="add mod">
          <ac:chgData name="Hello Hello" userId="6a828ef3d50ac5ac" providerId="LiveId" clId="{9564799A-40FD-4AC7-83EA-26D4DF50E8AE}" dt="2025-02-24T06:51:41.222" v="13124"/>
          <ac:spMkLst>
            <pc:docMk/>
            <pc:sldMk cId="2426638025" sldId="468"/>
            <ac:spMk id="7" creationId="{1CBDD95B-0979-1E36-D9A7-17E2454BB754}"/>
          </ac:spMkLst>
        </pc:spChg>
        <pc:spChg chg="add mod">
          <ac:chgData name="Hello Hello" userId="6a828ef3d50ac5ac" providerId="LiveId" clId="{9564799A-40FD-4AC7-83EA-26D4DF50E8AE}" dt="2025-02-24T06:51:41.222" v="13124"/>
          <ac:spMkLst>
            <pc:docMk/>
            <pc:sldMk cId="2426638025" sldId="468"/>
            <ac:spMk id="10" creationId="{305A8714-275D-AEBB-ACAE-3F8D0C67661C}"/>
          </ac:spMkLst>
        </pc:spChg>
        <pc:spChg chg="mod">
          <ac:chgData name="Hello Hello" userId="6a828ef3d50ac5ac" providerId="LiveId" clId="{9564799A-40FD-4AC7-83EA-26D4DF50E8AE}" dt="2025-02-22T09:03:34.127" v="12814" actId="207"/>
          <ac:spMkLst>
            <pc:docMk/>
            <pc:sldMk cId="2426638025" sldId="468"/>
            <ac:spMk id="18" creationId="{48DDB3DA-057F-D132-D698-A4C23178AB05}"/>
          </ac:spMkLst>
        </pc:spChg>
        <pc:spChg chg="mod">
          <ac:chgData name="Hello Hello" userId="6a828ef3d50ac5ac" providerId="LiveId" clId="{9564799A-40FD-4AC7-83EA-26D4DF50E8AE}" dt="2025-02-22T09:03:21.606" v="12809" actId="1036"/>
          <ac:spMkLst>
            <pc:docMk/>
            <pc:sldMk cId="2426638025" sldId="468"/>
            <ac:spMk id="21" creationId="{5BA16825-143F-2250-234D-B5A735820863}"/>
          </ac:spMkLst>
        </pc:spChg>
        <pc:spChg chg="mod">
          <ac:chgData name="Hello Hello" userId="6a828ef3d50ac5ac" providerId="LiveId" clId="{9564799A-40FD-4AC7-83EA-26D4DF50E8AE}" dt="2025-02-22T09:03:29.149" v="12810" actId="207"/>
          <ac:spMkLst>
            <pc:docMk/>
            <pc:sldMk cId="2426638025" sldId="468"/>
            <ac:spMk id="29" creationId="{020EB62F-542F-16BF-9A5C-A070AC126B28}"/>
          </ac:spMkLst>
        </pc:spChg>
        <pc:spChg chg="mod">
          <ac:chgData name="Hello Hello" userId="6a828ef3d50ac5ac" providerId="LiveId" clId="{9564799A-40FD-4AC7-83EA-26D4DF50E8AE}" dt="2025-02-24T06:46:24.148" v="13044" actId="207"/>
          <ac:spMkLst>
            <pc:docMk/>
            <pc:sldMk cId="2426638025" sldId="468"/>
            <ac:spMk id="49" creationId="{9A32E3A8-4E3A-7D7D-B9A5-ABACD45976BF}"/>
          </ac:spMkLst>
        </pc:spChg>
      </pc:sldChg>
      <pc:sldChg chg="add del">
        <pc:chgData name="Hello Hello" userId="6a828ef3d50ac5ac" providerId="LiveId" clId="{9564799A-40FD-4AC7-83EA-26D4DF50E8AE}" dt="2025-02-22T08:55:53.094" v="12755"/>
        <pc:sldMkLst>
          <pc:docMk/>
          <pc:sldMk cId="4218078252" sldId="468"/>
        </pc:sldMkLst>
      </pc:sldChg>
      <pc:sldChg chg="addSp modSp add del mod">
        <pc:chgData name="Hello Hello" userId="6a828ef3d50ac5ac" providerId="LiveId" clId="{9564799A-40FD-4AC7-83EA-26D4DF50E8AE}" dt="2025-02-24T22:33:52.034" v="13951" actId="47"/>
        <pc:sldMkLst>
          <pc:docMk/>
          <pc:sldMk cId="3745205309" sldId="469"/>
        </pc:sldMkLst>
        <pc:spChg chg="add mod">
          <ac:chgData name="Hello Hello" userId="6a828ef3d50ac5ac" providerId="LiveId" clId="{9564799A-40FD-4AC7-83EA-26D4DF50E8AE}" dt="2025-02-24T06:52:13.293" v="13146"/>
          <ac:spMkLst>
            <pc:docMk/>
            <pc:sldMk cId="3745205309" sldId="469"/>
            <ac:spMk id="4" creationId="{94E5E970-FA7E-C8BC-8CD2-75C7C5EFD428}"/>
          </ac:spMkLst>
        </pc:spChg>
        <pc:spChg chg="add mod">
          <ac:chgData name="Hello Hello" userId="6a828ef3d50ac5ac" providerId="LiveId" clId="{9564799A-40FD-4AC7-83EA-26D4DF50E8AE}" dt="2025-02-24T06:52:13.293" v="13146"/>
          <ac:spMkLst>
            <pc:docMk/>
            <pc:sldMk cId="3745205309" sldId="469"/>
            <ac:spMk id="6" creationId="{851E5B62-5643-3EF1-4FC1-39DE8191430B}"/>
          </ac:spMkLst>
        </pc:spChg>
        <pc:spChg chg="mod">
          <ac:chgData name="Hello Hello" userId="6a828ef3d50ac5ac" providerId="LiveId" clId="{9564799A-40FD-4AC7-83EA-26D4DF50E8AE}" dt="2025-02-24T06:48:08.151" v="13066" actId="207"/>
          <ac:spMkLst>
            <pc:docMk/>
            <pc:sldMk cId="3745205309" sldId="469"/>
            <ac:spMk id="56" creationId="{2C8A580E-BC4A-FDB5-4578-874D2A429813}"/>
          </ac:spMkLst>
        </pc:spChg>
      </pc:sldChg>
      <pc:sldChg chg="addSp modSp add del mod">
        <pc:chgData name="Hello Hello" userId="6a828ef3d50ac5ac" providerId="LiveId" clId="{9564799A-40FD-4AC7-83EA-26D4DF50E8AE}" dt="2025-02-27T21:31:54.649" v="14216" actId="20577"/>
        <pc:sldMkLst>
          <pc:docMk/>
          <pc:sldMk cId="38484068" sldId="470"/>
        </pc:sldMkLst>
        <pc:spChg chg="add mod">
          <ac:chgData name="Hello Hello" userId="6a828ef3d50ac5ac" providerId="LiveId" clId="{9564799A-40FD-4AC7-83EA-26D4DF50E8AE}" dt="2025-02-24T06:52:14.540" v="13147"/>
          <ac:spMkLst>
            <pc:docMk/>
            <pc:sldMk cId="38484068" sldId="470"/>
            <ac:spMk id="4" creationId="{DDAE70D9-2F07-E9A5-A5A7-21708FAF894E}"/>
          </ac:spMkLst>
        </pc:spChg>
        <pc:spChg chg="add mod">
          <ac:chgData name="Hello Hello" userId="6a828ef3d50ac5ac" providerId="LiveId" clId="{9564799A-40FD-4AC7-83EA-26D4DF50E8AE}" dt="2025-02-24T06:52:14.540" v="13147"/>
          <ac:spMkLst>
            <pc:docMk/>
            <pc:sldMk cId="38484068" sldId="470"/>
            <ac:spMk id="5" creationId="{0A49D4A0-957C-D5FC-3DD2-1668AEFA96E0}"/>
          </ac:spMkLst>
        </pc:spChg>
        <pc:spChg chg="mod">
          <ac:chgData name="Hello Hello" userId="6a828ef3d50ac5ac" providerId="LiveId" clId="{9564799A-40FD-4AC7-83EA-26D4DF50E8AE}" dt="2025-02-27T21:31:54.649" v="14216" actId="20577"/>
          <ac:spMkLst>
            <pc:docMk/>
            <pc:sldMk cId="38484068" sldId="470"/>
            <ac:spMk id="12" creationId="{CBE51986-C3E5-E6D1-8F65-24DB68AE2E2B}"/>
          </ac:spMkLst>
        </pc:spChg>
        <pc:spChg chg="mod">
          <ac:chgData name="Hello Hello" userId="6a828ef3d50ac5ac" providerId="LiveId" clId="{9564799A-40FD-4AC7-83EA-26D4DF50E8AE}" dt="2025-02-24T06:48:15.808" v="13067" actId="207"/>
          <ac:spMkLst>
            <pc:docMk/>
            <pc:sldMk cId="38484068" sldId="470"/>
            <ac:spMk id="61" creationId="{4EAD459B-3E7F-AD4D-18E3-C8DEB3AA145A}"/>
          </ac:spMkLst>
        </pc:spChg>
      </pc:sldChg>
      <pc:sldChg chg="add del">
        <pc:chgData name="Hello Hello" userId="6a828ef3d50ac5ac" providerId="LiveId" clId="{9564799A-40FD-4AC7-83EA-26D4DF50E8AE}" dt="2025-02-24T06:51:14.477" v="13111"/>
        <pc:sldMkLst>
          <pc:docMk/>
          <pc:sldMk cId="402651570" sldId="471"/>
        </pc:sldMkLst>
      </pc:sldChg>
      <pc:sldChg chg="modSp add mod">
        <pc:chgData name="Hello Hello" userId="6a828ef3d50ac5ac" providerId="LiveId" clId="{9564799A-40FD-4AC7-83EA-26D4DF50E8AE}" dt="2025-02-24T22:41:06.893" v="14181" actId="20577"/>
        <pc:sldMkLst>
          <pc:docMk/>
          <pc:sldMk cId="3419381035" sldId="471"/>
        </pc:sldMkLst>
        <pc:spChg chg="mod">
          <ac:chgData name="Hello Hello" userId="6a828ef3d50ac5ac" providerId="LiveId" clId="{9564799A-40FD-4AC7-83EA-26D4DF50E8AE}" dt="2025-02-24T22:39:56.881" v="14005" actId="20577"/>
          <ac:spMkLst>
            <pc:docMk/>
            <pc:sldMk cId="3419381035" sldId="471"/>
            <ac:spMk id="3" creationId="{63C80F5D-5AC3-D4D5-F6A4-6CE71142D4FE}"/>
          </ac:spMkLst>
        </pc:spChg>
        <pc:spChg chg="mod">
          <ac:chgData name="Hello Hello" userId="6a828ef3d50ac5ac" providerId="LiveId" clId="{9564799A-40FD-4AC7-83EA-26D4DF50E8AE}" dt="2025-02-24T22:41:06.893" v="14181" actId="20577"/>
          <ac:spMkLst>
            <pc:docMk/>
            <pc:sldMk cId="3419381035" sldId="471"/>
            <ac:spMk id="9" creationId="{14A8D8CC-0B84-B061-A8BC-149D58D84A20}"/>
          </ac:spMkLst>
        </pc:spChg>
      </pc:sldChg>
    </pc:docChg>
  </pc:docChgLst>
  <pc:docChgLst>
    <pc:chgData name="Hello Hello" userId="6a828ef3d50ac5ac" providerId="LiveId" clId="{0F844B4E-E4F6-41A1-82CD-1D6267AF7923}"/>
    <pc:docChg chg="undo redo custSel addSld delSld modSld sldOrd">
      <pc:chgData name="Hello Hello" userId="6a828ef3d50ac5ac" providerId="LiveId" clId="{0F844B4E-E4F6-41A1-82CD-1D6267AF7923}" dt="2025-02-15T02:51:01.948" v="3994" actId="20577"/>
      <pc:docMkLst>
        <pc:docMk/>
      </pc:docMkLst>
      <pc:sldChg chg="modSp mod">
        <pc:chgData name="Hello Hello" userId="6a828ef3d50ac5ac" providerId="LiveId" clId="{0F844B4E-E4F6-41A1-82CD-1D6267AF7923}" dt="2025-02-15T00:41:52.798" v="881" actId="20577"/>
        <pc:sldMkLst>
          <pc:docMk/>
          <pc:sldMk cId="2027118340" sldId="256"/>
        </pc:sldMkLst>
        <pc:spChg chg="mod">
          <ac:chgData name="Hello Hello" userId="6a828ef3d50ac5ac" providerId="LiveId" clId="{0F844B4E-E4F6-41A1-82CD-1D6267AF7923}" dt="2025-02-15T00:41:52.798" v="881" actId="20577"/>
          <ac:spMkLst>
            <pc:docMk/>
            <pc:sldMk cId="2027118340" sldId="256"/>
            <ac:spMk id="4" creationId="{F21CBD64-F29F-1333-7EDB-731B07C6DE1D}"/>
          </ac:spMkLst>
        </pc:spChg>
      </pc:sldChg>
      <pc:sldChg chg="addSp modSp">
        <pc:chgData name="Hello Hello" userId="6a828ef3d50ac5ac" providerId="LiveId" clId="{0F844B4E-E4F6-41A1-82CD-1D6267AF7923}" dt="2025-02-15T02:22:32.398" v="3877"/>
        <pc:sldMkLst>
          <pc:docMk/>
          <pc:sldMk cId="3548704323" sldId="350"/>
        </pc:sldMkLst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0" creationId="{D0ED12F1-845A-E3E1-1EA0-30567935F5C5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1" creationId="{02D1AB30-09A8-15A5-62A8-175A0F4E9E45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2" creationId="{55DB645D-3D91-7DA8-01BE-F4FED5398B3E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3" creationId="{925E505A-58ED-0E19-86A9-1AFCEAAD371C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4" creationId="{67154B7F-1AB9-D4D0-3A77-B0C7A144F6EC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5" creationId="{21F9382E-C399-4753-C996-6B63C26F1ECF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6" creationId="{9DE4F719-1A03-AF0E-B625-E0227B3BEE4D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7" creationId="{B3C6486D-1FD9-8A79-B7C7-262A72F09F2F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8" creationId="{BD18C435-AD34-F75F-50FF-BCF0ED6F9100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9" creationId="{52FE7A46-8D26-CF6B-0465-24635688A380}"/>
          </ac:spMkLst>
        </pc:spChg>
      </pc:sldChg>
      <pc:sldChg chg="addSp modSp mod">
        <pc:chgData name="Hello Hello" userId="6a828ef3d50ac5ac" providerId="LiveId" clId="{0F844B4E-E4F6-41A1-82CD-1D6267AF7923}" dt="2025-02-15T02:32:14.255" v="3949" actId="207"/>
        <pc:sldMkLst>
          <pc:docMk/>
          <pc:sldMk cId="598799285" sldId="353"/>
        </pc:sldMkLst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2" creationId="{41284AB9-3342-F5EF-0DBB-4F185991A2F9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3" creationId="{F144C82E-93AC-61ED-64EA-885C18042957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4" creationId="{DF56C1EC-4489-5C8E-4C31-9F7924CD19B0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5" creationId="{B96968BA-6ADD-EB7F-F4C8-412E793DF15F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6" creationId="{63AC19CD-E3EF-6384-3F3A-50A7309393D6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7" creationId="{3C26DC20-7A6C-D34B-792A-3E9B7570D8A0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8" creationId="{D5B3A1C1-11D4-8C1C-4279-B386694257AD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9" creationId="{1C307073-081C-3D2F-1987-985AF01C8237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20" creationId="{1E333448-13E9-B774-9C38-6C3C44DED7C5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21" creationId="{33E3D364-B494-055C-D58C-91892842BF03}"/>
          </ac:spMkLst>
        </pc:spChg>
        <pc:spChg chg="mod">
          <ac:chgData name="Hello Hello" userId="6a828ef3d50ac5ac" providerId="LiveId" clId="{0F844B4E-E4F6-41A1-82CD-1D6267AF7923}" dt="2025-02-15T02:32:06.785" v="3948" actId="207"/>
          <ac:spMkLst>
            <pc:docMk/>
            <pc:sldMk cId="598799285" sldId="353"/>
            <ac:spMk id="40" creationId="{760FA814-13F6-34E3-7A74-8D18376C7705}"/>
          </ac:spMkLst>
        </pc:spChg>
        <pc:spChg chg="mod">
          <ac:chgData name="Hello Hello" userId="6a828ef3d50ac5ac" providerId="LiveId" clId="{0F844B4E-E4F6-41A1-82CD-1D6267AF7923}" dt="2025-02-15T02:32:14.255" v="3949" actId="207"/>
          <ac:spMkLst>
            <pc:docMk/>
            <pc:sldMk cId="598799285" sldId="353"/>
            <ac:spMk id="43" creationId="{8875CB88-CE61-5722-A0C0-DF54DF0260E1}"/>
          </ac:spMkLst>
        </pc:spChg>
      </pc:sldChg>
      <pc:sldChg chg="modSp del mod">
        <pc:chgData name="Hello Hello" userId="6a828ef3d50ac5ac" providerId="LiveId" clId="{0F844B4E-E4F6-41A1-82CD-1D6267AF7923}" dt="2025-02-15T02:18:35.380" v="3795" actId="47"/>
        <pc:sldMkLst>
          <pc:docMk/>
          <pc:sldMk cId="2289605971" sldId="367"/>
        </pc:sldMkLst>
        <pc:spChg chg="mod">
          <ac:chgData name="Hello Hello" userId="6a828ef3d50ac5ac" providerId="LiveId" clId="{0F844B4E-E4F6-41A1-82CD-1D6267AF7923}" dt="2025-02-15T00:53:41.629" v="1045" actId="20577"/>
          <ac:spMkLst>
            <pc:docMk/>
            <pc:sldMk cId="2289605971" sldId="367"/>
            <ac:spMk id="9" creationId="{AB02CAC4-3E9E-6143-B6DF-7473463F0D5E}"/>
          </ac:spMkLst>
        </pc:spChg>
      </pc:sldChg>
      <pc:sldChg chg="addSp modSp mod">
        <pc:chgData name="Hello Hello" userId="6a828ef3d50ac5ac" providerId="LiveId" clId="{0F844B4E-E4F6-41A1-82CD-1D6267AF7923}" dt="2025-02-15T02:22:08.844" v="3874" actId="1038"/>
        <pc:sldMkLst>
          <pc:docMk/>
          <pc:sldMk cId="215505605" sldId="368"/>
        </pc:sldMkLst>
        <pc:spChg chg="add mod">
          <ac:chgData name="Hello Hello" userId="6a828ef3d50ac5ac" providerId="LiveId" clId="{0F844B4E-E4F6-41A1-82CD-1D6267AF7923}" dt="2025-02-15T02:18:24.531" v="3794" actId="1076"/>
          <ac:spMkLst>
            <pc:docMk/>
            <pc:sldMk cId="215505605" sldId="368"/>
            <ac:spMk id="2" creationId="{524C3A04-2F61-6EA5-A833-CC608C74B6FB}"/>
          </ac:spMkLst>
        </pc:spChg>
        <pc:spChg chg="mod">
          <ac:chgData name="Hello Hello" userId="6a828ef3d50ac5ac" providerId="LiveId" clId="{0F844B4E-E4F6-41A1-82CD-1D6267AF7923}" dt="2025-02-15T02:22:03.809" v="3832" actId="1076"/>
          <ac:spMkLst>
            <pc:docMk/>
            <pc:sldMk cId="215505605" sldId="368"/>
            <ac:spMk id="9" creationId="{81EE97DF-FA6A-C3DD-F5F9-1C4BC7DDD68A}"/>
          </ac:spMkLst>
        </pc:spChg>
        <pc:spChg chg="add mod">
          <ac:chgData name="Hello Hello" userId="6a828ef3d50ac5ac" providerId="LiveId" clId="{0F844B4E-E4F6-41A1-82CD-1D6267AF7923}" dt="2025-02-15T02:19:35.956" v="3797" actId="1076"/>
          <ac:spMkLst>
            <pc:docMk/>
            <pc:sldMk cId="215505605" sldId="368"/>
            <ac:spMk id="12" creationId="{FEC12293-5A64-B76D-8C7C-75103798359B}"/>
          </ac:spMkLst>
        </pc:spChg>
        <pc:spChg chg="add mod">
          <ac:chgData name="Hello Hello" userId="6a828ef3d50ac5ac" providerId="LiveId" clId="{0F844B4E-E4F6-41A1-82CD-1D6267AF7923}" dt="2025-02-15T02:19:35.956" v="3797" actId="1076"/>
          <ac:spMkLst>
            <pc:docMk/>
            <pc:sldMk cId="215505605" sldId="368"/>
            <ac:spMk id="14" creationId="{FE4E7C8B-5F3A-CBF7-B257-8F5952AB7FF3}"/>
          </ac:spMkLst>
        </pc:spChg>
        <pc:spChg chg="add mod">
          <ac:chgData name="Hello Hello" userId="6a828ef3d50ac5ac" providerId="LiveId" clId="{0F844B4E-E4F6-41A1-82CD-1D6267AF7923}" dt="2025-02-15T02:21:21.336" v="3803" actId="1076"/>
          <ac:spMkLst>
            <pc:docMk/>
            <pc:sldMk cId="215505605" sldId="368"/>
            <ac:spMk id="24" creationId="{0904318D-9208-7DDB-CB0C-B0C0B32AF7A6}"/>
          </ac:spMkLst>
        </pc:spChg>
        <pc:spChg chg="add mod">
          <ac:chgData name="Hello Hello" userId="6a828ef3d50ac5ac" providerId="LiveId" clId="{0F844B4E-E4F6-41A1-82CD-1D6267AF7923}" dt="2025-02-15T02:22:08.844" v="3874" actId="1038"/>
          <ac:spMkLst>
            <pc:docMk/>
            <pc:sldMk cId="215505605" sldId="368"/>
            <ac:spMk id="25" creationId="{FF314431-3237-CA41-C021-330EDF1E13AF}"/>
          </ac:spMkLst>
        </pc:spChg>
        <pc:spChg chg="add mod">
          <ac:chgData name="Hello Hello" userId="6a828ef3d50ac5ac" providerId="LiveId" clId="{0F844B4E-E4F6-41A1-82CD-1D6267AF7923}" dt="2025-02-15T02:22:08.844" v="3874" actId="1038"/>
          <ac:spMkLst>
            <pc:docMk/>
            <pc:sldMk cId="215505605" sldId="368"/>
            <ac:spMk id="26" creationId="{251955B8-584D-985A-7A91-12A0F5BC8CFB}"/>
          </ac:spMkLst>
        </pc:spChg>
        <pc:spChg chg="add mod">
          <ac:chgData name="Hello Hello" userId="6a828ef3d50ac5ac" providerId="LiveId" clId="{0F844B4E-E4F6-41A1-82CD-1D6267AF7923}" dt="2025-02-15T02:22:08.844" v="3874" actId="1038"/>
          <ac:spMkLst>
            <pc:docMk/>
            <pc:sldMk cId="215505605" sldId="368"/>
            <ac:spMk id="30" creationId="{9AFAC859-0DBE-EC5D-C6B0-C4FBEFAB3E81}"/>
          </ac:spMkLst>
        </pc:spChg>
        <pc:spChg chg="add mod">
          <ac:chgData name="Hello Hello" userId="6a828ef3d50ac5ac" providerId="LiveId" clId="{0F844B4E-E4F6-41A1-82CD-1D6267AF7923}" dt="2025-02-15T02:22:08.844" v="3874" actId="1038"/>
          <ac:spMkLst>
            <pc:docMk/>
            <pc:sldMk cId="215505605" sldId="368"/>
            <ac:spMk id="32" creationId="{E0DB4240-F7AA-F4C2-909B-C83B0E467928}"/>
          </ac:spMkLst>
        </pc:spChg>
        <pc:spChg chg="add mod">
          <ac:chgData name="Hello Hello" userId="6a828ef3d50ac5ac" providerId="LiveId" clId="{0F844B4E-E4F6-41A1-82CD-1D6267AF7923}" dt="2025-02-15T02:22:08.844" v="3874" actId="1038"/>
          <ac:spMkLst>
            <pc:docMk/>
            <pc:sldMk cId="215505605" sldId="368"/>
            <ac:spMk id="33" creationId="{68F6410F-CDCC-A77A-E6F5-37E98A90CF4A}"/>
          </ac:spMkLst>
        </pc:spChg>
        <pc:spChg chg="add mod">
          <ac:chgData name="Hello Hello" userId="6a828ef3d50ac5ac" providerId="LiveId" clId="{0F844B4E-E4F6-41A1-82CD-1D6267AF7923}" dt="2025-02-15T02:22:00.655" v="3830" actId="14100"/>
          <ac:spMkLst>
            <pc:docMk/>
            <pc:sldMk cId="215505605" sldId="368"/>
            <ac:spMk id="34" creationId="{5FF35361-1CFC-28E1-A2B1-9FFEE376CF9B}"/>
          </ac:spMkLst>
        </pc:spChg>
      </pc:sldChg>
      <pc:sldChg chg="addSp modSp del mod">
        <pc:chgData name="Hello Hello" userId="6a828ef3d50ac5ac" providerId="LiveId" clId="{0F844B4E-E4F6-41A1-82CD-1D6267AF7923}" dt="2025-02-15T02:31:11.488" v="3945" actId="47"/>
        <pc:sldMkLst>
          <pc:docMk/>
          <pc:sldMk cId="1090426411" sldId="369"/>
        </pc:sldMkLst>
        <pc:spChg chg="mod">
          <ac:chgData name="Hello Hello" userId="6a828ef3d50ac5ac" providerId="LiveId" clId="{0F844B4E-E4F6-41A1-82CD-1D6267AF7923}" dt="2025-02-15T02:29:13.935" v="3944" actId="20577"/>
          <ac:spMkLst>
            <pc:docMk/>
            <pc:sldMk cId="1090426411" sldId="369"/>
            <ac:spMk id="9" creationId="{5C23DED1-F1E4-75C1-AEDD-273696C1FD6A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0" creationId="{6307FAFD-21C2-BC15-6293-66C7A1432DBB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1" creationId="{B1062069-7364-4A30-150A-B5FD5808FBA6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2" creationId="{72942C6D-0FBA-587F-2974-80F80DBE605F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3" creationId="{8A504662-4F8D-261D-04BA-F06917B9448B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4" creationId="{EEA4E296-BC6F-D27B-F6DD-0862C1E2F65F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5" creationId="{F545B7E5-6D08-2BE9-DC0D-DF411017285D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6" creationId="{41DDFEB3-E7CF-35C6-C687-ABB91A9837A4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7" creationId="{51132D50-A25B-2784-1F88-5F2BBDB1003D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8" creationId="{FE9956B1-557E-75A1-A0CF-E0CF4284C3B7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9" creationId="{3C47D40C-40B0-2076-1325-5DB392AFB740}"/>
          </ac:spMkLst>
        </pc:spChg>
      </pc:sldChg>
      <pc:sldChg chg="addSp modSp mod">
        <pc:chgData name="Hello Hello" userId="6a828ef3d50ac5ac" providerId="LiveId" clId="{0F844B4E-E4F6-41A1-82CD-1D6267AF7923}" dt="2025-02-15T02:32:41.448" v="3952" actId="207"/>
        <pc:sldMkLst>
          <pc:docMk/>
          <pc:sldMk cId="3240970954" sldId="370"/>
        </pc:sldMkLst>
        <pc:spChg chg="mod">
          <ac:chgData name="Hello Hello" userId="6a828ef3d50ac5ac" providerId="LiveId" clId="{0F844B4E-E4F6-41A1-82CD-1D6267AF7923}" dt="2025-02-15T00:15:01.143" v="601" actId="207"/>
          <ac:spMkLst>
            <pc:docMk/>
            <pc:sldMk cId="3240970954" sldId="370"/>
            <ac:spMk id="2" creationId="{740766B4-EF60-34BF-9B8A-6AA5ABCE7EAE}"/>
          </ac:spMkLst>
        </pc:spChg>
        <pc:spChg chg="mod">
          <ac:chgData name="Hello Hello" userId="6a828ef3d50ac5ac" providerId="LiveId" clId="{0F844B4E-E4F6-41A1-82CD-1D6267AF7923}" dt="2025-02-14T03:56:06.443" v="319" actId="1076"/>
          <ac:spMkLst>
            <pc:docMk/>
            <pc:sldMk cId="3240970954" sldId="370"/>
            <ac:spMk id="9" creationId="{DAA6A4B9-740E-B2B0-3A3C-1A612D337CF2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2" creationId="{19C628BE-7F9B-279E-3C3F-69C1398D3D62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3" creationId="{AA270688-47CB-C7DC-7054-83431624DE3F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4" creationId="{628D1B57-6DC9-ED51-7CD4-CE065D8C145A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5" creationId="{1AFB3669-807B-FF00-97F6-64D888A0D46A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6" creationId="{EAFA718D-C1EB-634B-B0D2-51A74D3668E1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7" creationId="{7CADA13A-C32C-D6BC-A1AC-3509FFD0CBC5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8" creationId="{0AF9C07F-6BB5-C423-D3FA-0F8D3D2E1185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9" creationId="{C5695778-5052-4FF0-E28A-A2F12310E7F1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20" creationId="{8E16D5EA-C16C-B7F7-66D9-45BDB99BF3D1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21" creationId="{04C2EDF7-0414-6808-47D2-FC7B4A9459A5}"/>
          </ac:spMkLst>
        </pc:spChg>
        <pc:spChg chg="mod">
          <ac:chgData name="Hello Hello" userId="6a828ef3d50ac5ac" providerId="LiveId" clId="{0F844B4E-E4F6-41A1-82CD-1D6267AF7923}" dt="2025-02-15T02:32:41.448" v="3952" actId="207"/>
          <ac:spMkLst>
            <pc:docMk/>
            <pc:sldMk cId="3240970954" sldId="370"/>
            <ac:spMk id="51" creationId="{EE125DD3-CD97-CC77-9BD9-DF2F07DD0727}"/>
          </ac:spMkLst>
        </pc:spChg>
        <pc:spChg chg="mod">
          <ac:chgData name="Hello Hello" userId="6a828ef3d50ac5ac" providerId="LiveId" clId="{0F844B4E-E4F6-41A1-82CD-1D6267AF7923}" dt="2025-02-15T02:32:23.033" v="3950" actId="207"/>
          <ac:spMkLst>
            <pc:docMk/>
            <pc:sldMk cId="3240970954" sldId="370"/>
            <ac:spMk id="52" creationId="{6C109E52-4867-A351-6B09-7ED0C775F9B3}"/>
          </ac:spMkLst>
        </pc:spChg>
      </pc:sldChg>
      <pc:sldChg chg="addSp modSp mod">
        <pc:chgData name="Hello Hello" userId="6a828ef3d50ac5ac" providerId="LiveId" clId="{0F844B4E-E4F6-41A1-82CD-1D6267AF7923}" dt="2025-02-15T02:32:51.523" v="3953" actId="207"/>
        <pc:sldMkLst>
          <pc:docMk/>
          <pc:sldMk cId="3016968020" sldId="371"/>
        </pc:sldMkLst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2" creationId="{E5B15B19-18A3-4E95-C4F8-CE3A00E03803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3" creationId="{1A30CF45-7585-4864-8603-11E98F5E0284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4" creationId="{DD1EE0BB-C241-11C5-0466-2E6401C8178D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5" creationId="{03A77BD2-0673-8498-AE6B-3FCFE8E52571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6" creationId="{3D305D71-8FF6-8372-9CBD-1C8161221A82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7" creationId="{15A33368-C911-B6B4-65C4-B7EFFAEBDBFA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8" creationId="{76861A2F-47C8-4B7F-8C65-355CE4086813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9" creationId="{FF5225BA-F5FD-BE35-0E6D-9E950E4C25E4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20" creationId="{A0D23281-3B8D-357F-B943-F86B018239C2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21" creationId="{350CD80C-400F-A143-12E8-553519B789B2}"/>
          </ac:spMkLst>
        </pc:spChg>
        <pc:spChg chg="mod">
          <ac:chgData name="Hello Hello" userId="6a828ef3d50ac5ac" providerId="LiveId" clId="{0F844B4E-E4F6-41A1-82CD-1D6267AF7923}" dt="2025-02-15T02:32:51.523" v="3953" actId="207"/>
          <ac:spMkLst>
            <pc:docMk/>
            <pc:sldMk cId="3016968020" sldId="371"/>
            <ac:spMk id="44" creationId="{23200677-29EE-DE49-8D04-1DE09FA5D31E}"/>
          </ac:spMkLst>
        </pc:spChg>
        <pc:spChg chg="mod">
          <ac:chgData name="Hello Hello" userId="6a828ef3d50ac5ac" providerId="LiveId" clId="{0F844B4E-E4F6-41A1-82CD-1D6267AF7923}" dt="2025-02-15T02:32:27.634" v="3951" actId="207"/>
          <ac:spMkLst>
            <pc:docMk/>
            <pc:sldMk cId="3016968020" sldId="371"/>
            <ac:spMk id="45" creationId="{1EB172C8-242F-654E-0EB2-15B9D7C05EB8}"/>
          </ac:spMkLst>
        </pc:spChg>
      </pc:sldChg>
      <pc:sldChg chg="addSp delSp modSp mod">
        <pc:chgData name="Hello Hello" userId="6a828ef3d50ac5ac" providerId="LiveId" clId="{0F844B4E-E4F6-41A1-82CD-1D6267AF7923}" dt="2025-02-15T02:22:47.055" v="3883" actId="478"/>
        <pc:sldMkLst>
          <pc:docMk/>
          <pc:sldMk cId="817891884" sldId="375"/>
        </pc:sldMkLst>
        <pc:spChg chg="add mod">
          <ac:chgData name="Hello Hello" userId="6a828ef3d50ac5ac" providerId="LiveId" clId="{0F844B4E-E4F6-41A1-82CD-1D6267AF7923}" dt="2025-02-14T03:59:16.644" v="337" actId="207"/>
          <ac:spMkLst>
            <pc:docMk/>
            <pc:sldMk cId="817891884" sldId="375"/>
            <ac:spMk id="12" creationId="{6696DBDE-EEF5-1F7E-A51D-7A58235E717F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3" creationId="{77E43328-894C-FE18-F4EF-3D274C6C5E00}"/>
          </ac:spMkLst>
        </pc:spChg>
        <pc:spChg chg="add del mod">
          <ac:chgData name="Hello Hello" userId="6a828ef3d50ac5ac" providerId="LiveId" clId="{0F844B4E-E4F6-41A1-82CD-1D6267AF7923}" dt="2025-02-15T02:22:47.055" v="3883" actId="478"/>
          <ac:spMkLst>
            <pc:docMk/>
            <pc:sldMk cId="817891884" sldId="375"/>
            <ac:spMk id="14" creationId="{60401BAC-644F-52F7-D8FA-27B716B431DE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5" creationId="{6490EB19-73EE-7D55-1968-BDDA6826DAAE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6" creationId="{3EE7370D-C44A-B51C-B6BE-0E06C7D6A838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7" creationId="{B0F4EB3A-E1D2-D02E-E465-4653A989D2F7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8" creationId="{78B626BE-24B2-E989-05A6-76D7096F0211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9" creationId="{72B2B3EC-C3AA-6CD2-9C87-677AB77A8BA7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20" creationId="{B9CAD590-FA1A-A64A-E1B5-911714C44725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21" creationId="{DEC94BFB-B81A-3B74-D5BA-D3392EC77E24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22" creationId="{833CFDEF-D07B-09CF-4981-C66A94263C8D}"/>
          </ac:spMkLst>
        </pc:spChg>
      </pc:sldChg>
      <pc:sldChg chg="addSp modSp mod">
        <pc:chgData name="Hello Hello" userId="6a828ef3d50ac5ac" providerId="LiveId" clId="{0F844B4E-E4F6-41A1-82CD-1D6267AF7923}" dt="2025-02-15T02:23:11.580" v="3889"/>
        <pc:sldMkLst>
          <pc:docMk/>
          <pc:sldMk cId="1381215737" sldId="376"/>
        </pc:sldMkLst>
        <pc:spChg chg="mod">
          <ac:chgData name="Hello Hello" userId="6a828ef3d50ac5ac" providerId="LiveId" clId="{0F844B4E-E4F6-41A1-82CD-1D6267AF7923}" dt="2025-02-15T00:17:36.817" v="635" actId="207"/>
          <ac:spMkLst>
            <pc:docMk/>
            <pc:sldMk cId="1381215737" sldId="376"/>
            <ac:spMk id="5" creationId="{34543D26-8603-BD05-D59D-73E311BBF231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8" creationId="{04C922AE-D771-6930-CEAF-E9A6F31708DA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9" creationId="{32C07B10-0B08-64D9-879C-42726993FD10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2" creationId="{2C95585E-9106-ADC9-8CBE-31710CC8E0AE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3" creationId="{6B3561AB-DDA5-3920-8B2E-ACB6307009D8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4" creationId="{F0C5439F-DAFF-2557-3739-94CE21AE3A6C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5" creationId="{4320B59F-CA12-6C9F-FFA5-ABFF75BC1894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6" creationId="{AD07AF07-190C-C92A-0093-25B82703FD8A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7" creationId="{8E116543-ED8C-C614-1E18-476F7FC8DFE6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8" creationId="{98A4D025-F326-9F83-B98B-173D0278C650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9" creationId="{1F3CB9A1-C330-DE01-C533-D7EC6B0100A7}"/>
          </ac:spMkLst>
        </pc:spChg>
      </pc:sldChg>
      <pc:sldChg chg="addSp modSp mod">
        <pc:chgData name="Hello Hello" userId="6a828ef3d50ac5ac" providerId="LiveId" clId="{0F844B4E-E4F6-41A1-82CD-1D6267AF7923}" dt="2025-02-15T02:23:04.437" v="3888"/>
        <pc:sldMkLst>
          <pc:docMk/>
          <pc:sldMk cId="3172243111" sldId="385"/>
        </pc:sldMkLst>
        <pc:spChg chg="mod">
          <ac:chgData name="Hello Hello" userId="6a828ef3d50ac5ac" providerId="LiveId" clId="{0F844B4E-E4F6-41A1-82CD-1D6267AF7923}" dt="2025-02-15T00:16:30.006" v="622" actId="207"/>
          <ac:spMkLst>
            <pc:docMk/>
            <pc:sldMk cId="3172243111" sldId="385"/>
            <ac:spMk id="8" creationId="{3E55E05C-E6E5-93FE-5E30-924CDF293814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2" creationId="{782002FC-BA68-56F3-8D25-304F8DF0ED63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3" creationId="{50220927-3D09-C276-1F56-E2C21069FB3D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4" creationId="{7F3AC37D-5A2E-EBC6-9B8C-EBEAFD608EB5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5" creationId="{03CC2951-BE25-E1D5-E9E7-3D5B9CA691EF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6" creationId="{249AB9FE-8BDA-060E-0F6A-D4C060915F39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7" creationId="{A4E31C5C-EA9A-B845-DCD4-765524F8C28B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8" creationId="{45DE5E02-C22B-98E0-2363-D00477B48DBC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9" creationId="{4E45D68C-B7A4-1BC5-45FF-2E89975E0632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20" creationId="{C37FE111-BC4E-A65F-534C-4EF22EF99D45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21" creationId="{EA3B7454-9A08-B3EF-876E-811043AFCF58}"/>
          </ac:spMkLst>
        </pc:spChg>
      </pc:sldChg>
      <pc:sldChg chg="modSp del mod">
        <pc:chgData name="Hello Hello" userId="6a828ef3d50ac5ac" providerId="LiveId" clId="{0F844B4E-E4F6-41A1-82CD-1D6267AF7923}" dt="2025-02-15T00:37:37.525" v="851" actId="47"/>
        <pc:sldMkLst>
          <pc:docMk/>
          <pc:sldMk cId="797036340" sldId="388"/>
        </pc:sldMkLst>
        <pc:spChg chg="mod">
          <ac:chgData name="Hello Hello" userId="6a828ef3d50ac5ac" providerId="LiveId" clId="{0F844B4E-E4F6-41A1-82CD-1D6267AF7923}" dt="2025-02-15T00:21:06.391" v="682" actId="207"/>
          <ac:spMkLst>
            <pc:docMk/>
            <pc:sldMk cId="797036340" sldId="388"/>
            <ac:spMk id="7" creationId="{F382DAAA-FDBE-84E0-73B2-09EDBE2F0FC1}"/>
          </ac:spMkLst>
        </pc:spChg>
      </pc:sldChg>
      <pc:sldChg chg="addSp modSp mod">
        <pc:chgData name="Hello Hello" userId="6a828ef3d50ac5ac" providerId="LiveId" clId="{0F844B4E-E4F6-41A1-82CD-1D6267AF7923}" dt="2025-02-15T02:23:23.164" v="3899"/>
        <pc:sldMkLst>
          <pc:docMk/>
          <pc:sldMk cId="2654543829" sldId="389"/>
        </pc:sldMkLst>
        <pc:spChg chg="mod">
          <ac:chgData name="Hello Hello" userId="6a828ef3d50ac5ac" providerId="LiveId" clId="{0F844B4E-E4F6-41A1-82CD-1D6267AF7923}" dt="2025-02-15T00:20:28.818" v="673" actId="207"/>
          <ac:spMkLst>
            <pc:docMk/>
            <pc:sldMk cId="2654543829" sldId="389"/>
            <ac:spMk id="5" creationId="{1F0F961A-EFDC-3474-0650-3EAD6C9E1089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2" creationId="{E7385B23-22DB-DD7F-98EF-C7DAD654F3DC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3" creationId="{A3949301-C128-CE21-43F4-481864780352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4" creationId="{915206EC-014D-BA2C-199C-91C2DF9123EF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5" creationId="{4D067401-ACFA-617F-E356-5A479969B1B3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6" creationId="{1CD0C2C0-5029-33D4-DAC4-DF50BDB236ED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7" creationId="{AD488DAA-E150-6892-E19E-3399485E61BD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8" creationId="{A19C16CB-3003-86D6-6FBD-7477A315C69F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9" creationId="{124FBCF6-0955-EC7A-895F-B3771FBE930F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20" creationId="{472F0656-6BCE-609C-F0A9-E2214DEA98A2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21" creationId="{75E6E333-18CC-2D03-F21D-AEF20ADF9832}"/>
          </ac:spMkLst>
        </pc:spChg>
        <pc:spChg chg="mod">
          <ac:chgData name="Hello Hello" userId="6a828ef3d50ac5ac" providerId="LiveId" clId="{0F844B4E-E4F6-41A1-82CD-1D6267AF7923}" dt="2025-02-15T00:40:38.693" v="878" actId="14100"/>
          <ac:spMkLst>
            <pc:docMk/>
            <pc:sldMk cId="2654543829" sldId="389"/>
            <ac:spMk id="27" creationId="{F98F4CFD-EEA4-0D23-10BA-2B2461CA60F6}"/>
          </ac:spMkLst>
        </pc:spChg>
      </pc:sldChg>
      <pc:sldChg chg="addSp delSp modSp mod">
        <pc:chgData name="Hello Hello" userId="6a828ef3d50ac5ac" providerId="LiveId" clId="{0F844B4E-E4F6-41A1-82CD-1D6267AF7923}" dt="2025-02-15T02:44:05.174" v="3981" actId="167"/>
        <pc:sldMkLst>
          <pc:docMk/>
          <pc:sldMk cId="1929710826" sldId="390"/>
        </pc:sldMkLst>
        <pc:spChg chg="del">
          <ac:chgData name="Hello Hello" userId="6a828ef3d50ac5ac" providerId="LiveId" clId="{0F844B4E-E4F6-41A1-82CD-1D6267AF7923}" dt="2025-02-15T00:19:03.909" v="652" actId="478"/>
          <ac:spMkLst>
            <pc:docMk/>
            <pc:sldMk cId="1929710826" sldId="390"/>
            <ac:spMk id="9" creationId="{3B4ED378-3DE2-F5F9-B18F-C8DFEF1186EA}"/>
          </ac:spMkLst>
        </pc:spChg>
        <pc:spChg chg="add mod">
          <ac:chgData name="Hello Hello" userId="6a828ef3d50ac5ac" providerId="LiveId" clId="{0F844B4E-E4F6-41A1-82CD-1D6267AF7923}" dt="2025-02-15T00:19:24.536" v="659" actId="207"/>
          <ac:spMkLst>
            <pc:docMk/>
            <pc:sldMk cId="1929710826" sldId="390"/>
            <ac:spMk id="12" creationId="{14BF8E99-9B7E-D6E8-00E3-ABBE738C77EB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3" creationId="{5106624E-B270-B44A-C229-DA5990D005E5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4" creationId="{9DE17EFC-2877-64D5-8E44-3900E5926CC9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5" creationId="{0DB4C0F5-A740-751C-C4E8-391BC31FAA73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6" creationId="{79260D4B-E244-E799-8470-9CC92CA27465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7" creationId="{F23BE554-9316-6BAB-44B2-D3E1EDA5C20F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8" creationId="{58216F4E-B641-1800-C1D0-3363895B36FC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9" creationId="{F845DD21-94E4-A1C7-0A48-625B1576F5D6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20" creationId="{D4CB9E77-E5E4-C804-83FD-E0BDBAD98559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21" creationId="{98691F78-3710-D08E-A271-EC179271E6BB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22" creationId="{9983CD31-4D4D-0D07-3BE8-AEE3743335EE}"/>
          </ac:spMkLst>
        </pc:spChg>
        <pc:cxnChg chg="mod ord">
          <ac:chgData name="Hello Hello" userId="6a828ef3d50ac5ac" providerId="LiveId" clId="{0F844B4E-E4F6-41A1-82CD-1D6267AF7923}" dt="2025-02-15T02:44:05.174" v="3981" actId="167"/>
          <ac:cxnSpMkLst>
            <pc:docMk/>
            <pc:sldMk cId="1929710826" sldId="390"/>
            <ac:cxnSpMk id="64" creationId="{9BE9E131-C8DB-D343-8451-A58989B4B143}"/>
          </ac:cxnSpMkLst>
        </pc:cxnChg>
      </pc:sldChg>
      <pc:sldChg chg="addSp modSp mod">
        <pc:chgData name="Hello Hello" userId="6a828ef3d50ac5ac" providerId="LiveId" clId="{0F844B4E-E4F6-41A1-82CD-1D6267AF7923}" dt="2025-02-15T02:23:19.948" v="3896"/>
        <pc:sldMkLst>
          <pc:docMk/>
          <pc:sldMk cId="3543658123" sldId="391"/>
        </pc:sldMkLst>
        <pc:spChg chg="mod">
          <ac:chgData name="Hello Hello" userId="6a828ef3d50ac5ac" providerId="LiveId" clId="{0F844B4E-E4F6-41A1-82CD-1D6267AF7923}" dt="2025-02-15T00:18:39.330" v="651" actId="207"/>
          <ac:spMkLst>
            <pc:docMk/>
            <pc:sldMk cId="3543658123" sldId="391"/>
            <ac:spMk id="9" creationId="{AE059724-AC65-E344-199D-35380995DE6A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2" creationId="{544B08D4-57CE-530B-9471-C28792F19378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3" creationId="{A925C617-DEB2-FC37-1D1F-60CD0A25B0FA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4" creationId="{EAC143CE-5362-BE7D-7E73-A0E56CFCC3D7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5" creationId="{722BA284-8D0E-099B-FAF0-DAAE35BBE971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6" creationId="{1BC9AFD1-FCE3-CE6A-6BBF-684CC668C144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7" creationId="{89423B4F-8E5D-FD31-EE35-74A6C4FC5B67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8" creationId="{1D9BCF5A-F11D-007E-6887-706777B6C3FC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9" creationId="{DF4BE6FF-59AE-5B1B-7EAE-095E2881E708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20" creationId="{4C003E7F-A145-E036-FEED-A870B759AB62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21" creationId="{A5D048C8-D6CB-9251-A0E7-94D910CF0E4E}"/>
          </ac:spMkLst>
        </pc:spChg>
      </pc:sldChg>
      <pc:sldChg chg="addSp delSp modSp mod">
        <pc:chgData name="Hello Hello" userId="6a828ef3d50ac5ac" providerId="LiveId" clId="{0F844B4E-E4F6-41A1-82CD-1D6267AF7923}" dt="2025-02-15T02:23:12.443" v="3890"/>
        <pc:sldMkLst>
          <pc:docMk/>
          <pc:sldMk cId="347363804" sldId="394"/>
        </pc:sldMkLst>
        <pc:spChg chg="add mod">
          <ac:chgData name="Hello Hello" userId="6a828ef3d50ac5ac" providerId="LiveId" clId="{0F844B4E-E4F6-41A1-82CD-1D6267AF7923}" dt="2025-02-15T00:17:50.928" v="637"/>
          <ac:spMkLst>
            <pc:docMk/>
            <pc:sldMk cId="347363804" sldId="394"/>
            <ac:spMk id="4" creationId="{B5276A86-2A73-A506-DC78-40E6EB06A4F0}"/>
          </ac:spMkLst>
        </pc:spChg>
        <pc:spChg chg="del">
          <ac:chgData name="Hello Hello" userId="6a828ef3d50ac5ac" providerId="LiveId" clId="{0F844B4E-E4F6-41A1-82CD-1D6267AF7923}" dt="2025-02-15T00:17:50.603" v="636" actId="478"/>
          <ac:spMkLst>
            <pc:docMk/>
            <pc:sldMk cId="347363804" sldId="394"/>
            <ac:spMk id="5" creationId="{5BD39FCE-8863-31B3-462B-DDB78C89B947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9" creationId="{4E67F2DD-8F78-57A1-5E9D-96136BE39225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2" creationId="{BDCBE78B-D846-AC92-A1DE-FD55E59806CD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3" creationId="{C3EF0D8F-DA70-9466-D482-3B2F85D3C466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4" creationId="{20D35F25-EDD3-480E-EF67-B4C74A69130A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5" creationId="{90CAA94E-7200-BF01-AD8A-B6B4BB13D91F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6" creationId="{77C2AC98-E75A-8778-0F71-51D7A2134CBC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7" creationId="{9F4BF33E-C568-89ED-43EE-BFF6D89CAAAE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8" creationId="{7B752705-C323-3AD7-48EC-6109D7D6E37F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9" creationId="{30B3C994-F01D-A06C-BA0A-4D7EF337A908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20" creationId="{05A8B579-8163-50E4-704F-F7D4182CBACE}"/>
          </ac:spMkLst>
        </pc:spChg>
      </pc:sldChg>
      <pc:sldChg chg="addSp delSp modSp mod">
        <pc:chgData name="Hello Hello" userId="6a828ef3d50ac5ac" providerId="LiveId" clId="{0F844B4E-E4F6-41A1-82CD-1D6267AF7923}" dt="2025-02-15T02:23:14.246" v="3891"/>
        <pc:sldMkLst>
          <pc:docMk/>
          <pc:sldMk cId="1000315803" sldId="395"/>
        </pc:sldMkLst>
        <pc:spChg chg="del">
          <ac:chgData name="Hello Hello" userId="6a828ef3d50ac5ac" providerId="LiveId" clId="{0F844B4E-E4F6-41A1-82CD-1D6267AF7923}" dt="2025-02-15T00:17:54.273" v="638" actId="478"/>
          <ac:spMkLst>
            <pc:docMk/>
            <pc:sldMk cId="1000315803" sldId="395"/>
            <ac:spMk id="5" creationId="{7B882488-7EE7-0437-F7E1-4A10C306669D}"/>
          </ac:spMkLst>
        </pc:spChg>
        <pc:spChg chg="add mod">
          <ac:chgData name="Hello Hello" userId="6a828ef3d50ac5ac" providerId="LiveId" clId="{0F844B4E-E4F6-41A1-82CD-1D6267AF7923}" dt="2025-02-15T00:17:54.544" v="639"/>
          <ac:spMkLst>
            <pc:docMk/>
            <pc:sldMk cId="1000315803" sldId="395"/>
            <ac:spMk id="12" creationId="{A72ECB3F-DCB6-C0A2-198D-9DD5D72C1EA1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3" creationId="{CB378DA9-0A07-FD01-4704-AA1E2A244845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4" creationId="{0B44EF7D-4C55-0128-9150-E8841AC3EB01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5" creationId="{32F318D6-F5BA-98C2-7058-D2C984D075E4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6" creationId="{138DB53A-93F3-9BC1-17F3-BD19498D3E38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7" creationId="{94BDE81E-B2F8-AD70-C366-8D437CE9E57C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8" creationId="{70CDB75F-BC16-7F54-495E-AAF9A6E8FFF7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9" creationId="{F81761EB-3ECC-5B2B-F604-F377FAAA400A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20" creationId="{154D2570-B534-740F-BEEB-9E1E05D1D28B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21" creationId="{F282972C-0E70-436E-C4B9-D3EDD62D6ACF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22" creationId="{DF5900B6-0940-9205-A7D6-4292EB7A75D1}"/>
          </ac:spMkLst>
        </pc:spChg>
      </pc:sldChg>
      <pc:sldChg chg="addSp delSp modSp mod">
        <pc:chgData name="Hello Hello" userId="6a828ef3d50ac5ac" providerId="LiveId" clId="{0F844B4E-E4F6-41A1-82CD-1D6267AF7923}" dt="2025-02-15T02:23:15.679" v="3892"/>
        <pc:sldMkLst>
          <pc:docMk/>
          <pc:sldMk cId="966284381" sldId="396"/>
        </pc:sldMkLst>
        <pc:spChg chg="del">
          <ac:chgData name="Hello Hello" userId="6a828ef3d50ac5ac" providerId="LiveId" clId="{0F844B4E-E4F6-41A1-82CD-1D6267AF7923}" dt="2025-02-15T00:17:58.193" v="640" actId="478"/>
          <ac:spMkLst>
            <pc:docMk/>
            <pc:sldMk cId="966284381" sldId="396"/>
            <ac:spMk id="5" creationId="{1D56770C-8A3C-BC8A-CA41-EA78F01C4CEC}"/>
          </ac:spMkLst>
        </pc:spChg>
        <pc:spChg chg="add mod">
          <ac:chgData name="Hello Hello" userId="6a828ef3d50ac5ac" providerId="LiveId" clId="{0F844B4E-E4F6-41A1-82CD-1D6267AF7923}" dt="2025-02-15T00:17:58.478" v="641"/>
          <ac:spMkLst>
            <pc:docMk/>
            <pc:sldMk cId="966284381" sldId="396"/>
            <ac:spMk id="12" creationId="{EEF1CF6D-0DE7-0957-89AE-2D482869B417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3" creationId="{8178AA41-F787-B5DE-D17A-948F40D03628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4" creationId="{BAC99AB5-6136-BC24-CB2D-1583EBFBD7E0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5" creationId="{91706711-EBFC-A476-C777-3F2FA8D84E05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6" creationId="{8872F1B1-E2E2-92CA-3351-FA2E053611A6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7" creationId="{8FFB57DE-3863-F287-AEEF-0FD5CB212EDC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8" creationId="{416933F6-0D6C-A7A6-13AB-3D8BCDE6818D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9" creationId="{DF18AC8B-81B0-4760-0F2B-9EEA79ADFAF3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20" creationId="{38A77B37-E2E0-F02E-56A8-3885C87BF53F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21" creationId="{44512ED8-0BED-AB5B-BDC8-20799F474FA6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22" creationId="{4C063A0A-ABF2-DFF0-9E7D-94D96C4BD0CB}"/>
          </ac:spMkLst>
        </pc:spChg>
      </pc:sldChg>
      <pc:sldChg chg="addSp delSp modSp mod">
        <pc:chgData name="Hello Hello" userId="6a828ef3d50ac5ac" providerId="LiveId" clId="{0F844B4E-E4F6-41A1-82CD-1D6267AF7923}" dt="2025-02-15T02:23:16.479" v="3893"/>
        <pc:sldMkLst>
          <pc:docMk/>
          <pc:sldMk cId="655029018" sldId="397"/>
        </pc:sldMkLst>
        <pc:spChg chg="del">
          <ac:chgData name="Hello Hello" userId="6a828ef3d50ac5ac" providerId="LiveId" clId="{0F844B4E-E4F6-41A1-82CD-1D6267AF7923}" dt="2025-02-15T00:18:01.973" v="642" actId="478"/>
          <ac:spMkLst>
            <pc:docMk/>
            <pc:sldMk cId="655029018" sldId="397"/>
            <ac:spMk id="5" creationId="{0F9ABF38-784B-AC2E-6C23-1CE8E0EAA316}"/>
          </ac:spMkLst>
        </pc:spChg>
        <pc:spChg chg="add mod">
          <ac:chgData name="Hello Hello" userId="6a828ef3d50ac5ac" providerId="LiveId" clId="{0F844B4E-E4F6-41A1-82CD-1D6267AF7923}" dt="2025-02-15T00:18:02.223" v="643"/>
          <ac:spMkLst>
            <pc:docMk/>
            <pc:sldMk cId="655029018" sldId="397"/>
            <ac:spMk id="12" creationId="{AB47BC68-5370-6479-EE81-5832B1403F05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3" creationId="{AEBDE087-AB9D-8C64-A510-5A3C7AFCE4A5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4" creationId="{1C530527-06D3-3443-28B1-B2CCF5C55EFC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5" creationId="{948E0CF5-A087-22C2-9A6B-18F7701559F6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6" creationId="{8AA5E798-B46D-B13E-4863-0D2DF755E9B1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7" creationId="{2D9707DF-F2AC-0419-C5CE-B53D59CF6151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8" creationId="{35A0A30E-4430-6259-7627-999FB2EC7ABB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9" creationId="{30568C54-1711-C6C6-43AB-0BE509A287CF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20" creationId="{35193B0C-1D5D-E8C2-EBA8-9141450466B8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21" creationId="{64604B16-DD10-300D-4807-BEAEC363698F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22" creationId="{657ADB25-F85F-8FC9-1C7A-FB9B0272BEF6}"/>
          </ac:spMkLst>
        </pc:spChg>
      </pc:sldChg>
      <pc:sldChg chg="addSp delSp modSp mod">
        <pc:chgData name="Hello Hello" userId="6a828ef3d50ac5ac" providerId="LiveId" clId="{0F844B4E-E4F6-41A1-82CD-1D6267AF7923}" dt="2025-02-15T02:23:18.525" v="3894"/>
        <pc:sldMkLst>
          <pc:docMk/>
          <pc:sldMk cId="2454256304" sldId="398"/>
        </pc:sldMkLst>
        <pc:spChg chg="del">
          <ac:chgData name="Hello Hello" userId="6a828ef3d50ac5ac" providerId="LiveId" clId="{0F844B4E-E4F6-41A1-82CD-1D6267AF7923}" dt="2025-02-15T00:18:04.539" v="644" actId="478"/>
          <ac:spMkLst>
            <pc:docMk/>
            <pc:sldMk cId="2454256304" sldId="398"/>
            <ac:spMk id="5" creationId="{616DC22B-668E-F38D-6731-3DE2CF3D8F71}"/>
          </ac:spMkLst>
        </pc:spChg>
        <pc:spChg chg="add mod">
          <ac:chgData name="Hello Hello" userId="6a828ef3d50ac5ac" providerId="LiveId" clId="{0F844B4E-E4F6-41A1-82CD-1D6267AF7923}" dt="2025-02-15T00:18:04.759" v="645"/>
          <ac:spMkLst>
            <pc:docMk/>
            <pc:sldMk cId="2454256304" sldId="398"/>
            <ac:spMk id="12" creationId="{C6DF1FA1-5FC6-21B3-3B3C-DC092561F3AA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3" creationId="{F30D7C9E-DB32-A279-75D1-0F793902127B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4" creationId="{7C90AD6C-BB49-BAE0-0443-F619E981E6EB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5" creationId="{B2C9EEC3-123E-AA2B-BAE9-B7F967176C97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6" creationId="{9F6731EE-11B8-2A1A-DEEC-9AFDD2636AB3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7" creationId="{43DA36DA-773B-5B8F-CCD0-C57DC4D9BBAB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8" creationId="{702A261A-64F6-A1AA-8FD5-06FC2E434E32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9" creationId="{971F4077-F9BE-B54A-6893-C07854C972F9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20" creationId="{4EE81570-55DD-D755-C241-ABDCEDA3D2F2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21" creationId="{B1351065-E456-7B17-3CF9-7368AFFFD393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22" creationId="{29CF190F-F38D-A262-BB02-CB21B25126C1}"/>
          </ac:spMkLst>
        </pc:spChg>
      </pc:sldChg>
      <pc:sldChg chg="addSp delSp modSp mod">
        <pc:chgData name="Hello Hello" userId="6a828ef3d50ac5ac" providerId="LiveId" clId="{0F844B4E-E4F6-41A1-82CD-1D6267AF7923}" dt="2025-02-15T02:23:19.159" v="3895"/>
        <pc:sldMkLst>
          <pc:docMk/>
          <pc:sldMk cId="3943896810" sldId="399"/>
        </pc:sldMkLst>
        <pc:spChg chg="del">
          <ac:chgData name="Hello Hello" userId="6a828ef3d50ac5ac" providerId="LiveId" clId="{0F844B4E-E4F6-41A1-82CD-1D6267AF7923}" dt="2025-02-15T00:18:08.361" v="646" actId="478"/>
          <ac:spMkLst>
            <pc:docMk/>
            <pc:sldMk cId="3943896810" sldId="399"/>
            <ac:spMk id="5" creationId="{A2C3AF07-28D1-E909-7A55-A0736E0EF266}"/>
          </ac:spMkLst>
        </pc:spChg>
        <pc:spChg chg="add mod">
          <ac:chgData name="Hello Hello" userId="6a828ef3d50ac5ac" providerId="LiveId" clId="{0F844B4E-E4F6-41A1-82CD-1D6267AF7923}" dt="2025-02-15T00:18:08.566" v="647"/>
          <ac:spMkLst>
            <pc:docMk/>
            <pc:sldMk cId="3943896810" sldId="399"/>
            <ac:spMk id="12" creationId="{308DF9A0-A995-8A25-CDB7-A50506A83B2E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3" creationId="{2A1004E7-074A-64DB-5DA7-125B496F2BB7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4" creationId="{DCEA61FD-0E04-771F-9E44-A2F9706E529C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5" creationId="{5B65D620-5A36-D2BE-FE38-EB46AAC14EE0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6" creationId="{B63C2724-489D-4C92-C75B-3038DD911F94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7" creationId="{EE675DD3-0D0B-B09C-699A-5C394254A809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8" creationId="{3AC36066-D6EA-22A4-1619-D17AC35EF6D0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9" creationId="{F1DFE2C3-06A4-A65D-EA9F-0204170A85B8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20" creationId="{876FD0A3-6828-8688-E1CA-9DCFE3966B64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21" creationId="{538D6400-E179-549D-58C8-9E2790123A0D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22" creationId="{9375A71B-5A1E-07B9-A41E-FB637B46F776}"/>
          </ac:spMkLst>
        </pc:spChg>
      </pc:sldChg>
      <pc:sldChg chg="addSp modSp mod">
        <pc:chgData name="Hello Hello" userId="6a828ef3d50ac5ac" providerId="LiveId" clId="{0F844B4E-E4F6-41A1-82CD-1D6267AF7923}" dt="2025-02-15T02:43:15.989" v="3967" actId="1582"/>
        <pc:sldMkLst>
          <pc:docMk/>
          <pc:sldMk cId="4097606864" sldId="400"/>
        </pc:sldMkLst>
        <pc:spChg chg="mod">
          <ac:chgData name="Hello Hello" userId="6a828ef3d50ac5ac" providerId="LiveId" clId="{0F844B4E-E4F6-41A1-82CD-1D6267AF7923}" dt="2025-02-15T00:19:36.505" v="664" actId="207"/>
          <ac:spMkLst>
            <pc:docMk/>
            <pc:sldMk cId="4097606864" sldId="400"/>
            <ac:spMk id="9" creationId="{688F6145-7ECD-3253-9F09-6D528C3B5F82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41" creationId="{47BE956E-29E3-CECC-5A3F-D50EEAED9DB9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42" creationId="{15053624-6726-BDDA-0D47-EE334CB87498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50" creationId="{91E1036A-CBDF-0042-319E-9E78AF41D761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3" creationId="{06C202C3-F6F0-C94B-E159-86E8BE42F3DC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4" creationId="{0246AF8B-B144-F0F6-FC94-0F9B892C467B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5" creationId="{27FBFCF7-CDCC-4E2A-6395-4230AC72124F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7" creationId="{1EC44F0E-C713-4ED2-A82B-E1009D1DCB34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8" creationId="{24FB913B-1002-9605-EB15-4A3A183ED3C6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9" creationId="{EA02AA95-8B5C-499E-2D70-979E98ACED6F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70" creationId="{25824B7A-C232-607F-574A-31B70BD5A0AE}"/>
          </ac:spMkLst>
        </pc:spChg>
        <pc:spChg chg="mod">
          <ac:chgData name="Hello Hello" userId="6a828ef3d50ac5ac" providerId="LiveId" clId="{0F844B4E-E4F6-41A1-82CD-1D6267AF7923}" dt="2025-02-15T00:19:34.001" v="663" actId="207"/>
          <ac:spMkLst>
            <pc:docMk/>
            <pc:sldMk cId="4097606864" sldId="400"/>
            <ac:spMk id="73" creationId="{3EDDAF44-AC99-E564-F4A9-6C5AB6E87985}"/>
          </ac:spMkLst>
        </pc:spChg>
        <pc:cxnChg chg="mod">
          <ac:chgData name="Hello Hello" userId="6a828ef3d50ac5ac" providerId="LiveId" clId="{0F844B4E-E4F6-41A1-82CD-1D6267AF7923}" dt="2025-02-15T02:43:06.656" v="3966" actId="1582"/>
          <ac:cxnSpMkLst>
            <pc:docMk/>
            <pc:sldMk cId="4097606864" sldId="400"/>
            <ac:cxnSpMk id="30" creationId="{EC717409-A0E9-4A92-0995-DE3AF8DE6458}"/>
          </ac:cxnSpMkLst>
        </pc:cxnChg>
        <pc:cxnChg chg="mod">
          <ac:chgData name="Hello Hello" userId="6a828ef3d50ac5ac" providerId="LiveId" clId="{0F844B4E-E4F6-41A1-82CD-1D6267AF7923}" dt="2025-02-15T02:43:15.989" v="3967" actId="1582"/>
          <ac:cxnSpMkLst>
            <pc:docMk/>
            <pc:sldMk cId="4097606864" sldId="400"/>
            <ac:cxnSpMk id="66" creationId="{7A839807-3FB8-29A5-F2F3-FD5F798D36F2}"/>
          </ac:cxnSpMkLst>
        </pc:cxnChg>
      </pc:sldChg>
      <pc:sldChg chg="addSp delSp modSp add mod">
        <pc:chgData name="Hello Hello" userId="6a828ef3d50ac5ac" providerId="LiveId" clId="{0F844B4E-E4F6-41A1-82CD-1D6267AF7923}" dt="2025-02-15T02:23:24.828" v="3900"/>
        <pc:sldMkLst>
          <pc:docMk/>
          <pc:sldMk cId="3656884397" sldId="401"/>
        </pc:sldMkLst>
        <pc:spChg chg="mod">
          <ac:chgData name="Hello Hello" userId="6a828ef3d50ac5ac" providerId="LiveId" clId="{0F844B4E-E4F6-41A1-82CD-1D6267AF7923}" dt="2025-02-15T00:38:26.192" v="860" actId="14100"/>
          <ac:spMkLst>
            <pc:docMk/>
            <pc:sldMk cId="3656884397" sldId="401"/>
            <ac:spMk id="6" creationId="{0CECE6B2-1C73-9481-C333-C1CA04FA50A7}"/>
          </ac:spMkLst>
        </pc:spChg>
        <pc:spChg chg="del">
          <ac:chgData name="Hello Hello" userId="6a828ef3d50ac5ac" providerId="LiveId" clId="{0F844B4E-E4F6-41A1-82CD-1D6267AF7923}" dt="2025-02-15T00:21:14.045" v="683" actId="478"/>
          <ac:spMkLst>
            <pc:docMk/>
            <pc:sldMk cId="3656884397" sldId="401"/>
            <ac:spMk id="7" creationId="{4DE1F587-11B0-2AF4-75B2-D590EB25815D}"/>
          </ac:spMkLst>
        </pc:spChg>
        <pc:spChg chg="add mod">
          <ac:chgData name="Hello Hello" userId="6a828ef3d50ac5ac" providerId="LiveId" clId="{0F844B4E-E4F6-41A1-82CD-1D6267AF7923}" dt="2025-02-15T00:38:12.080" v="857" actId="14100"/>
          <ac:spMkLst>
            <pc:docMk/>
            <pc:sldMk cId="3656884397" sldId="401"/>
            <ac:spMk id="12" creationId="{BDFEC7BE-7BAE-0104-C0EF-246B17A28E62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3" creationId="{C98387D3-022E-CBD4-15A0-3A1564504CBF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4" creationId="{DF03BBEA-CD25-CB26-68E8-0463EC514390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5" creationId="{12815AE5-0108-5B3B-ECFE-55BCE30EBAC1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6" creationId="{CE8094C6-8838-75CF-4F29-4180EEA931A9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7" creationId="{38D9D07C-0709-0355-0A7C-9EFDBDE0A878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8" creationId="{81F431A0-CA9F-AD56-34C2-8BD0B921F1A2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9" creationId="{58067D4E-B8FD-7CA9-6DD5-461C4915CA1E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20" creationId="{ED8C8754-2AE9-FA69-B840-2E69B18A473B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21" creationId="{828FEB21-09CA-6CAE-6115-3A9B06891A48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22" creationId="{24D54CDE-B053-37DE-3C09-7C7263A6FD9E}"/>
          </ac:spMkLst>
        </pc:spChg>
        <pc:spChg chg="mod">
          <ac:chgData name="Hello Hello" userId="6a828ef3d50ac5ac" providerId="LiveId" clId="{0F844B4E-E4F6-41A1-82CD-1D6267AF7923}" dt="2025-02-15T00:38:36.565" v="862" actId="14100"/>
          <ac:spMkLst>
            <pc:docMk/>
            <pc:sldMk cId="3656884397" sldId="401"/>
            <ac:spMk id="27" creationId="{16CA5E4D-3A7D-40EB-2083-0D1B174AA618}"/>
          </ac:spMkLst>
        </pc:spChg>
        <pc:spChg chg="mod">
          <ac:chgData name="Hello Hello" userId="6a828ef3d50ac5ac" providerId="LiveId" clId="{0F844B4E-E4F6-41A1-82CD-1D6267AF7923}" dt="2025-02-15T00:38:43.897" v="863" actId="1076"/>
          <ac:spMkLst>
            <pc:docMk/>
            <pc:sldMk cId="3656884397" sldId="401"/>
            <ac:spMk id="28" creationId="{4A523FB7-484C-4957-2D2D-178248F31302}"/>
          </ac:spMkLst>
        </pc:spChg>
      </pc:sldChg>
      <pc:sldChg chg="addSp delSp modSp add mod ord">
        <pc:chgData name="Hello Hello" userId="6a828ef3d50ac5ac" providerId="LiveId" clId="{0F844B4E-E4F6-41A1-82CD-1D6267AF7923}" dt="2025-02-15T02:32:56.744" v="3954" actId="207"/>
        <pc:sldMkLst>
          <pc:docMk/>
          <pc:sldMk cId="2260550663" sldId="402"/>
        </pc:sldMkLst>
        <pc:spChg chg="mod">
          <ac:chgData name="Hello Hello" userId="6a828ef3d50ac5ac" providerId="LiveId" clId="{0F844B4E-E4F6-41A1-82CD-1D6267AF7923}" dt="2025-02-14T03:56:24.563" v="325" actId="27636"/>
          <ac:spMkLst>
            <pc:docMk/>
            <pc:sldMk cId="2260550663" sldId="402"/>
            <ac:spMk id="2" creationId="{5659F11F-1B5B-473B-271B-9283409974FC}"/>
          </ac:spMkLst>
        </pc:spChg>
        <pc:spChg chg="mod">
          <ac:chgData name="Hello Hello" userId="6a828ef3d50ac5ac" providerId="LiveId" clId="{0F844B4E-E4F6-41A1-82CD-1D6267AF7923}" dt="2025-02-14T03:52:07.085" v="10" actId="20577"/>
          <ac:spMkLst>
            <pc:docMk/>
            <pc:sldMk cId="2260550663" sldId="402"/>
            <ac:spMk id="3" creationId="{5B4DFA67-4728-ECDD-3C86-021E4E6484EF}"/>
          </ac:spMkLst>
        </pc:spChg>
        <pc:spChg chg="add mod">
          <ac:chgData name="Hello Hello" userId="6a828ef3d50ac5ac" providerId="LiveId" clId="{0F844B4E-E4F6-41A1-82CD-1D6267AF7923}" dt="2025-02-15T00:41:35.096" v="879" actId="207"/>
          <ac:spMkLst>
            <pc:docMk/>
            <pc:sldMk cId="2260550663" sldId="402"/>
            <ac:spMk id="12" creationId="{EA54BD0F-FA94-BABD-A759-3637B5DBFFAE}"/>
          </ac:spMkLst>
        </pc:spChg>
        <pc:spChg chg="add mod">
          <ac:chgData name="Hello Hello" userId="6a828ef3d50ac5ac" providerId="LiveId" clId="{0F844B4E-E4F6-41A1-82CD-1D6267AF7923}" dt="2025-02-14T03:56:35.118" v="327" actId="1076"/>
          <ac:spMkLst>
            <pc:docMk/>
            <pc:sldMk cId="2260550663" sldId="402"/>
            <ac:spMk id="13" creationId="{7E324B67-2B33-23AF-A1DC-6A1FA8AD4B69}"/>
          </ac:spMkLst>
        </pc:spChg>
        <pc:spChg chg="add mod">
          <ac:chgData name="Hello Hello" userId="6a828ef3d50ac5ac" providerId="LiveId" clId="{0F844B4E-E4F6-41A1-82CD-1D6267AF7923}" dt="2025-02-14T03:56:38.270" v="328" actId="1076"/>
          <ac:spMkLst>
            <pc:docMk/>
            <pc:sldMk cId="2260550663" sldId="402"/>
            <ac:spMk id="14" creationId="{DE2AD307-9AC7-B4D0-55C1-BF9A8F6C6107}"/>
          </ac:spMkLst>
        </pc:spChg>
        <pc:spChg chg="add mod">
          <ac:chgData name="Hello Hello" userId="6a828ef3d50ac5ac" providerId="LiveId" clId="{0F844B4E-E4F6-41A1-82CD-1D6267AF7923}" dt="2025-02-14T03:56:50.951" v="331" actId="1076"/>
          <ac:spMkLst>
            <pc:docMk/>
            <pc:sldMk cId="2260550663" sldId="402"/>
            <ac:spMk id="15" creationId="{66636063-97F4-E8DF-B7FF-0F7268036232}"/>
          </ac:spMkLst>
        </pc:spChg>
        <pc:spChg chg="add mod">
          <ac:chgData name="Hello Hello" userId="6a828ef3d50ac5ac" providerId="LiveId" clId="{0F844B4E-E4F6-41A1-82CD-1D6267AF7923}" dt="2025-02-14T03:56:47.867" v="330" actId="1076"/>
          <ac:spMkLst>
            <pc:docMk/>
            <pc:sldMk cId="2260550663" sldId="402"/>
            <ac:spMk id="16" creationId="{1DC4D524-23D0-A7EF-CB56-A9F8286EA670}"/>
          </ac:spMkLst>
        </pc:spChg>
        <pc:spChg chg="add del mod">
          <ac:chgData name="Hello Hello" userId="6a828ef3d50ac5ac" providerId="LiveId" clId="{0F844B4E-E4F6-41A1-82CD-1D6267AF7923}" dt="2025-02-15T02:22:56.230" v="3885" actId="478"/>
          <ac:spMkLst>
            <pc:docMk/>
            <pc:sldMk cId="2260550663" sldId="402"/>
            <ac:spMk id="17" creationId="{644E7618-FE57-AFB3-54CF-810ED1E9B522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18" creationId="{5237A999-E413-75F2-33E8-8A283099F4A5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19" creationId="{58AAE9C9-078E-DF7B-7E75-44979E1B71FA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0" creationId="{23925A22-0F71-B0F8-5A2B-464F31924B67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1" creationId="{F975CB2F-76FE-2766-F53A-C1C92499DDA1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2" creationId="{F1B14CEC-1546-3FD5-5CAA-903A1FB8BF42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3" creationId="{31D37F3A-A89E-1C5D-81EA-F490BB64AF93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4" creationId="{DE365B79-3A51-3F74-C301-E28AB9B5D2B7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5" creationId="{67952AF6-2E2C-5942-C054-E3A6F7910CE1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6" creationId="{1FB434FC-4789-3B8D-69E9-040233218CB5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30" creationId="{CE3A4DF4-0077-9B79-3792-F4DD463DC6E2}"/>
          </ac:spMkLst>
        </pc:spChg>
        <pc:spChg chg="mod">
          <ac:chgData name="Hello Hello" userId="6a828ef3d50ac5ac" providerId="LiveId" clId="{0F844B4E-E4F6-41A1-82CD-1D6267AF7923}" dt="2025-02-15T02:32:56.744" v="3954" actId="207"/>
          <ac:spMkLst>
            <pc:docMk/>
            <pc:sldMk cId="2260550663" sldId="402"/>
            <ac:spMk id="44" creationId="{223D1142-6B9C-DC4A-C3F5-EDD6408C5358}"/>
          </ac:spMkLst>
        </pc:spChg>
        <pc:spChg chg="mod">
          <ac:chgData name="Hello Hello" userId="6a828ef3d50ac5ac" providerId="LiveId" clId="{0F844B4E-E4F6-41A1-82CD-1D6267AF7923}" dt="2025-02-14T03:59:06.127" v="335" actId="207"/>
          <ac:spMkLst>
            <pc:docMk/>
            <pc:sldMk cId="2260550663" sldId="402"/>
            <ac:spMk id="45" creationId="{FA0F4F77-7843-711D-3FC7-597A0FF94C79}"/>
          </ac:spMkLst>
        </pc:spChg>
      </pc:sldChg>
      <pc:sldChg chg="addSp delSp modSp add mod delAnim modAnim">
        <pc:chgData name="Hello Hello" userId="6a828ef3d50ac5ac" providerId="LiveId" clId="{0F844B4E-E4F6-41A1-82CD-1D6267AF7923}" dt="2025-02-15T02:25:40.187" v="3912" actId="207"/>
        <pc:sldMkLst>
          <pc:docMk/>
          <pc:sldMk cId="79193485" sldId="403"/>
        </pc:sldMkLst>
        <pc:spChg chg="del">
          <ac:chgData name="Hello Hello" userId="6a828ef3d50ac5ac" providerId="LiveId" clId="{0F844B4E-E4F6-41A1-82CD-1D6267AF7923}" dt="2025-02-15T00:34:56.763" v="809" actId="478"/>
          <ac:spMkLst>
            <pc:docMk/>
            <pc:sldMk cId="79193485" sldId="403"/>
            <ac:spMk id="2" creationId="{3C10ABDD-5161-4BB0-5543-C67DDECAE2FE}"/>
          </ac:spMkLst>
        </pc:spChg>
        <pc:spChg chg="mod">
          <ac:chgData name="Hello Hello" userId="6a828ef3d50ac5ac" providerId="LiveId" clId="{0F844B4E-E4F6-41A1-82CD-1D6267AF7923}" dt="2025-02-14T04:18:10.986" v="366" actId="20577"/>
          <ac:spMkLst>
            <pc:docMk/>
            <pc:sldMk cId="79193485" sldId="403"/>
            <ac:spMk id="3" creationId="{57C023D3-9922-55E7-4F0D-467934694DD5}"/>
          </ac:spMkLst>
        </pc:spChg>
        <pc:spChg chg="mod">
          <ac:chgData name="Hello Hello" userId="6a828ef3d50ac5ac" providerId="LiveId" clId="{0F844B4E-E4F6-41A1-82CD-1D6267AF7923}" dt="2025-02-15T00:35:07.663" v="812" actId="1076"/>
          <ac:spMkLst>
            <pc:docMk/>
            <pc:sldMk cId="79193485" sldId="403"/>
            <ac:spMk id="6" creationId="{9345203E-C3DB-B8E0-E9AB-85214314D3FD}"/>
          </ac:spMkLst>
        </pc:spChg>
        <pc:spChg chg="mod">
          <ac:chgData name="Hello Hello" userId="6a828ef3d50ac5ac" providerId="LiveId" clId="{0F844B4E-E4F6-41A1-82CD-1D6267AF7923}" dt="2025-02-15T00:36:18.072" v="849" actId="20577"/>
          <ac:spMkLst>
            <pc:docMk/>
            <pc:sldMk cId="79193485" sldId="403"/>
            <ac:spMk id="7" creationId="{B528E7B1-D23F-BE11-F1FE-5DDB15E98A56}"/>
          </ac:spMkLst>
        </pc:spChg>
        <pc:spChg chg="del mod">
          <ac:chgData name="Hello Hello" userId="6a828ef3d50ac5ac" providerId="LiveId" clId="{0F844B4E-E4F6-41A1-82CD-1D6267AF7923}" dt="2025-02-15T00:31:03.265" v="720" actId="478"/>
          <ac:spMkLst>
            <pc:docMk/>
            <pc:sldMk cId="79193485" sldId="403"/>
            <ac:spMk id="11" creationId="{BF2FCFA8-BA31-3AA8-ECF2-B66290129AA7}"/>
          </ac:spMkLst>
        </pc:spChg>
        <pc:spChg chg="add del mod">
          <ac:chgData name="Hello Hello" userId="6a828ef3d50ac5ac" providerId="LiveId" clId="{0F844B4E-E4F6-41A1-82CD-1D6267AF7923}" dt="2025-02-15T00:30:54.002" v="715" actId="478"/>
          <ac:spMkLst>
            <pc:docMk/>
            <pc:sldMk cId="79193485" sldId="403"/>
            <ac:spMk id="12" creationId="{EA860ADA-D026-12BA-99E3-91AAA8A10CA5}"/>
          </ac:spMkLst>
        </pc:spChg>
        <pc:spChg chg="add del mod">
          <ac:chgData name="Hello Hello" userId="6a828ef3d50ac5ac" providerId="LiveId" clId="{0F844B4E-E4F6-41A1-82CD-1D6267AF7923}" dt="2025-02-15T00:34:58.132" v="810" actId="478"/>
          <ac:spMkLst>
            <pc:docMk/>
            <pc:sldMk cId="79193485" sldId="403"/>
            <ac:spMk id="14" creationId="{AF958227-4775-A69A-F3E8-44749301465C}"/>
          </ac:spMkLst>
        </pc:spChg>
        <pc:spChg chg="add mod">
          <ac:chgData name="Hello Hello" userId="6a828ef3d50ac5ac" providerId="LiveId" clId="{0F844B4E-E4F6-41A1-82CD-1D6267AF7923}" dt="2025-02-15T01:32:06.155" v="1970"/>
          <ac:spMkLst>
            <pc:docMk/>
            <pc:sldMk cId="79193485" sldId="403"/>
            <ac:spMk id="15" creationId="{A798918F-FF66-3E9C-444A-C1DF3C60E7A1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16" creationId="{4A961745-D576-E115-A0E2-B16D669F064C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17" creationId="{4197F027-7590-2F5E-E068-ACBB038E70C3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18" creationId="{86217974-DC7A-45CC-64F8-DD12E46F3777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19" creationId="{F9EC0D81-A9E8-239A-F589-846746D80254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0" creationId="{799BE46C-F5F1-F079-D1D0-6934676164B1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1" creationId="{BA7FAA7E-E151-8067-A9ED-71F66CDD9B5B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2" creationId="{63990870-8F14-6BB2-BBB5-CF33B6B92CFA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3" creationId="{D25B1E7E-AC5C-F9A6-C093-A945CF6F7FA7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4" creationId="{BF32E863-B1EF-C0E8-CFD7-E96F951B188A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5" creationId="{DA19A04E-400D-70E0-D897-6EC48C1502AA}"/>
          </ac:spMkLst>
        </pc:spChg>
        <pc:spChg chg="del mod">
          <ac:chgData name="Hello Hello" userId="6a828ef3d50ac5ac" providerId="LiveId" clId="{0F844B4E-E4F6-41A1-82CD-1D6267AF7923}" dt="2025-02-15T00:34:33.619" v="806" actId="478"/>
          <ac:spMkLst>
            <pc:docMk/>
            <pc:sldMk cId="79193485" sldId="403"/>
            <ac:spMk id="27" creationId="{56313CD5-FD40-46F4-0B9E-5054CB7E0388}"/>
          </ac:spMkLst>
        </pc:spChg>
        <pc:spChg chg="mod">
          <ac:chgData name="Hello Hello" userId="6a828ef3d50ac5ac" providerId="LiveId" clId="{0F844B4E-E4F6-41A1-82CD-1D6267AF7923}" dt="2025-02-15T00:35:55.908" v="842" actId="1076"/>
          <ac:spMkLst>
            <pc:docMk/>
            <pc:sldMk cId="79193485" sldId="403"/>
            <ac:spMk id="28" creationId="{6FA4591E-00EF-E0BE-E81B-8E82268696C5}"/>
          </ac:spMkLst>
        </pc:spChg>
        <pc:spChg chg="mod">
          <ac:chgData name="Hello Hello" userId="6a828ef3d50ac5ac" providerId="LiveId" clId="{0F844B4E-E4F6-41A1-82CD-1D6267AF7923}" dt="2025-02-15T02:25:40.187" v="3912" actId="207"/>
          <ac:spMkLst>
            <pc:docMk/>
            <pc:sldMk cId="79193485" sldId="403"/>
            <ac:spMk id="43" creationId="{A8870355-99DC-E2E8-9144-691D927AC287}"/>
          </ac:spMkLst>
        </pc:spChg>
      </pc:sldChg>
      <pc:sldChg chg="addSp delSp modSp mod">
        <pc:chgData name="Hello Hello" userId="6a828ef3d50ac5ac" providerId="LiveId" clId="{0F844B4E-E4F6-41A1-82CD-1D6267AF7923}" dt="2025-02-15T02:33:05.701" v="3955" actId="207"/>
        <pc:sldMkLst>
          <pc:docMk/>
          <pc:sldMk cId="2855731423" sldId="404"/>
        </pc:sldMkLst>
        <pc:spChg chg="mod">
          <ac:chgData name="Hello Hello" userId="6a828ef3d50ac5ac" providerId="LiveId" clId="{0F844B4E-E4F6-41A1-82CD-1D6267AF7923}" dt="2025-02-15T00:15:36.786" v="605" actId="207"/>
          <ac:spMkLst>
            <pc:docMk/>
            <pc:sldMk cId="2855731423" sldId="404"/>
            <ac:spMk id="12" creationId="{DA6A2335-99EE-9008-28FD-2EAD5CF42F4A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13" creationId="{5A7A5D90-85A2-C055-8C77-AA4515D50671}"/>
          </ac:spMkLst>
        </pc:spChg>
        <pc:spChg chg="add mod">
          <ac:chgData name="Hello Hello" userId="6a828ef3d50ac5ac" providerId="LiveId" clId="{0F844B4E-E4F6-41A1-82CD-1D6267AF7923}" dt="2025-02-15T02:33:05.701" v="3955" actId="207"/>
          <ac:spMkLst>
            <pc:docMk/>
            <pc:sldMk cId="2855731423" sldId="404"/>
            <ac:spMk id="14" creationId="{252013FE-D135-05E8-3810-907F50ACE7E9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15" creationId="{87F12E4C-62C9-BF16-E719-252778733407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16" creationId="{C6DF04C4-2CAF-052D-F6C2-2CF1D29B95CA}"/>
          </ac:spMkLst>
        </pc:spChg>
        <pc:spChg chg="del">
          <ac:chgData name="Hello Hello" userId="6a828ef3d50ac5ac" providerId="LiveId" clId="{0F844B4E-E4F6-41A1-82CD-1D6267AF7923}" dt="2025-02-15T02:23:01.401" v="3886" actId="478"/>
          <ac:spMkLst>
            <pc:docMk/>
            <pc:sldMk cId="2855731423" sldId="404"/>
            <ac:spMk id="17" creationId="{FA5C257C-5131-EA2B-3306-F3C7B15E431E}"/>
          </ac:spMkLst>
        </pc:spChg>
        <pc:spChg chg="mod">
          <ac:chgData name="Hello Hello" userId="6a828ef3d50ac5ac" providerId="LiveId" clId="{0F844B4E-E4F6-41A1-82CD-1D6267AF7923}" dt="2025-02-15T00:15:45.243" v="609" actId="207"/>
          <ac:spMkLst>
            <pc:docMk/>
            <pc:sldMk cId="2855731423" sldId="404"/>
            <ac:spMk id="18" creationId="{A911AE75-778F-4915-E029-567225DC1C70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19" creationId="{3D0427AB-DA89-0E41-30E6-9AEB9629BCEA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22" creationId="{A8539287-6146-57D5-893C-BB318B43A0D5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23" creationId="{D55C105B-3812-5223-9354-31DD09AAF09A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24" creationId="{6A587162-3B54-3890-CE0F-019944737858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25" creationId="{04ECC633-31A6-05CC-CBD4-1F548547610D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26" creationId="{8713B836-1FEA-B6F6-B406-3C40DC9A5EAF}"/>
          </ac:spMkLst>
        </pc:spChg>
      </pc:sldChg>
      <pc:sldChg chg="modSp add del mod">
        <pc:chgData name="Hello Hello" userId="6a828ef3d50ac5ac" providerId="LiveId" clId="{0F844B4E-E4F6-41A1-82CD-1D6267AF7923}" dt="2025-02-15T00:46:29.500" v="966" actId="47"/>
        <pc:sldMkLst>
          <pc:docMk/>
          <pc:sldMk cId="2904748351" sldId="405"/>
        </pc:sldMkLst>
        <pc:spChg chg="mod">
          <ac:chgData name="Hello Hello" userId="6a828ef3d50ac5ac" providerId="LiveId" clId="{0F844B4E-E4F6-41A1-82CD-1D6267AF7923}" dt="2025-02-15T00:46:24.656" v="964" actId="20577"/>
          <ac:spMkLst>
            <pc:docMk/>
            <pc:sldMk cId="2904748351" sldId="405"/>
            <ac:spMk id="3" creationId="{358137A3-4BB0-7EBF-F71E-76C16E2323F5}"/>
          </ac:spMkLst>
        </pc:spChg>
      </pc:sldChg>
      <pc:sldChg chg="addSp delSp modSp add mod ord delAnim modAnim">
        <pc:chgData name="Hello Hello" userId="6a828ef3d50ac5ac" providerId="LiveId" clId="{0F844B4E-E4F6-41A1-82CD-1D6267AF7923}" dt="2025-02-15T02:25:32.648" v="3911" actId="207"/>
        <pc:sldMkLst>
          <pc:docMk/>
          <pc:sldMk cId="1807731787" sldId="406"/>
        </pc:sldMkLst>
        <pc:spChg chg="mod">
          <ac:chgData name="Hello Hello" userId="6a828ef3d50ac5ac" providerId="LiveId" clId="{0F844B4E-E4F6-41A1-82CD-1D6267AF7923}" dt="2025-02-15T01:46:37.299" v="2819" actId="1076"/>
          <ac:spMkLst>
            <pc:docMk/>
            <pc:sldMk cId="1807731787" sldId="406"/>
            <ac:spMk id="2" creationId="{11D21645-F308-676A-1D36-4625BB30F4B1}"/>
          </ac:spMkLst>
        </pc:spChg>
        <pc:spChg chg="mod">
          <ac:chgData name="Hello Hello" userId="6a828ef3d50ac5ac" providerId="LiveId" clId="{0F844B4E-E4F6-41A1-82CD-1D6267AF7923}" dt="2025-02-15T00:46:42.359" v="984" actId="20577"/>
          <ac:spMkLst>
            <pc:docMk/>
            <pc:sldMk cId="1807731787" sldId="406"/>
            <ac:spMk id="3" creationId="{7F43C4A3-04FB-FAC8-EF59-E4267C34A88B}"/>
          </ac:spMkLst>
        </pc:spChg>
        <pc:spChg chg="mod">
          <ac:chgData name="Hello Hello" userId="6a828ef3d50ac5ac" providerId="LiveId" clId="{0F844B4E-E4F6-41A1-82CD-1D6267AF7923}" dt="2025-02-15T01:46:44.120" v="2897" actId="1037"/>
          <ac:spMkLst>
            <pc:docMk/>
            <pc:sldMk cId="1807731787" sldId="406"/>
            <ac:spMk id="6" creationId="{6314983E-BAF7-075A-BB45-DB239F70712C}"/>
          </ac:spMkLst>
        </pc:spChg>
        <pc:spChg chg="add mod">
          <ac:chgData name="Hello Hello" userId="6a828ef3d50ac5ac" providerId="LiveId" clId="{0F844B4E-E4F6-41A1-82CD-1D6267AF7923}" dt="2025-02-15T01:46:44.120" v="2897" actId="1037"/>
          <ac:spMkLst>
            <pc:docMk/>
            <pc:sldMk cId="1807731787" sldId="406"/>
            <ac:spMk id="7" creationId="{BAF080D6-751F-576E-F715-38692D337514}"/>
          </ac:spMkLst>
        </pc:spChg>
        <pc:spChg chg="mod">
          <ac:chgData name="Hello Hello" userId="6a828ef3d50ac5ac" providerId="LiveId" clId="{0F844B4E-E4F6-41A1-82CD-1D6267AF7923}" dt="2025-02-15T01:46:33.023" v="2817" actId="20577"/>
          <ac:spMkLst>
            <pc:docMk/>
            <pc:sldMk cId="1807731787" sldId="406"/>
            <ac:spMk id="11" creationId="{0F6CC60C-1666-44F3-AF59-237EA3DAD4AE}"/>
          </ac:spMkLst>
        </pc:spChg>
        <pc:spChg chg="del mod">
          <ac:chgData name="Hello Hello" userId="6a828ef3d50ac5ac" providerId="LiveId" clId="{0F844B4E-E4F6-41A1-82CD-1D6267AF7923}" dt="2025-02-15T01:32:14.153" v="1973" actId="478"/>
          <ac:spMkLst>
            <pc:docMk/>
            <pc:sldMk cId="1807731787" sldId="406"/>
            <ac:spMk id="12" creationId="{8C703C65-41BB-520D-140C-7B3F65BD7BB7}"/>
          </ac:spMkLst>
        </pc:spChg>
        <pc:spChg chg="add del mod">
          <ac:chgData name="Hello Hello" userId="6a828ef3d50ac5ac" providerId="LiveId" clId="{0F844B4E-E4F6-41A1-82CD-1D6267AF7923}" dt="2025-02-15T01:45:40.852" v="2650" actId="478"/>
          <ac:spMkLst>
            <pc:docMk/>
            <pc:sldMk cId="1807731787" sldId="406"/>
            <ac:spMk id="13" creationId="{1F1FDBA4-5AF6-9AFD-18FA-D08B24EFBB90}"/>
          </ac:spMkLst>
        </pc:spChg>
        <pc:spChg chg="add del mod">
          <ac:chgData name="Hello Hello" userId="6a828ef3d50ac5ac" providerId="LiveId" clId="{0F844B4E-E4F6-41A1-82CD-1D6267AF7923}" dt="2025-02-15T01:45:39.691" v="2649" actId="478"/>
          <ac:spMkLst>
            <pc:docMk/>
            <pc:sldMk cId="1807731787" sldId="406"/>
            <ac:spMk id="14" creationId="{1DC91014-2729-119A-93BE-48FB5501E55E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15" creationId="{D4BAAD5D-FCEA-34F8-FA20-A6507E8D81FF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16" creationId="{1681A058-E8BC-2BE6-4BE8-389525ECBD2D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17" creationId="{F9A1C573-E07B-F1BE-8A96-952843270E6F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18" creationId="{1D1F1D93-7A00-5CA5-F403-26994C8216D5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19" creationId="{C6746865-0214-AB46-58DC-6D22F6C066E7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20" creationId="{5EBFCF0C-A269-5A74-0420-67A4E45061C6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21" creationId="{D9ED7606-C5AB-B086-E495-C52566973E71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22" creationId="{06FD2D75-1E6E-77D9-EAF9-12F4E6D2C1FC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23" creationId="{DDD8B348-94EE-2A67-94F7-27362D6997DC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24" creationId="{ED13A3FC-3694-B119-5ECD-97D46616FC52}"/>
          </ac:spMkLst>
        </pc:spChg>
        <pc:spChg chg="del mod">
          <ac:chgData name="Hello Hello" userId="6a828ef3d50ac5ac" providerId="LiveId" clId="{0F844B4E-E4F6-41A1-82CD-1D6267AF7923}" dt="2025-02-15T01:31:50.121" v="1969" actId="478"/>
          <ac:spMkLst>
            <pc:docMk/>
            <pc:sldMk cId="1807731787" sldId="406"/>
            <ac:spMk id="27" creationId="{881068D5-A449-44C6-4F9D-A8B005DE4821}"/>
          </ac:spMkLst>
        </pc:spChg>
        <pc:spChg chg="del">
          <ac:chgData name="Hello Hello" userId="6a828ef3d50ac5ac" providerId="LiveId" clId="{0F844B4E-E4F6-41A1-82CD-1D6267AF7923}" dt="2025-02-15T01:29:13.657" v="1909" actId="478"/>
          <ac:spMkLst>
            <pc:docMk/>
            <pc:sldMk cId="1807731787" sldId="406"/>
            <ac:spMk id="28" creationId="{72DF39A2-7AA1-58DD-E1B0-C96265FAB6F8}"/>
          </ac:spMkLst>
        </pc:spChg>
        <pc:spChg chg="mod">
          <ac:chgData name="Hello Hello" userId="6a828ef3d50ac5ac" providerId="LiveId" clId="{0F844B4E-E4F6-41A1-82CD-1D6267AF7923}" dt="2025-02-15T02:25:32.648" v="3911" actId="207"/>
          <ac:spMkLst>
            <pc:docMk/>
            <pc:sldMk cId="1807731787" sldId="406"/>
            <ac:spMk id="43" creationId="{A4793C93-DDF6-ADB0-B8EA-1F017FA86B13}"/>
          </ac:spMkLst>
        </pc:spChg>
      </pc:sldChg>
      <pc:sldChg chg="addSp modSp add mod">
        <pc:chgData name="Hello Hello" userId="6a828ef3d50ac5ac" providerId="LiveId" clId="{0F844B4E-E4F6-41A1-82CD-1D6267AF7923}" dt="2025-02-15T02:22:26.309" v="3875"/>
        <pc:sldMkLst>
          <pc:docMk/>
          <pc:sldMk cId="1541307539" sldId="407"/>
        </pc:sldMkLst>
        <pc:spChg chg="mod">
          <ac:chgData name="Hello Hello" userId="6a828ef3d50ac5ac" providerId="LiveId" clId="{0F844B4E-E4F6-41A1-82CD-1D6267AF7923}" dt="2025-02-15T01:01:23.243" v="1080" actId="5793"/>
          <ac:spMkLst>
            <pc:docMk/>
            <pc:sldMk cId="1541307539" sldId="407"/>
            <ac:spMk id="9" creationId="{15BF25F1-5A6C-D3E3-8191-A6F29E6C579A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0" creationId="{F241F49E-D7FC-78C3-45E4-FA7C7624492B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1" creationId="{F2E492B3-5D9C-2B7A-4A6B-3950685C986E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2" creationId="{105ABEDC-C7E4-67B2-8CA3-52BDBCE596A7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3" creationId="{ED565C97-D813-AEC9-589B-AF4F0DAB1C90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4" creationId="{33ED3288-29E3-75E9-AF71-4E8A74076067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5" creationId="{53E7E0C4-101F-EE7C-A932-A589E987EF33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6" creationId="{C160F5DC-CEE4-E8BE-40A6-B3DAE4FBCD39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7" creationId="{91FFD5BA-4F83-C3B4-1FFD-BE5F876828F1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8" creationId="{C5E1D3F0-277C-109A-E06B-65005FDE2749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9" creationId="{8CB4F689-E96F-D8F5-69C2-3179CEFAC897}"/>
          </ac:spMkLst>
        </pc:spChg>
      </pc:sldChg>
      <pc:sldChg chg="addSp modSp add mod">
        <pc:chgData name="Hello Hello" userId="6a828ef3d50ac5ac" providerId="LiveId" clId="{0F844B4E-E4F6-41A1-82CD-1D6267AF7923}" dt="2025-02-15T02:51:01.948" v="3994" actId="20577"/>
        <pc:sldMkLst>
          <pc:docMk/>
          <pc:sldMk cId="4028494908" sldId="408"/>
        </pc:sldMkLst>
        <pc:spChg chg="mod">
          <ac:chgData name="Hello Hello" userId="6a828ef3d50ac5ac" providerId="LiveId" clId="{0F844B4E-E4F6-41A1-82CD-1D6267AF7923}" dt="2025-02-15T01:02:20.750" v="1092" actId="20577"/>
          <ac:spMkLst>
            <pc:docMk/>
            <pc:sldMk cId="4028494908" sldId="408"/>
            <ac:spMk id="3" creationId="{95C61EFF-615B-AC05-6861-D611D96B7246}"/>
          </ac:spMkLst>
        </pc:spChg>
        <pc:spChg chg="mod">
          <ac:chgData name="Hello Hello" userId="6a828ef3d50ac5ac" providerId="LiveId" clId="{0F844B4E-E4F6-41A1-82CD-1D6267AF7923}" dt="2025-02-15T02:26:05.334" v="3913" actId="207"/>
          <ac:spMkLst>
            <pc:docMk/>
            <pc:sldMk cId="4028494908" sldId="408"/>
            <ac:spMk id="4" creationId="{CCBFA173-46A2-B9A8-08B2-BB5595AFCA7A}"/>
          </ac:spMkLst>
        </pc:spChg>
        <pc:spChg chg="mod">
          <ac:chgData name="Hello Hello" userId="6a828ef3d50ac5ac" providerId="LiveId" clId="{0F844B4E-E4F6-41A1-82CD-1D6267AF7923}" dt="2025-02-15T02:51:01.948" v="3994" actId="20577"/>
          <ac:spMkLst>
            <pc:docMk/>
            <pc:sldMk cId="4028494908" sldId="408"/>
            <ac:spMk id="9" creationId="{FBA1055F-C698-A971-6215-7E2968DA75FB}"/>
          </ac:spMkLst>
        </pc:spChg>
        <pc:spChg chg="add mod">
          <ac:chgData name="Hello Hello" userId="6a828ef3d50ac5ac" providerId="LiveId" clId="{0F844B4E-E4F6-41A1-82CD-1D6267AF7923}" dt="2025-02-15T02:26:09.965" v="3914" actId="207"/>
          <ac:spMkLst>
            <pc:docMk/>
            <pc:sldMk cId="4028494908" sldId="408"/>
            <ac:spMk id="10" creationId="{FF75BAEC-D1CF-070E-0B3D-C3C469C1D37A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1" creationId="{E416E8D0-437A-2C14-D3EF-A48D1C882872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2" creationId="{7D396C73-67C1-FF29-18AB-B182579A472E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3" creationId="{F35B4E77-7005-BB51-5BC7-4527DAD87E11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4" creationId="{7C6E3BA1-9ED8-AE57-38B6-8A39212F46DE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5" creationId="{3F7DE7C6-6C71-CE91-2797-0F8F36404688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6" creationId="{AB83FD05-D8AF-BF03-A7F1-5DCCFA17427B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7" creationId="{B147BE4E-2358-1EB6-6502-A04EF469B9A2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8" creationId="{C52D3F74-D936-778F-5EF1-CED76684FA95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9" creationId="{C2D48B44-59C9-DE53-36FD-7A4BECA688CB}"/>
          </ac:spMkLst>
        </pc:spChg>
      </pc:sldChg>
      <pc:sldChg chg="addSp delSp modSp add mod delAnim">
        <pc:chgData name="Hello Hello" userId="6a828ef3d50ac5ac" providerId="LiveId" clId="{0F844B4E-E4F6-41A1-82CD-1D6267AF7923}" dt="2025-02-15T02:25:25.018" v="3909" actId="207"/>
        <pc:sldMkLst>
          <pc:docMk/>
          <pc:sldMk cId="1849973944" sldId="409"/>
        </pc:sldMkLst>
        <pc:spChg chg="del mod">
          <ac:chgData name="Hello Hello" userId="6a828ef3d50ac5ac" providerId="LiveId" clId="{0F844B4E-E4F6-41A1-82CD-1D6267AF7923}" dt="2025-02-15T01:35:23.885" v="2139" actId="478"/>
          <ac:spMkLst>
            <pc:docMk/>
            <pc:sldMk cId="1849973944" sldId="409"/>
            <ac:spMk id="2" creationId="{ACD1A143-4394-A827-DBC4-E9170AEC3BA0}"/>
          </ac:spMkLst>
        </pc:spChg>
        <pc:spChg chg="del">
          <ac:chgData name="Hello Hello" userId="6a828ef3d50ac5ac" providerId="LiveId" clId="{0F844B4E-E4F6-41A1-82CD-1D6267AF7923}" dt="2025-02-15T01:38:37.488" v="2269" actId="478"/>
          <ac:spMkLst>
            <pc:docMk/>
            <pc:sldMk cId="1849973944" sldId="409"/>
            <ac:spMk id="6" creationId="{D92386C8-4E91-E86D-9E02-EC3780DBBFCB}"/>
          </ac:spMkLst>
        </pc:spChg>
        <pc:spChg chg="del">
          <ac:chgData name="Hello Hello" userId="6a828ef3d50ac5ac" providerId="LiveId" clId="{0F844B4E-E4F6-41A1-82CD-1D6267AF7923}" dt="2025-02-15T01:36:10.703" v="2213" actId="478"/>
          <ac:spMkLst>
            <pc:docMk/>
            <pc:sldMk cId="1849973944" sldId="409"/>
            <ac:spMk id="7" creationId="{DEB7562B-FBAA-2572-E39C-511FC11F0608}"/>
          </ac:spMkLst>
        </pc:spChg>
        <pc:spChg chg="del mod">
          <ac:chgData name="Hello Hello" userId="6a828ef3d50ac5ac" providerId="LiveId" clId="{0F844B4E-E4F6-41A1-82CD-1D6267AF7923}" dt="2025-02-15T01:35:45.849" v="2143" actId="478"/>
          <ac:spMkLst>
            <pc:docMk/>
            <pc:sldMk cId="1849973944" sldId="409"/>
            <ac:spMk id="11" creationId="{1A7355F6-29D8-4F14-E19E-F4103F48A734}"/>
          </ac:spMkLst>
        </pc:spChg>
        <pc:spChg chg="add mod">
          <ac:chgData name="Hello Hello" userId="6a828ef3d50ac5ac" providerId="LiveId" clId="{0F844B4E-E4F6-41A1-82CD-1D6267AF7923}" dt="2025-02-15T01:35:39.414" v="2142"/>
          <ac:spMkLst>
            <pc:docMk/>
            <pc:sldMk cId="1849973944" sldId="409"/>
            <ac:spMk id="12" creationId="{DFD2C1E4-39D5-BE86-F7F2-030BEC553C57}"/>
          </ac:spMkLst>
        </pc:spChg>
        <pc:spChg chg="mod">
          <ac:chgData name="Hello Hello" userId="6a828ef3d50ac5ac" providerId="LiveId" clId="{0F844B4E-E4F6-41A1-82CD-1D6267AF7923}" dt="2025-02-15T01:51:35.448" v="3203" actId="1036"/>
          <ac:spMkLst>
            <pc:docMk/>
            <pc:sldMk cId="1849973944" sldId="409"/>
            <ac:spMk id="13" creationId="{FF82B653-0CDB-2629-906F-43C82E1BE523}"/>
          </ac:spMkLst>
        </pc:spChg>
        <pc:spChg chg="del mod">
          <ac:chgData name="Hello Hello" userId="6a828ef3d50ac5ac" providerId="LiveId" clId="{0F844B4E-E4F6-41A1-82CD-1D6267AF7923}" dt="2025-02-15T01:38:39.310" v="2270" actId="478"/>
          <ac:spMkLst>
            <pc:docMk/>
            <pc:sldMk cId="1849973944" sldId="409"/>
            <ac:spMk id="14" creationId="{13432872-6E10-42B3-AC52-FBA18B1FE26B}"/>
          </ac:spMkLst>
        </pc:spChg>
        <pc:spChg chg="add mod">
          <ac:chgData name="Hello Hello" userId="6a828ef3d50ac5ac" providerId="LiveId" clId="{0F844B4E-E4F6-41A1-82CD-1D6267AF7923}" dt="2025-02-15T01:51:38.777" v="3204" actId="255"/>
          <ac:spMkLst>
            <pc:docMk/>
            <pc:sldMk cId="1849973944" sldId="409"/>
            <ac:spMk id="15" creationId="{8F0124CD-4B95-DB1A-4B5E-837529753473}"/>
          </ac:spMkLst>
        </pc:spChg>
        <pc:spChg chg="add mod">
          <ac:chgData name="Hello Hello" userId="6a828ef3d50ac5ac" providerId="LiveId" clId="{0F844B4E-E4F6-41A1-82CD-1D6267AF7923}" dt="2025-02-15T01:51:35.448" v="3203" actId="1036"/>
          <ac:spMkLst>
            <pc:docMk/>
            <pc:sldMk cId="1849973944" sldId="409"/>
            <ac:spMk id="16" creationId="{13978060-8E8E-2332-CB73-285E6381573A}"/>
          </ac:spMkLst>
        </pc:spChg>
        <pc:spChg chg="add mod">
          <ac:chgData name="Hello Hello" userId="6a828ef3d50ac5ac" providerId="LiveId" clId="{0F844B4E-E4F6-41A1-82CD-1D6267AF7923}" dt="2025-02-15T01:51:35.448" v="3203" actId="1036"/>
          <ac:spMkLst>
            <pc:docMk/>
            <pc:sldMk cId="1849973944" sldId="409"/>
            <ac:spMk id="17" creationId="{038E2AF4-2BC4-D799-6F09-0D121DAF311B}"/>
          </ac:spMkLst>
        </pc:spChg>
        <pc:spChg chg="add mod">
          <ac:chgData name="Hello Hello" userId="6a828ef3d50ac5ac" providerId="LiveId" clId="{0F844B4E-E4F6-41A1-82CD-1D6267AF7923}" dt="2025-02-15T01:51:35.448" v="3203" actId="1036"/>
          <ac:spMkLst>
            <pc:docMk/>
            <pc:sldMk cId="1849973944" sldId="409"/>
            <ac:spMk id="18" creationId="{EAE2DB0E-B9AD-D436-E3AC-B8004F144787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19" creationId="{E3A9A946-A398-0FD9-BF7C-6E803C161691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0" creationId="{44A5A668-CB70-BB93-D7E1-085DEC9E550A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1" creationId="{B58AFEAD-8E0B-A616-F739-4D149B6B57C5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2" creationId="{995F2ACB-3015-4E06-CC5F-6394A0409C09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3" creationId="{40EFE415-A9A1-0E08-B674-FB80D716EDA2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4" creationId="{4A6CA919-9872-A0F9-43F6-C4B8165C096B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5" creationId="{EE92B384-F811-5CC8-89BA-E25AB9D29DD8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6" creationId="{2F52E7A6-8D73-B2CC-53FF-E57CCDD4D1B8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7" creationId="{6CE6F74E-C639-7968-6AC0-8EE50F581853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8" creationId="{E0123223-3F11-CE35-86A6-6D73B16AFBCF}"/>
          </ac:spMkLst>
        </pc:spChg>
        <pc:spChg chg="mod">
          <ac:chgData name="Hello Hello" userId="6a828ef3d50ac5ac" providerId="LiveId" clId="{0F844B4E-E4F6-41A1-82CD-1D6267AF7923}" dt="2025-02-15T02:25:25.018" v="3909" actId="207"/>
          <ac:spMkLst>
            <pc:docMk/>
            <pc:sldMk cId="1849973944" sldId="409"/>
            <ac:spMk id="43" creationId="{79A5B956-4501-2497-58B5-E179F243AAE9}"/>
          </ac:spMkLst>
        </pc:spChg>
      </pc:sldChg>
      <pc:sldChg chg="add del">
        <pc:chgData name="Hello Hello" userId="6a828ef3d50ac5ac" providerId="LiveId" clId="{0F844B4E-E4F6-41A1-82CD-1D6267AF7923}" dt="2025-02-15T01:34:07.683" v="2044" actId="47"/>
        <pc:sldMkLst>
          <pc:docMk/>
          <pc:sldMk cId="3344702805" sldId="409"/>
        </pc:sldMkLst>
      </pc:sldChg>
      <pc:sldChg chg="addSp delSp modSp add mod delAnim modAnim">
        <pc:chgData name="Hello Hello" userId="6a828ef3d50ac5ac" providerId="LiveId" clId="{0F844B4E-E4F6-41A1-82CD-1D6267AF7923}" dt="2025-02-15T02:25:21.410" v="3908" actId="207"/>
        <pc:sldMkLst>
          <pc:docMk/>
          <pc:sldMk cId="3644059301" sldId="410"/>
        </pc:sldMkLst>
        <pc:spChg chg="add mod">
          <ac:chgData name="Hello Hello" userId="6a828ef3d50ac5ac" providerId="LiveId" clId="{0F844B4E-E4F6-41A1-82CD-1D6267AF7923}" dt="2025-02-15T01:53:55.748" v="3288" actId="27636"/>
          <ac:spMkLst>
            <pc:docMk/>
            <pc:sldMk cId="3644059301" sldId="410"/>
            <ac:spMk id="2" creationId="{420F2989-59FE-272E-1623-E0DEA05D209E}"/>
          </ac:spMkLst>
        </pc:spChg>
        <pc:spChg chg="add del mod">
          <ac:chgData name="Hello Hello" userId="6a828ef3d50ac5ac" providerId="LiveId" clId="{0F844B4E-E4F6-41A1-82CD-1D6267AF7923}" dt="2025-02-15T02:05:30.051" v="3422" actId="478"/>
          <ac:spMkLst>
            <pc:docMk/>
            <pc:sldMk cId="3644059301" sldId="410"/>
            <ac:spMk id="6" creationId="{165BB7AA-3B4C-95BF-7B17-2EE7DFA8104F}"/>
          </ac:spMkLst>
        </pc:spChg>
        <pc:spChg chg="add mod">
          <ac:chgData name="Hello Hello" userId="6a828ef3d50ac5ac" providerId="LiveId" clId="{0F844B4E-E4F6-41A1-82CD-1D6267AF7923}" dt="2025-02-15T02:06:24.515" v="3443" actId="1038"/>
          <ac:spMkLst>
            <pc:docMk/>
            <pc:sldMk cId="3644059301" sldId="410"/>
            <ac:spMk id="7" creationId="{9430A84D-EDA1-8222-8E9B-B9E99AA1EB5F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11" creationId="{D9655264-0CE0-232E-D7D6-2BF47A6ED8AD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12" creationId="{24A1A567-001F-AE55-41A2-95ED683B4068}"/>
          </ac:spMkLst>
        </pc:spChg>
        <pc:spChg chg="mod">
          <ac:chgData name="Hello Hello" userId="6a828ef3d50ac5ac" providerId="LiveId" clId="{0F844B4E-E4F6-41A1-82CD-1D6267AF7923}" dt="2025-02-15T02:06:24.515" v="3443" actId="1038"/>
          <ac:spMkLst>
            <pc:docMk/>
            <pc:sldMk cId="3644059301" sldId="410"/>
            <ac:spMk id="13" creationId="{D45F0642-3E7C-054C-54C7-87936CCADB2F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14" creationId="{1DAEBD79-E9E9-29DC-0937-839CE85BC9BC}"/>
          </ac:spMkLst>
        </pc:spChg>
        <pc:spChg chg="del mod">
          <ac:chgData name="Hello Hello" userId="6a828ef3d50ac5ac" providerId="LiveId" clId="{0F844B4E-E4F6-41A1-82CD-1D6267AF7923}" dt="2025-02-15T01:44:26.276" v="2501" actId="478"/>
          <ac:spMkLst>
            <pc:docMk/>
            <pc:sldMk cId="3644059301" sldId="410"/>
            <ac:spMk id="15" creationId="{5E6AE354-7CFB-919E-DF9F-D76A47F4DA86}"/>
          </ac:spMkLst>
        </pc:spChg>
        <pc:spChg chg="del mod">
          <ac:chgData name="Hello Hello" userId="6a828ef3d50ac5ac" providerId="LiveId" clId="{0F844B4E-E4F6-41A1-82CD-1D6267AF7923}" dt="2025-02-15T02:02:31.435" v="3344" actId="478"/>
          <ac:spMkLst>
            <pc:docMk/>
            <pc:sldMk cId="3644059301" sldId="410"/>
            <ac:spMk id="16" creationId="{A7F04D87-E331-F28F-FB54-A12BF94C7346}"/>
          </ac:spMkLst>
        </pc:spChg>
        <pc:spChg chg="del mod">
          <ac:chgData name="Hello Hello" userId="6a828ef3d50ac5ac" providerId="LiveId" clId="{0F844B4E-E4F6-41A1-82CD-1D6267AF7923}" dt="2025-02-15T01:53:50.726" v="3285" actId="478"/>
          <ac:spMkLst>
            <pc:docMk/>
            <pc:sldMk cId="3644059301" sldId="410"/>
            <ac:spMk id="17" creationId="{E23E47CD-64FA-4336-C67D-62949C6B8AEA}"/>
          </ac:spMkLst>
        </pc:spChg>
        <pc:spChg chg="del mod">
          <ac:chgData name="Hello Hello" userId="6a828ef3d50ac5ac" providerId="LiveId" clId="{0F844B4E-E4F6-41A1-82CD-1D6267AF7923}" dt="2025-02-15T01:53:52.371" v="3286" actId="478"/>
          <ac:spMkLst>
            <pc:docMk/>
            <pc:sldMk cId="3644059301" sldId="410"/>
            <ac:spMk id="18" creationId="{39D3DFA1-86CF-4A31-49AE-CCEFA1AB3CAD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19" creationId="{331FD02B-0FEA-CB5E-562E-7EF07D7943DA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0" creationId="{41FF0B41-6F7D-EE8F-3DE5-8B4D009AEA93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1" creationId="{A6F938BF-F686-1E3F-60E1-6B750EC1AF0A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2" creationId="{4BEA013D-DFF9-AA00-E093-2F9C7D4E5AEF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3" creationId="{82CABA21-7D66-C89D-4209-3FC79FB340A8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4" creationId="{A1E81020-8AF4-D03D-F8E6-714F49DA37C0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5" creationId="{8CA5E09A-816A-0505-76A0-2CB376B48509}"/>
          </ac:spMkLst>
        </pc:spChg>
        <pc:spChg chg="mod">
          <ac:chgData name="Hello Hello" userId="6a828ef3d50ac5ac" providerId="LiveId" clId="{0F844B4E-E4F6-41A1-82CD-1D6267AF7923}" dt="2025-02-15T02:25:21.410" v="3908" actId="207"/>
          <ac:spMkLst>
            <pc:docMk/>
            <pc:sldMk cId="3644059301" sldId="410"/>
            <ac:spMk id="43" creationId="{55BBD3D9-75A9-6879-B4B4-D890A7E23521}"/>
          </ac:spMkLst>
        </pc:spChg>
      </pc:sldChg>
      <pc:sldChg chg="addSp delSp modSp add mod delAnim">
        <pc:chgData name="Hello Hello" userId="6a828ef3d50ac5ac" providerId="LiveId" clId="{0F844B4E-E4F6-41A1-82CD-1D6267AF7923}" dt="2025-02-15T02:25:28.568" v="3910" actId="207"/>
        <pc:sldMkLst>
          <pc:docMk/>
          <pc:sldMk cId="1447864020" sldId="411"/>
        </pc:sldMkLst>
        <pc:spChg chg="del mod">
          <ac:chgData name="Hello Hello" userId="6a828ef3d50ac5ac" providerId="LiveId" clId="{0F844B4E-E4F6-41A1-82CD-1D6267AF7923}" dt="2025-02-15T01:48:15.568" v="2918" actId="478"/>
          <ac:spMkLst>
            <pc:docMk/>
            <pc:sldMk cId="1447864020" sldId="411"/>
            <ac:spMk id="2" creationId="{4A5FC0BC-4C45-D5C7-99AA-20DE4E8DAD61}"/>
          </ac:spMkLst>
        </pc:spChg>
        <pc:spChg chg="del">
          <ac:chgData name="Hello Hello" userId="6a828ef3d50ac5ac" providerId="LiveId" clId="{0F844B4E-E4F6-41A1-82CD-1D6267AF7923}" dt="2025-02-15T01:48:22.300" v="2920" actId="478"/>
          <ac:spMkLst>
            <pc:docMk/>
            <pc:sldMk cId="1447864020" sldId="411"/>
            <ac:spMk id="6" creationId="{3BC02727-9E0C-2CCC-0C3C-AB701FFE8247}"/>
          </ac:spMkLst>
        </pc:spChg>
        <pc:spChg chg="del">
          <ac:chgData name="Hello Hello" userId="6a828ef3d50ac5ac" providerId="LiveId" clId="{0F844B4E-E4F6-41A1-82CD-1D6267AF7923}" dt="2025-02-15T01:48:23.437" v="2921" actId="478"/>
          <ac:spMkLst>
            <pc:docMk/>
            <pc:sldMk cId="1447864020" sldId="411"/>
            <ac:spMk id="7" creationId="{FA67C47B-D6BE-5BE4-CA29-EBA5C2AC1004}"/>
          </ac:spMkLst>
        </pc:spChg>
        <pc:spChg chg="add del mod">
          <ac:chgData name="Hello Hello" userId="6a828ef3d50ac5ac" providerId="LiveId" clId="{0F844B4E-E4F6-41A1-82CD-1D6267AF7923}" dt="2025-02-15T01:50:47.375" v="2995" actId="20577"/>
          <ac:spMkLst>
            <pc:docMk/>
            <pc:sldMk cId="1447864020" sldId="411"/>
            <ac:spMk id="11" creationId="{BA61867F-C4B0-A0EB-B22D-B2A83BD9BA46}"/>
          </ac:spMkLst>
        </pc:spChg>
        <pc:spChg chg="mod">
          <ac:chgData name="Hello Hello" userId="6a828ef3d50ac5ac" providerId="LiveId" clId="{0F844B4E-E4F6-41A1-82CD-1D6267AF7923}" dt="2025-02-15T01:48:32.030" v="2922" actId="1076"/>
          <ac:spMkLst>
            <pc:docMk/>
            <pc:sldMk cId="1447864020" sldId="411"/>
            <ac:spMk id="13" creationId="{F9B984D0-58A1-2324-30BC-AFF3455F6585}"/>
          </ac:spMkLst>
        </pc:spChg>
        <pc:spChg chg="mod">
          <ac:chgData name="Hello Hello" userId="6a828ef3d50ac5ac" providerId="LiveId" clId="{0F844B4E-E4F6-41A1-82CD-1D6267AF7923}" dt="2025-02-15T01:48:56.787" v="2984" actId="1076"/>
          <ac:spMkLst>
            <pc:docMk/>
            <pc:sldMk cId="1447864020" sldId="411"/>
            <ac:spMk id="14" creationId="{A8F41300-90D3-CB4A-1F3D-2C5DE941D543}"/>
          </ac:spMkLst>
        </pc:spChg>
        <pc:spChg chg="add del mod">
          <ac:chgData name="Hello Hello" userId="6a828ef3d50ac5ac" providerId="LiveId" clId="{0F844B4E-E4F6-41A1-82CD-1D6267AF7923}" dt="2025-02-15T01:48:18.587" v="2919" actId="478"/>
          <ac:spMkLst>
            <pc:docMk/>
            <pc:sldMk cId="1447864020" sldId="411"/>
            <ac:spMk id="15" creationId="{0A618E48-70DB-C6CB-CB80-A7E5843EC1B8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16" creationId="{C04AE5FE-55B8-6DA2-8699-057761B0CF28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17" creationId="{44CC6279-1873-C357-015E-443B45253704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18" creationId="{F852743F-C1BF-EEC6-2078-AF418B1B247B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19" creationId="{D9D67789-E8B3-CCED-FD8A-39ABFD63F9BD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0" creationId="{524AAB80-BEE0-8F77-88BF-5DC025A4D98E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1" creationId="{B6374949-C0AD-DF05-610E-025F0018A463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2" creationId="{5603C96B-BCCE-42CF-7208-3669E36FE331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3" creationId="{44CA8B17-1FE3-8A85-FB8E-43E8DB210C7E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4" creationId="{7085B9B9-0FC4-1F8E-E5DF-481FC7344C31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5" creationId="{5F32C809-9CDD-CB29-818A-A9F528D8E060}"/>
          </ac:spMkLst>
        </pc:spChg>
        <pc:spChg chg="mod">
          <ac:chgData name="Hello Hello" userId="6a828ef3d50ac5ac" providerId="LiveId" clId="{0F844B4E-E4F6-41A1-82CD-1D6267AF7923}" dt="2025-02-15T02:25:28.568" v="3910" actId="207"/>
          <ac:spMkLst>
            <pc:docMk/>
            <pc:sldMk cId="1447864020" sldId="411"/>
            <ac:spMk id="43" creationId="{50A3D9E1-3C4E-224B-C227-37C2D21F2112}"/>
          </ac:spMkLst>
        </pc:spChg>
      </pc:sldChg>
      <pc:sldChg chg="addSp delSp modSp add mod">
        <pc:chgData name="Hello Hello" userId="6a828ef3d50ac5ac" providerId="LiveId" clId="{0F844B4E-E4F6-41A1-82CD-1D6267AF7923}" dt="2025-02-15T02:25:16.824" v="3907" actId="207"/>
        <pc:sldMkLst>
          <pc:docMk/>
          <pc:sldMk cId="1618600573" sldId="412"/>
        </pc:sldMkLst>
        <pc:spChg chg="mod">
          <ac:chgData name="Hello Hello" userId="6a828ef3d50ac5ac" providerId="LiveId" clId="{0F844B4E-E4F6-41A1-82CD-1D6267AF7923}" dt="2025-02-15T02:09:55.509" v="3607" actId="14100"/>
          <ac:spMkLst>
            <pc:docMk/>
            <pc:sldMk cId="1618600573" sldId="412"/>
            <ac:spMk id="2" creationId="{797BF1F4-1FA2-81F5-2E8D-93BFBDDA80AD}"/>
          </ac:spMkLst>
        </pc:spChg>
        <pc:spChg chg="add del mod">
          <ac:chgData name="Hello Hello" userId="6a828ef3d50ac5ac" providerId="LiveId" clId="{0F844B4E-E4F6-41A1-82CD-1D6267AF7923}" dt="2025-02-15T02:16:03.165" v="3790" actId="478"/>
          <ac:spMkLst>
            <pc:docMk/>
            <pc:sldMk cId="1618600573" sldId="412"/>
            <ac:spMk id="6" creationId="{F085D64B-794F-2581-8CFF-E28A055A93A7}"/>
          </ac:spMkLst>
        </pc:spChg>
        <pc:spChg chg="del">
          <ac:chgData name="Hello Hello" userId="6a828ef3d50ac5ac" providerId="LiveId" clId="{0F844B4E-E4F6-41A1-82CD-1D6267AF7923}" dt="2025-02-15T02:07:46.942" v="3547" actId="478"/>
          <ac:spMkLst>
            <pc:docMk/>
            <pc:sldMk cId="1618600573" sldId="412"/>
            <ac:spMk id="7" creationId="{C4ABEC80-4A55-16E3-4F3C-7590175FCE6C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1" creationId="{4AFE095F-4E30-7B43-71DE-C95C61747B0C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2" creationId="{628EB68C-91E8-3A55-49A0-7403C64A98FA}"/>
          </ac:spMkLst>
        </pc:spChg>
        <pc:spChg chg="mod">
          <ac:chgData name="Hello Hello" userId="6a828ef3d50ac5ac" providerId="LiveId" clId="{0F844B4E-E4F6-41A1-82CD-1D6267AF7923}" dt="2025-02-15T02:16:16.059" v="3792" actId="1076"/>
          <ac:spMkLst>
            <pc:docMk/>
            <pc:sldMk cId="1618600573" sldId="412"/>
            <ac:spMk id="13" creationId="{3938D93C-125F-3075-FB12-B88507EEC8C0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4" creationId="{047171FF-C914-32F2-A27C-D0496FC76E67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5" creationId="{7E65BBB7-D7E8-9641-58C0-50C4784EB412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6" creationId="{E90CDAB0-2DED-0322-50AB-ABB1902580E6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7" creationId="{39F013C0-FEB2-C560-7CB8-243C07F96661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8" creationId="{7B7740E2-877E-0B81-A43C-5F8C6180008D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9" creationId="{4035EFBA-4327-C98A-6C8A-BE82C1D0CB40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20" creationId="{82EF8990-F210-5999-EE60-030488208EB2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21" creationId="{E119C84E-60B2-C0C8-BA4B-3E8E40788CE4}"/>
          </ac:spMkLst>
        </pc:spChg>
        <pc:spChg chg="mod">
          <ac:chgData name="Hello Hello" userId="6a828ef3d50ac5ac" providerId="LiveId" clId="{0F844B4E-E4F6-41A1-82CD-1D6267AF7923}" dt="2025-02-15T02:25:16.824" v="3907" actId="207"/>
          <ac:spMkLst>
            <pc:docMk/>
            <pc:sldMk cId="1618600573" sldId="412"/>
            <ac:spMk id="43" creationId="{102F56BA-3F8F-9FEE-D11F-FC29201C058D}"/>
          </ac:spMkLst>
        </pc:spChg>
      </pc:sldChg>
    </pc:docChg>
  </pc:docChgLst>
  <pc:docChgLst>
    <pc:chgData name="Hello Hello" userId="6a828ef3d50ac5ac" providerId="LiveId" clId="{20586A3D-01AD-492F-9CD5-4814B13B3122}"/>
    <pc:docChg chg="undo redo custSel addSld delSld modSld">
      <pc:chgData name="Hello Hello" userId="6a828ef3d50ac5ac" providerId="LiveId" clId="{20586A3D-01AD-492F-9CD5-4814B13B3122}" dt="2025-02-01T23:12:04.743" v="2025" actId="20577"/>
      <pc:docMkLst>
        <pc:docMk/>
      </pc:docMkLst>
      <pc:sldChg chg="modSp mod">
        <pc:chgData name="Hello Hello" userId="6a828ef3d50ac5ac" providerId="LiveId" clId="{20586A3D-01AD-492F-9CD5-4814B13B3122}" dt="2025-02-01T22:59:07.192" v="1399" actId="20577"/>
        <pc:sldMkLst>
          <pc:docMk/>
          <pc:sldMk cId="2027118340" sldId="256"/>
        </pc:sldMkLst>
        <pc:spChg chg="mod">
          <ac:chgData name="Hello Hello" userId="6a828ef3d50ac5ac" providerId="LiveId" clId="{20586A3D-01AD-492F-9CD5-4814B13B3122}" dt="2025-02-01T22:59:07.192" v="1399" actId="20577"/>
          <ac:spMkLst>
            <pc:docMk/>
            <pc:sldMk cId="2027118340" sldId="256"/>
            <ac:spMk id="4" creationId="{F21CBD64-F29F-1333-7EDB-731B07C6DE1D}"/>
          </ac:spMkLst>
        </pc:spChg>
      </pc:sldChg>
      <pc:sldChg chg="modSp del mod">
        <pc:chgData name="Hello Hello" userId="6a828ef3d50ac5ac" providerId="LiveId" clId="{20586A3D-01AD-492F-9CD5-4814B13B3122}" dt="2025-02-01T23:11:54.242" v="2015" actId="47"/>
        <pc:sldMkLst>
          <pc:docMk/>
          <pc:sldMk cId="608842916" sldId="290"/>
        </pc:sldMkLst>
        <pc:spChg chg="mod">
          <ac:chgData name="Hello Hello" userId="6a828ef3d50ac5ac" providerId="LiveId" clId="{20586A3D-01AD-492F-9CD5-4814B13B3122}" dt="2025-01-30T06:53:42.272" v="1340" actId="20577"/>
          <ac:spMkLst>
            <pc:docMk/>
            <pc:sldMk cId="608842916" sldId="290"/>
            <ac:spMk id="3" creationId="{DFB8D800-B1D9-D89B-3A4F-CCA5C1A306A5}"/>
          </ac:spMkLst>
        </pc:spChg>
        <pc:spChg chg="mod">
          <ac:chgData name="Hello Hello" userId="6a828ef3d50ac5ac" providerId="LiveId" clId="{20586A3D-01AD-492F-9CD5-4814B13B3122}" dt="2025-02-01T23:00:31.492" v="1589" actId="20577"/>
          <ac:spMkLst>
            <pc:docMk/>
            <pc:sldMk cId="608842916" sldId="290"/>
            <ac:spMk id="9" creationId="{E4C98CC4-C6BA-B928-0A05-DD97CDD4B838}"/>
          </ac:spMkLst>
        </pc:spChg>
        <pc:spChg chg="mod">
          <ac:chgData name="Hello Hello" userId="6a828ef3d50ac5ac" providerId="LiveId" clId="{20586A3D-01AD-492F-9CD5-4814B13B3122}" dt="2025-02-01T05:45:25.659" v="1378" actId="207"/>
          <ac:spMkLst>
            <pc:docMk/>
            <pc:sldMk cId="608842916" sldId="290"/>
            <ac:spMk id="11" creationId="{EC96EC2B-81A2-7954-8626-62DFBAA7C695}"/>
          </ac:spMkLst>
        </pc:spChg>
      </pc:sldChg>
      <pc:sldChg chg="modSp add del mod">
        <pc:chgData name="Hello Hello" userId="6a828ef3d50ac5ac" providerId="LiveId" clId="{20586A3D-01AD-492F-9CD5-4814B13B3122}" dt="2025-02-01T23:05:04.331" v="1723" actId="20577"/>
        <pc:sldMkLst>
          <pc:docMk/>
          <pc:sldMk cId="17585600" sldId="336"/>
        </pc:sldMkLst>
        <pc:spChg chg="mod">
          <ac:chgData name="Hello Hello" userId="6a828ef3d50ac5ac" providerId="LiveId" clId="{20586A3D-01AD-492F-9CD5-4814B13B3122}" dt="2025-02-01T23:02:07.609" v="1628" actId="20577"/>
          <ac:spMkLst>
            <pc:docMk/>
            <pc:sldMk cId="17585600" sldId="336"/>
            <ac:spMk id="3" creationId="{6190C564-62EC-AC45-DC9A-3B1306A003B9}"/>
          </ac:spMkLst>
        </pc:spChg>
        <pc:spChg chg="mod">
          <ac:chgData name="Hello Hello" userId="6a828ef3d50ac5ac" providerId="LiveId" clId="{20586A3D-01AD-492F-9CD5-4814B13B3122}" dt="2025-02-01T23:05:04.331" v="1723" actId="20577"/>
          <ac:spMkLst>
            <pc:docMk/>
            <pc:sldMk cId="17585600" sldId="336"/>
            <ac:spMk id="5" creationId="{3BFCA033-81E3-D297-CDA9-B8EC5928DA3F}"/>
          </ac:spMkLst>
        </pc:spChg>
        <pc:spChg chg="mod">
          <ac:chgData name="Hello Hello" userId="6a828ef3d50ac5ac" providerId="LiveId" clId="{20586A3D-01AD-492F-9CD5-4814B13B3122}" dt="2025-01-30T06:02:19.328" v="3" actId="20577"/>
          <ac:spMkLst>
            <pc:docMk/>
            <pc:sldMk cId="17585600" sldId="336"/>
            <ac:spMk id="6" creationId="{6FE662ED-324E-6B78-4A96-84CC5A2D059F}"/>
          </ac:spMkLst>
        </pc:spChg>
      </pc:sldChg>
      <pc:sldChg chg="modSp mod">
        <pc:chgData name="Hello Hello" userId="6a828ef3d50ac5ac" providerId="LiveId" clId="{20586A3D-01AD-492F-9CD5-4814B13B3122}" dt="2025-02-01T23:12:04.743" v="2025" actId="20577"/>
        <pc:sldMkLst>
          <pc:docMk/>
          <pc:sldMk cId="1789343462" sldId="346"/>
        </pc:sldMkLst>
        <pc:spChg chg="mod">
          <ac:chgData name="Hello Hello" userId="6a828ef3d50ac5ac" providerId="LiveId" clId="{20586A3D-01AD-492F-9CD5-4814B13B3122}" dt="2025-02-01T23:12:04.743" v="2025" actId="20577"/>
          <ac:spMkLst>
            <pc:docMk/>
            <pc:sldMk cId="1789343462" sldId="346"/>
            <ac:spMk id="3" creationId="{359749B6-EC7C-3A75-7AE6-5415C7FCFB38}"/>
          </ac:spMkLst>
        </pc:spChg>
        <pc:spChg chg="mod">
          <ac:chgData name="Hello Hello" userId="6a828ef3d50ac5ac" providerId="LiveId" clId="{20586A3D-01AD-492F-9CD5-4814B13B3122}" dt="2025-01-30T06:25:23.933" v="397" actId="20577"/>
          <ac:spMkLst>
            <pc:docMk/>
            <pc:sldMk cId="1789343462" sldId="346"/>
            <ac:spMk id="9" creationId="{276B556D-CA5E-F0C2-6178-DED2A846BA8B}"/>
          </ac:spMkLst>
        </pc:spChg>
      </pc:sldChg>
      <pc:sldChg chg="modSp add mod">
        <pc:chgData name="Hello Hello" userId="6a828ef3d50ac5ac" providerId="LiveId" clId="{20586A3D-01AD-492F-9CD5-4814B13B3122}" dt="2025-01-30T06:33:51.347" v="1306" actId="20577"/>
        <pc:sldMkLst>
          <pc:docMk/>
          <pc:sldMk cId="1256292713" sldId="366"/>
        </pc:sldMkLst>
        <pc:spChg chg="mod">
          <ac:chgData name="Hello Hello" userId="6a828ef3d50ac5ac" providerId="LiveId" clId="{20586A3D-01AD-492F-9CD5-4814B13B3122}" dt="2025-01-30T06:33:51.347" v="1306" actId="20577"/>
          <ac:spMkLst>
            <pc:docMk/>
            <pc:sldMk cId="1256292713" sldId="366"/>
            <ac:spMk id="9" creationId="{4E597157-A7ED-5921-8914-3063AAFCB8ED}"/>
          </ac:spMkLst>
        </pc:spChg>
      </pc:sldChg>
      <pc:sldChg chg="modSp add mod">
        <pc:chgData name="Hello Hello" userId="6a828ef3d50ac5ac" providerId="LiveId" clId="{20586A3D-01AD-492F-9CD5-4814B13B3122}" dt="2025-02-01T23:07:34.068" v="2014" actId="20577"/>
        <pc:sldMkLst>
          <pc:docMk/>
          <pc:sldMk cId="2289605971" sldId="367"/>
        </pc:sldMkLst>
        <pc:spChg chg="mod">
          <ac:chgData name="Hello Hello" userId="6a828ef3d50ac5ac" providerId="LiveId" clId="{20586A3D-01AD-492F-9CD5-4814B13B3122}" dt="2025-02-01T23:07:34.068" v="2014" actId="20577"/>
          <ac:spMkLst>
            <pc:docMk/>
            <pc:sldMk cId="2289605971" sldId="367"/>
            <ac:spMk id="9" creationId="{AB02CAC4-3E9E-6143-B6DF-7473463F0D5E}"/>
          </ac:spMkLst>
        </pc:spChg>
      </pc:sldChg>
    </pc:docChg>
  </pc:docChgLst>
  <pc:docChgLst>
    <pc:chgData name="Hello Hello" userId="6a828ef3d50ac5ac" providerId="LiveId" clId="{7E0C85A1-D4F3-4770-92FF-3B6607775A03}"/>
    <pc:docChg chg="undo custSel addSld delSld modSld">
      <pc:chgData name="Hello Hello" userId="6a828ef3d50ac5ac" providerId="LiveId" clId="{7E0C85A1-D4F3-4770-92FF-3B6607775A03}" dt="2025-02-06T08:19:16.937" v="261" actId="47"/>
      <pc:docMkLst>
        <pc:docMk/>
      </pc:docMkLst>
      <pc:sldChg chg="addSp delSp modSp mod">
        <pc:chgData name="Hello Hello" userId="6a828ef3d50ac5ac" providerId="LiveId" clId="{7E0C85A1-D4F3-4770-92FF-3B6607775A03}" dt="2025-02-06T08:14:08.249" v="85" actId="14100"/>
        <pc:sldMkLst>
          <pc:docMk/>
          <pc:sldMk cId="1381215737" sldId="376"/>
        </pc:sldMkLst>
        <pc:spChg chg="add mod">
          <ac:chgData name="Hello Hello" userId="6a828ef3d50ac5ac" providerId="LiveId" clId="{7E0C85A1-D4F3-4770-92FF-3B6607775A03}" dt="2025-02-06T08:14:08.249" v="85" actId="14100"/>
          <ac:spMkLst>
            <pc:docMk/>
            <pc:sldMk cId="1381215737" sldId="376"/>
            <ac:spMk id="4" creationId="{E6F99A18-E796-7BE7-6071-2802CAD60C3E}"/>
          </ac:spMkLst>
        </pc:spChg>
        <pc:spChg chg="mod">
          <ac:chgData name="Hello Hello" userId="6a828ef3d50ac5ac" providerId="LiveId" clId="{7E0C85A1-D4F3-4770-92FF-3B6607775A03}" dt="2025-02-06T08:13:25.362" v="77" actId="20577"/>
          <ac:spMkLst>
            <pc:docMk/>
            <pc:sldMk cId="1381215737" sldId="376"/>
            <ac:spMk id="5" creationId="{34543D26-8603-BD05-D59D-73E311BBF231}"/>
          </ac:spMkLst>
        </pc:spChg>
        <pc:graphicFrameChg chg="add del mod modGraphic">
          <ac:chgData name="Hello Hello" userId="6a828ef3d50ac5ac" providerId="LiveId" clId="{7E0C85A1-D4F3-4770-92FF-3B6607775A03}" dt="2025-02-06T08:14:03.883" v="84" actId="478"/>
          <ac:graphicFrameMkLst>
            <pc:docMk/>
            <pc:sldMk cId="1381215737" sldId="376"/>
            <ac:graphicFrameMk id="6" creationId="{35681638-9A7D-8CFC-4A2E-1B3E355E0200}"/>
          </ac:graphicFrameMkLst>
        </pc:graphicFrameChg>
      </pc:sldChg>
      <pc:sldChg chg="modSp add del mod">
        <pc:chgData name="Hello Hello" userId="6a828ef3d50ac5ac" providerId="LiveId" clId="{7E0C85A1-D4F3-4770-92FF-3B6607775A03}" dt="2025-02-06T08:19:16.937" v="261" actId="47"/>
        <pc:sldMkLst>
          <pc:docMk/>
          <pc:sldMk cId="3630567980" sldId="377"/>
        </pc:sldMkLst>
        <pc:spChg chg="mod">
          <ac:chgData name="Hello Hello" userId="6a828ef3d50ac5ac" providerId="LiveId" clId="{7E0C85A1-D4F3-4770-92FF-3B6607775A03}" dt="2025-02-06T08:19:09.973" v="259" actId="1076"/>
          <ac:spMkLst>
            <pc:docMk/>
            <pc:sldMk cId="3630567980" sldId="377"/>
            <ac:spMk id="4" creationId="{BDEB8FC0-929F-CE38-6E47-9A0CA06E95DA}"/>
          </ac:spMkLst>
        </pc:spChg>
        <pc:spChg chg="mod">
          <ac:chgData name="Hello Hello" userId="6a828ef3d50ac5ac" providerId="LiveId" clId="{7E0C85A1-D4F3-4770-92FF-3B6607775A03}" dt="2025-02-06T08:19:04.480" v="258" actId="1076"/>
          <ac:spMkLst>
            <pc:docMk/>
            <pc:sldMk cId="3630567980" sldId="377"/>
            <ac:spMk id="5" creationId="{6E14282D-117C-1A61-EB7F-74FD3DE24B92}"/>
          </ac:spMkLst>
        </pc:spChg>
      </pc:sldChg>
      <pc:sldChg chg="add">
        <pc:chgData name="Hello Hello" userId="6a828ef3d50ac5ac" providerId="LiveId" clId="{7E0C85A1-D4F3-4770-92FF-3B6607775A03}" dt="2025-02-06T08:19:15.332" v="260"/>
        <pc:sldMkLst>
          <pc:docMk/>
          <pc:sldMk cId="2644687879" sldId="378"/>
        </pc:sldMkLst>
      </pc:sldChg>
    </pc:docChg>
  </pc:docChgLst>
  <pc:docChgLst>
    <pc:chgData name="Hello Hello" userId="6a828ef3d50ac5ac" providerId="LiveId" clId="{5DE1D452-9557-4880-A6F7-76561C0FD27A}"/>
    <pc:docChg chg="delSld modSld modSection">
      <pc:chgData name="Hello Hello" userId="6a828ef3d50ac5ac" providerId="LiveId" clId="{5DE1D452-9557-4880-A6F7-76561C0FD27A}" dt="2025-06-12T06:14:50.947" v="22" actId="47"/>
      <pc:docMkLst>
        <pc:docMk/>
      </pc:docMkLst>
      <pc:sldChg chg="modSp mod">
        <pc:chgData name="Hello Hello" userId="6a828ef3d50ac5ac" providerId="LiveId" clId="{5DE1D452-9557-4880-A6F7-76561C0FD27A}" dt="2025-06-12T06:14:19.301" v="21" actId="20577"/>
        <pc:sldMkLst>
          <pc:docMk/>
          <pc:sldMk cId="1018215508" sldId="413"/>
        </pc:sldMkLst>
        <pc:spChg chg="mod">
          <ac:chgData name="Hello Hello" userId="6a828ef3d50ac5ac" providerId="LiveId" clId="{5DE1D452-9557-4880-A6F7-76561C0FD27A}" dt="2025-06-12T06:14:19.301" v="21" actId="20577"/>
          <ac:spMkLst>
            <pc:docMk/>
            <pc:sldMk cId="1018215508" sldId="413"/>
            <ac:spMk id="9" creationId="{DD18BE91-E5BB-A155-1E80-44204ECD2E03}"/>
          </ac:spMkLst>
        </pc:spChg>
      </pc:sldChg>
      <pc:sldChg chg="del">
        <pc:chgData name="Hello Hello" userId="6a828ef3d50ac5ac" providerId="LiveId" clId="{5DE1D452-9557-4880-A6F7-76561C0FD27A}" dt="2025-06-12T06:14:50.947" v="22" actId="47"/>
        <pc:sldMkLst>
          <pc:docMk/>
          <pc:sldMk cId="1291437693" sldId="41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6300B-CDC4-4F10-9FA4-83CA4BD51CD5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DEC6F1-A390-4ECF-A99A-EBF4E1FEFB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860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DEC6F1-A390-4ECF-A99A-EBF4E1FEFB39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064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888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900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85BB50-2928-0882-348F-6FC907507198}"/>
              </a:ext>
            </a:extLst>
          </p:cNvPr>
          <p:cNvSpPr/>
          <p:nvPr userDrawn="1"/>
        </p:nvSpPr>
        <p:spPr>
          <a:xfrm>
            <a:off x="0" y="-1"/>
            <a:ext cx="12192000" cy="123245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44000">
                <a:srgbClr val="196536"/>
              </a:gs>
              <a:gs pos="37000">
                <a:schemeClr val="tx1"/>
              </a:gs>
              <a:gs pos="100000">
                <a:srgbClr val="19653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1808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589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5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190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6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083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261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869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143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062C5-B100-A6B2-11A6-E81CF97EFC7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41251" y="1614229"/>
            <a:ext cx="11275828" cy="4749357"/>
          </a:xfrm>
        </p:spPr>
        <p:txBody>
          <a:bodyPr/>
          <a:lstStyle>
            <a:lvl1pPr marL="228600" indent="-228600">
              <a:buFontTx/>
              <a:buBlip>
                <a:blip r:embed="rId2"/>
              </a:buBlip>
              <a:tabLst>
                <a:tab pos="457200" algn="l"/>
              </a:tabLst>
              <a:defRPr/>
            </a:lvl1pPr>
            <a:lvl2pPr marL="685800" indent="-228600">
              <a:buFontTx/>
              <a:buBlip>
                <a:blip r:embed="rId3"/>
              </a:buBlip>
              <a:tabLst>
                <a:tab pos="457200" algn="l"/>
              </a:tabLst>
              <a:defRPr/>
            </a:lvl2pPr>
            <a:lvl3pPr marL="1143000" indent="-228600">
              <a:buFontTx/>
              <a:buBlip>
                <a:blip r:embed="rId3"/>
              </a:buBlip>
              <a:defRPr/>
            </a:lvl3pPr>
          </a:lstStyle>
          <a:p>
            <a:pPr lvl="0"/>
            <a:r>
              <a:rPr lang="en-US" dirty="0"/>
              <a:t>Test</a:t>
            </a:r>
          </a:p>
          <a:p>
            <a:pPr lvl="1"/>
            <a:r>
              <a:rPr lang="en-US" dirty="0"/>
              <a:t>Test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26D69-745A-CF7A-B3AA-2AB1385EF4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2884" y="6414829"/>
            <a:ext cx="2743200" cy="365125"/>
          </a:xfrm>
        </p:spPr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5292BB-1C86-DE94-62A8-AE8B76367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829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16EF1F-8F52-ED90-C825-069E201D7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2875" y="6414829"/>
            <a:ext cx="2743200" cy="365125"/>
          </a:xfrm>
        </p:spPr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4C13D63-34F9-21F1-697E-C661A7A1CD43}"/>
              </a:ext>
            </a:extLst>
          </p:cNvPr>
          <p:cNvSpPr/>
          <p:nvPr userDrawn="1"/>
        </p:nvSpPr>
        <p:spPr>
          <a:xfrm>
            <a:off x="0" y="-1"/>
            <a:ext cx="12192000" cy="123245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44000">
                <a:srgbClr val="196536"/>
              </a:gs>
              <a:gs pos="37000">
                <a:schemeClr val="tx1"/>
              </a:gs>
              <a:gs pos="100000">
                <a:srgbClr val="19653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6792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8F067-D87A-FDC0-B199-1A0FCC2179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2897" y="1666135"/>
            <a:ext cx="5504121" cy="4510827"/>
          </a:xfrm>
        </p:spPr>
        <p:txBody>
          <a:bodyPr/>
          <a:lstStyle>
            <a:lvl1pPr marL="228600" indent="-228600">
              <a:buFontTx/>
              <a:buBlip>
                <a:blip r:embed="rId2"/>
              </a:buBlip>
              <a:tabLst>
                <a:tab pos="457200" algn="l"/>
              </a:tabLst>
              <a:defRPr/>
            </a:lvl1pPr>
            <a:lvl2pPr marL="685800" indent="-228600">
              <a:buFontTx/>
              <a:buBlip>
                <a:blip r:embed="rId3"/>
              </a:buBlip>
              <a:tabLst>
                <a:tab pos="457200" algn="l"/>
              </a:tabLst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479C6-09D2-63B5-9919-99708CC6F1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66134"/>
            <a:ext cx="5677786" cy="4510827"/>
          </a:xfrm>
        </p:spPr>
        <p:txBody>
          <a:bodyPr/>
          <a:lstStyle>
            <a:lvl1pPr marL="228600" indent="-228600">
              <a:buFontTx/>
              <a:buBlip>
                <a:blip r:embed="rId2"/>
              </a:buBlip>
              <a:tabLst>
                <a:tab pos="457200" algn="l"/>
              </a:tabLst>
              <a:defRPr/>
            </a:lvl1pPr>
            <a:lvl2pPr marL="685800" indent="-228600">
              <a:buFontTx/>
              <a:buBlip>
                <a:blip r:embed="rId3"/>
              </a:buBlip>
              <a:tabLst>
                <a:tab pos="457200" algn="l"/>
              </a:tabLst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B06278-2D84-B39C-B638-2C8CEA76B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9C46BF-6B35-8212-E60D-8F8130DD7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77FE31-6EB2-2694-3993-F85AFAC2F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E51A4A-5E37-8AE6-65C4-7E9306F41ABC}"/>
              </a:ext>
            </a:extLst>
          </p:cNvPr>
          <p:cNvSpPr/>
          <p:nvPr userDrawn="1"/>
        </p:nvSpPr>
        <p:spPr>
          <a:xfrm>
            <a:off x="0" y="-1"/>
            <a:ext cx="12192000" cy="123245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44000">
                <a:srgbClr val="196536"/>
              </a:gs>
              <a:gs pos="37000">
                <a:schemeClr val="tx1"/>
              </a:gs>
              <a:gs pos="100000">
                <a:srgbClr val="19653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1916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110C37-6706-B10C-DA3C-539BE372AF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386" y="1742662"/>
            <a:ext cx="6172200" cy="4532242"/>
          </a:xfrm>
        </p:spPr>
        <p:txBody>
          <a:bodyPr/>
          <a:lstStyle>
            <a:lvl1pPr marL="228600" indent="-228600">
              <a:buFontTx/>
              <a:buBlip>
                <a:blip r:embed="rId2"/>
              </a:buBlip>
              <a:defRPr sz="3200"/>
            </a:lvl1pPr>
            <a:lvl2pPr marL="685800" indent="-228600">
              <a:buFontTx/>
              <a:buBlip>
                <a:blip r:embed="rId3"/>
              </a:buBlip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441C16-70A1-78EA-9946-3A9F872810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85754" y="1742661"/>
            <a:ext cx="3932237" cy="453224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ECE5BEE-6BA4-AB0B-C287-9B6CA78818D6}"/>
              </a:ext>
            </a:extLst>
          </p:cNvPr>
          <p:cNvSpPr/>
          <p:nvPr userDrawn="1"/>
        </p:nvSpPr>
        <p:spPr>
          <a:xfrm>
            <a:off x="0" y="-1"/>
            <a:ext cx="12192000" cy="123245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44000">
                <a:srgbClr val="196536"/>
              </a:gs>
              <a:gs pos="37000">
                <a:schemeClr val="tx1"/>
              </a:gs>
              <a:gs pos="100000">
                <a:srgbClr val="19653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452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7A47C4-6E20-8A13-2C0E-537D8DFB6F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0012" y="1603651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C324DB-63CA-BBEF-D31B-841E0B8481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603650"/>
            <a:ext cx="3932237" cy="48736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F82559-FF5F-D3F4-1F6D-96B139ADB882}"/>
              </a:ext>
            </a:extLst>
          </p:cNvPr>
          <p:cNvSpPr/>
          <p:nvPr userDrawn="1"/>
        </p:nvSpPr>
        <p:spPr>
          <a:xfrm>
            <a:off x="0" y="-1"/>
            <a:ext cx="12192000" cy="123245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44000">
                <a:srgbClr val="196536"/>
              </a:gs>
              <a:gs pos="37000">
                <a:schemeClr val="tx1"/>
              </a:gs>
              <a:gs pos="100000">
                <a:srgbClr val="19653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058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8A56DA-BCEB-43C1-8240-ADF4DC406441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04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52" r:id="rId13"/>
    <p:sldLayoutId id="2147483656" r:id="rId14"/>
    <p:sldLayoutId id="214748365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George Mason University Logo_GOLD-GREEN-H">
            <a:extLst>
              <a:ext uri="{FF2B5EF4-FFF2-40B4-BE49-F238E27FC236}">
                <a16:creationId xmlns:a16="http://schemas.microsoft.com/office/drawing/2014/main" id="{C7A9A6B2-B165-687C-F2C6-C056BD5F15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5925589"/>
            <a:ext cx="2923309" cy="87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21CBD64-F29F-1333-7EDB-731B07C6DE1D}"/>
              </a:ext>
            </a:extLst>
          </p:cNvPr>
          <p:cNvSpPr/>
          <p:nvPr/>
        </p:nvSpPr>
        <p:spPr>
          <a:xfrm>
            <a:off x="1074774" y="600915"/>
            <a:ext cx="10042451" cy="1656950"/>
          </a:xfrm>
          <a:prstGeom prst="roundRect">
            <a:avLst/>
          </a:prstGeom>
          <a:solidFill>
            <a:srgbClr val="19653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CS 262 Lecture 8: Pointers</a:t>
            </a:r>
          </a:p>
        </p:txBody>
      </p:sp>
    </p:spTree>
    <p:extLst>
      <p:ext uri="{BB962C8B-B14F-4D97-AF65-F5344CB8AC3E}">
        <p14:creationId xmlns:p14="http://schemas.microsoft.com/office/powerpoint/2010/main" val="2027118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FC50A-E82B-E47B-9A19-2C1666F83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3F27E1D-2344-AC84-B8EB-F44ED477DA1F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Overview of Lecture 8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1A94477-259A-C3C5-19A5-B43F735D692C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hlinkClick r:id="" action="ppaction://noaction"/>
            <a:extLst>
              <a:ext uri="{FF2B5EF4-FFF2-40B4-BE49-F238E27FC236}">
                <a16:creationId xmlns:a16="http://schemas.microsoft.com/office/drawing/2014/main" id="{93E9429E-0803-66ED-7973-5D6FB9196C41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528057F-A26A-98F5-0199-F389823B620F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EF5EFDF-276A-3C1A-A953-392A7FB8DC7F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hlinkClick r:id="" action="ppaction://noaction"/>
            <a:extLst>
              <a:ext uri="{FF2B5EF4-FFF2-40B4-BE49-F238E27FC236}">
                <a16:creationId xmlns:a16="http://schemas.microsoft.com/office/drawing/2014/main" id="{2C4DE265-D317-3411-943A-551ABEF96744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821B42C-E045-7D1A-7DD4-528442EEBB53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3A79562-36CB-F276-BC12-585F4FBC6731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779A87F-16B7-B9CF-DEFA-0AA4231D3DFC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2C48B91-927C-8DD9-F0EC-57E7C81EE5E0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hlinkClick r:id="" action="ppaction://noaction"/>
            <a:extLst>
              <a:ext uri="{FF2B5EF4-FFF2-40B4-BE49-F238E27FC236}">
                <a16:creationId xmlns:a16="http://schemas.microsoft.com/office/drawing/2014/main" id="{17C1753D-E57E-BC6E-E0A3-70BDB4CD486A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D3A4E4E-C540-A9D6-89FF-7C4ED2C5A30D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B15FA8E-70C4-6665-E5CB-83878AA3BFB9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C479A40C-3E90-5A36-0639-C49556D4789D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B05CFA9E-AEE4-6651-0321-C09EBB7DEDEE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>
            <a:hlinkClick r:id="" action="ppaction://noaction"/>
            <a:extLst>
              <a:ext uri="{FF2B5EF4-FFF2-40B4-BE49-F238E27FC236}">
                <a16:creationId xmlns:a16="http://schemas.microsoft.com/office/drawing/2014/main" id="{39586D53-69B5-837B-0A7C-17BF03506C8A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FA200EA0-9266-A7E8-0250-C02E173C2536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hlinkClick r:id="" action="ppaction://noaction"/>
            <a:extLst>
              <a:ext uri="{FF2B5EF4-FFF2-40B4-BE49-F238E27FC236}">
                <a16:creationId xmlns:a16="http://schemas.microsoft.com/office/drawing/2014/main" id="{EF40F61C-0DF0-1F4B-0529-9BE2CF4A60FF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FFDF882-45D5-16C9-2BE5-490ADE6DB21C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E6A2C2C-ABDA-0E59-B1F9-5A4F8C4C5758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114E746-5649-FE7E-27D8-42128908DE20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B9BF7F9-00BD-BEC9-1268-086138087A1A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2749D93-1D01-8677-A913-87CE92B02648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56B3390-5F08-C510-BB9A-A6CA0437D12E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C454952-60C9-F4D7-1639-5BD3EC8BB502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7FB015A-9F5C-839E-EB9A-5E4BC1E3450E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904318D-9208-7DDB-CB0C-B0C0B32AF7A6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A600C57-4B51-EAD6-965F-57BDA1A44EBD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8A990B63-E3AE-576A-5ACC-161C10949CEC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E9B043C-3F0F-982A-6565-183C792823BC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A7A83DB3-04C6-0C64-DC64-77E0676D5AD0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848BF5B-B278-BC82-A8E8-98D2BC2E5FC8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09110F9A-CC27-D452-8FB0-1A90636AD59F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02FBB2D-B539-71DD-066F-B0DA2C6A1333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2F790647-FF82-C939-95EB-A156BDAC3A8F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624B1D53-51F7-A9BC-28F4-0807BDC6276D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2E09535E-FB90-8803-6D55-A6CBF005479B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26182D14-9C23-AFB9-9924-48AE742154A4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651A2EF2-AA58-A67E-F505-0751A9F0A428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8512ADA0-2249-58E9-B9CC-4DE0A7EFFECE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5C65597-4A84-BFA6-F9FB-8C9FD2426436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F23F9AB5-6FD2-646E-D1DB-0C65200D4627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12F5D4A8-AE6F-4714-4FBA-B2F355484263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97AF8BD1-EA43-6BF5-E956-B21FBFDB6491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0B2BC1EA-7182-6B2F-59E2-4ED02D0DDBF1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3F13A951-91BE-A0C3-54CC-49C3B1A5ED31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2F77A5E8-1DC9-4458-2229-14178C13587D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28203153-167A-4C4E-4940-71987AAD6507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93CBC79A-ECBA-50EF-BD5E-FA0D72A37671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01EF951-0E1B-1DEE-75C2-E0E505733A5E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Content Placeholder 1">
            <a:extLst>
              <a:ext uri="{FF2B5EF4-FFF2-40B4-BE49-F238E27FC236}">
                <a16:creationId xmlns:a16="http://schemas.microsoft.com/office/drawing/2014/main" id="{1C258B98-04F6-A72B-E0C6-62F4B641C6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29"/>
            <a:ext cx="11275828" cy="47493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rgbClr val="0070C0"/>
                </a:solidFill>
              </a:rPr>
              <a:t>Pointers</a:t>
            </a:r>
          </a:p>
          <a:p>
            <a:pPr marL="457200" lvl="1" indent="0">
              <a:buNone/>
            </a:pPr>
            <a:r>
              <a:rPr lang="en-US" dirty="0"/>
              <a:t>Basic pointer operations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/>
              <a:t>Working with pointers – Examples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/>
              <a:t>How is memory (RAM) allocated?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/>
              <a:t>Null pointers, Segmentation faults</a:t>
            </a:r>
          </a:p>
          <a:p>
            <a:pPr marL="457200" lvl="1" indent="0">
              <a:buNone/>
            </a:pPr>
            <a:endParaRPr lang="en-US" dirty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en-US" dirty="0">
                <a:sym typeface="Wingdings" panose="05000000000000000000" pitchFamily="2" charset="2"/>
              </a:rPr>
              <a:t>Array/pointer duality (kind of)</a:t>
            </a:r>
          </a:p>
          <a:p>
            <a:pPr marL="457200" lvl="1" indent="0">
              <a:buNone/>
            </a:pPr>
            <a:endParaRPr lang="en-US" dirty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en-US" dirty="0">
                <a:sym typeface="Wingdings" panose="05000000000000000000" pitchFamily="2" charset="2"/>
              </a:rPr>
              <a:t>Functions - Call by reference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F6B21E8-0E67-8BAD-4974-9D5F5BB03D92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05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714F8-5744-C73E-10DB-5792A2871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88BC7DD-A3D4-8800-0F4F-013ECC4E9ECE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Pointer</a:t>
            </a:r>
            <a:r>
              <a:rPr lang="en-US" sz="4000" b="0" dirty="0">
                <a:solidFill>
                  <a:schemeClr val="bg1"/>
                </a:solidFill>
              </a:rPr>
              <a:t> Basics - Definition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4A05CAE-1B06-8FB2-B359-FF2EA72BF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29"/>
            <a:ext cx="11275828" cy="4749357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z="3200" dirty="0">
                <a:solidFill>
                  <a:schemeClr val="accent2"/>
                </a:solidFill>
              </a:rPr>
              <a:t>A </a:t>
            </a:r>
            <a:r>
              <a:rPr lang="en-US" sz="3200" b="1" dirty="0">
                <a:solidFill>
                  <a:schemeClr val="accent2"/>
                </a:solidFill>
              </a:rPr>
              <a:t>pointer</a:t>
            </a:r>
            <a:r>
              <a:rPr lang="en-US" sz="3200" dirty="0">
                <a:solidFill>
                  <a:schemeClr val="accent2"/>
                </a:solidFill>
              </a:rPr>
              <a:t> is a variable containing the address of another variable</a:t>
            </a:r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059724-AC65-E344-199D-35380995DE6A}"/>
              </a:ext>
            </a:extLst>
          </p:cNvPr>
          <p:cNvSpPr txBox="1"/>
          <p:nvPr/>
        </p:nvSpPr>
        <p:spPr>
          <a:xfrm>
            <a:off x="2414814" y="2862694"/>
            <a:ext cx="2646878" cy="16312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 = 5;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 = 67;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NULL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num3</a:t>
            </a:r>
            <a:r>
              <a:rPr lang="en-US" sz="2000" b="1" dirty="0">
                <a:latin typeface="Courier" pitchFamily="2" charset="0"/>
              </a:rPr>
              <a:t> = 15;</a:t>
            </a:r>
          </a:p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= &amp;num;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6864873-FB07-EBF3-7777-F55B03DB5FB0}"/>
              </a:ext>
            </a:extLst>
          </p:cNvPr>
          <p:cNvSpPr txBox="1"/>
          <p:nvPr/>
        </p:nvSpPr>
        <p:spPr>
          <a:xfrm>
            <a:off x="3597979" y="5028638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BD8899B-EFE6-8FA9-50D9-4F4FF722249C}"/>
              </a:ext>
            </a:extLst>
          </p:cNvPr>
          <p:cNvSpPr txBox="1"/>
          <p:nvPr/>
        </p:nvSpPr>
        <p:spPr>
          <a:xfrm>
            <a:off x="4513936" y="5028638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677F8FD-71FD-D637-A7D2-82672228E1C5}"/>
              </a:ext>
            </a:extLst>
          </p:cNvPr>
          <p:cNvSpPr txBox="1"/>
          <p:nvPr/>
        </p:nvSpPr>
        <p:spPr>
          <a:xfrm>
            <a:off x="5910235" y="5028638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F244B89-AAF9-5960-61C5-449F4654FACB}"/>
              </a:ext>
            </a:extLst>
          </p:cNvPr>
          <p:cNvSpPr txBox="1"/>
          <p:nvPr/>
        </p:nvSpPr>
        <p:spPr>
          <a:xfrm>
            <a:off x="2876625" y="6307104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DBBB313-76DA-1A2D-2306-B5A30ED6F5FD}"/>
              </a:ext>
            </a:extLst>
          </p:cNvPr>
          <p:cNvSpPr txBox="1"/>
          <p:nvPr/>
        </p:nvSpPr>
        <p:spPr>
          <a:xfrm>
            <a:off x="3854157" y="6323052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FD27F9D-B9D3-9490-0A31-C3D92A78020C}"/>
              </a:ext>
            </a:extLst>
          </p:cNvPr>
          <p:cNvSpPr txBox="1"/>
          <p:nvPr/>
        </p:nvSpPr>
        <p:spPr>
          <a:xfrm>
            <a:off x="4795930" y="6323052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3D7DFB9-14BD-7030-0227-2C6F7B99D3BC}"/>
              </a:ext>
            </a:extLst>
          </p:cNvPr>
          <p:cNvSpPr txBox="1"/>
          <p:nvPr/>
        </p:nvSpPr>
        <p:spPr>
          <a:xfrm>
            <a:off x="6627897" y="6311609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0x110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65C7223-9227-4ED9-0516-DD5C45D6FADD}"/>
              </a:ext>
            </a:extLst>
          </p:cNvPr>
          <p:cNvSpPr txBox="1"/>
          <p:nvPr/>
        </p:nvSpPr>
        <p:spPr>
          <a:xfrm>
            <a:off x="7289357" y="5028076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num3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EDC00C2B-9A80-C34A-4A59-CB987E3AA7CE}"/>
              </a:ext>
            </a:extLst>
          </p:cNvPr>
          <p:cNvSpPr/>
          <p:nvPr/>
        </p:nvSpPr>
        <p:spPr>
          <a:xfrm>
            <a:off x="6831532" y="3784961"/>
            <a:ext cx="2520715" cy="915603"/>
          </a:xfrm>
          <a:prstGeom prst="wedgeEllipseCallout">
            <a:avLst>
              <a:gd name="adj1" fmla="val -47398"/>
              <a:gd name="adj2" fmla="val 12525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In a 64-bit system, pointers are 8 bytes</a:t>
            </a:r>
          </a:p>
        </p:txBody>
      </p:sp>
      <p:sp>
        <p:nvSpPr>
          <p:cNvPr id="63" name="Cube 62">
            <a:extLst>
              <a:ext uri="{FF2B5EF4-FFF2-40B4-BE49-F238E27FC236}">
                <a16:creationId xmlns:a16="http://schemas.microsoft.com/office/drawing/2014/main" id="{13C444AE-0C6E-101E-45A5-94440C9565CB}"/>
              </a:ext>
            </a:extLst>
          </p:cNvPr>
          <p:cNvSpPr/>
          <p:nvPr/>
        </p:nvSpPr>
        <p:spPr>
          <a:xfrm>
            <a:off x="1890631" y="5443826"/>
            <a:ext cx="1570876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64" name="Cube 63">
            <a:extLst>
              <a:ext uri="{FF2B5EF4-FFF2-40B4-BE49-F238E27FC236}">
                <a16:creationId xmlns:a16="http://schemas.microsoft.com/office/drawing/2014/main" id="{BCE72081-514F-20F9-5550-284821783623}"/>
              </a:ext>
            </a:extLst>
          </p:cNvPr>
          <p:cNvSpPr/>
          <p:nvPr/>
        </p:nvSpPr>
        <p:spPr>
          <a:xfrm>
            <a:off x="3282421" y="5443826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93" name="Cube 92">
            <a:extLst>
              <a:ext uri="{FF2B5EF4-FFF2-40B4-BE49-F238E27FC236}">
                <a16:creationId xmlns:a16="http://schemas.microsoft.com/office/drawing/2014/main" id="{778E3655-9A2E-5E7F-5790-E4AEF802322D}"/>
              </a:ext>
            </a:extLst>
          </p:cNvPr>
          <p:cNvSpPr/>
          <p:nvPr/>
        </p:nvSpPr>
        <p:spPr>
          <a:xfrm>
            <a:off x="4249942" y="5444481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94" name="Cube 93">
            <a:extLst>
              <a:ext uri="{FF2B5EF4-FFF2-40B4-BE49-F238E27FC236}">
                <a16:creationId xmlns:a16="http://schemas.microsoft.com/office/drawing/2014/main" id="{8006FE76-545E-BDEA-41B2-88352862243F}"/>
              </a:ext>
            </a:extLst>
          </p:cNvPr>
          <p:cNvSpPr/>
          <p:nvPr/>
        </p:nvSpPr>
        <p:spPr>
          <a:xfrm>
            <a:off x="5219802" y="5442445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NULL</a:t>
            </a:r>
          </a:p>
        </p:txBody>
      </p:sp>
      <p:sp>
        <p:nvSpPr>
          <p:cNvPr id="95" name="Cube 94">
            <a:extLst>
              <a:ext uri="{FF2B5EF4-FFF2-40B4-BE49-F238E27FC236}">
                <a16:creationId xmlns:a16="http://schemas.microsoft.com/office/drawing/2014/main" id="{8F4B9E2F-06B0-BE34-DB2E-590B3A4331F4}"/>
              </a:ext>
            </a:extLst>
          </p:cNvPr>
          <p:cNvSpPr/>
          <p:nvPr/>
        </p:nvSpPr>
        <p:spPr>
          <a:xfrm>
            <a:off x="7044504" y="5443826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15</a:t>
            </a:r>
          </a:p>
        </p:txBody>
      </p:sp>
      <p:sp>
        <p:nvSpPr>
          <p:cNvPr id="96" name="Cube 95">
            <a:extLst>
              <a:ext uri="{FF2B5EF4-FFF2-40B4-BE49-F238E27FC236}">
                <a16:creationId xmlns:a16="http://schemas.microsoft.com/office/drawing/2014/main" id="{E064B74A-9DEB-DD8F-A0AC-A7E4F033CA97}"/>
              </a:ext>
            </a:extLst>
          </p:cNvPr>
          <p:cNvSpPr/>
          <p:nvPr/>
        </p:nvSpPr>
        <p:spPr>
          <a:xfrm>
            <a:off x="8003829" y="5442445"/>
            <a:ext cx="1570876" cy="726569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59C2F47-5E05-C3D9-283B-487A29C0C498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hlinkClick r:id="" action="ppaction://noaction"/>
            <a:extLst>
              <a:ext uri="{FF2B5EF4-FFF2-40B4-BE49-F238E27FC236}">
                <a16:creationId xmlns:a16="http://schemas.microsoft.com/office/drawing/2014/main" id="{0F53D619-659C-546C-8AA1-AA21D7D8B096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1D682CF-8807-B583-CC5C-BC6E3128792F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5C2FF686-D628-DA8B-5442-26464F7F48E4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hlinkClick r:id="" action="ppaction://noaction"/>
            <a:extLst>
              <a:ext uri="{FF2B5EF4-FFF2-40B4-BE49-F238E27FC236}">
                <a16:creationId xmlns:a16="http://schemas.microsoft.com/office/drawing/2014/main" id="{A9C5C04D-C4EE-7B7E-E751-C52C0109AA8F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FD325444-5E77-9DAC-93CB-43266C672FDD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9D49C6A-98C4-0A40-EC75-6EA9A3D46CD7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893E0AFC-48AF-E1C6-40A1-1460471A1EB2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C7FE3D1D-9660-81A5-278B-184F94CD2C2F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hlinkClick r:id="" action="ppaction://noaction"/>
            <a:extLst>
              <a:ext uri="{FF2B5EF4-FFF2-40B4-BE49-F238E27FC236}">
                <a16:creationId xmlns:a16="http://schemas.microsoft.com/office/drawing/2014/main" id="{95C067E6-DD0E-52C6-F35A-064CBA5D3C95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0B9D7CF-7147-A695-ACBE-95B0DCC0326A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7A0AF17-DCF5-FDB1-0893-9A4B7DE336D0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B8AB496-60FB-C088-8DBF-AF2FE7ED3D73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97205809-DE0D-AE31-08C6-267ED6BD6ABA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hlinkClick r:id="" action="ppaction://noaction"/>
            <a:extLst>
              <a:ext uri="{FF2B5EF4-FFF2-40B4-BE49-F238E27FC236}">
                <a16:creationId xmlns:a16="http://schemas.microsoft.com/office/drawing/2014/main" id="{AE19C872-FFE5-5EB2-DCFC-298B25ACBB3E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4BB08DE2-FAC1-A0BD-657E-1FBD17F1E7AC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hlinkClick r:id="" action="ppaction://noaction"/>
            <a:extLst>
              <a:ext uri="{FF2B5EF4-FFF2-40B4-BE49-F238E27FC236}">
                <a16:creationId xmlns:a16="http://schemas.microsoft.com/office/drawing/2014/main" id="{0B6BA9AC-7549-D5DE-118A-D02E7708A44A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4AF523AC-E9AB-CA79-626A-3D61470F8822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98BAF899-4FC9-DAE1-6D37-BCC7DB66CE0E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46A59C68-1303-5250-B78A-4808F93CB73D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49183943-ED73-F73E-A8EA-DD092489716C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250EEE40-7471-E715-0A88-BF03898D7726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AEDE97E-4BFD-B4DB-34BF-BE2BAFB1157E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20046307-9CD2-31B9-D98F-E48E98626C62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2F5CC03B-9C64-9263-F67A-E07E5C1FBA44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706575A7-CF68-62BE-D059-A0CCEBB6DBCA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1362C8D-AF52-08D4-A9B6-466EBAFAC310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B821AAA1-706C-C60B-604E-F46599C176BC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3FB54D29-9F95-BDA4-01CC-02A25DFF1E11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8AE3A86B-9736-C0AB-C239-94D764B4BB1C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AF7F9FA8-FF03-7292-F3A2-FDAB5902DBB3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A5485623-8F92-7C32-AAE5-A8CABD559112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833368A4-3649-917F-FD35-D87EFB7F73F0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0118987D-F43B-55D4-CA3D-85BE6AEE7CD1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E6DA3A0C-E843-DBD6-9006-4AC4E793ADB8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D23A84B-2EBE-720A-F944-C3788CBF2FE1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1A9A5A2B-D168-C7F8-ADA4-4097A5DC5A6D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0D85C2D7-722C-69C4-B51A-8F555D70B32C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80FABD3B-E195-6DB4-D214-3FC4C06821FE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5971D65-2C97-59B4-65BC-FAD244D961DF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227C4C8F-9458-46EC-B3F1-B1C561C49201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840F1F3C-11C1-0A81-722D-5297C06339E8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B5D7D27B-4473-6A1F-ED6D-0DAA2C08BA9D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147BA7E6-98C3-8FE2-2C59-16BDAD05D3C9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84C8622C-429D-F1D2-ADB5-EE5651F97E4D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78878E92-A4C8-59AC-EF03-2F4702448F6D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9962383F-9E3F-D11C-0646-8280AA095FDE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6D29AF3A-6CE9-47E5-4D5B-1FC5971172E5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34E3058-2114-42BE-FABB-0940970AF4BD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5271B9F-0969-8800-47BA-B16AA87C5B26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24AE9AC-FBA6-7181-F96B-D006732CCEE4}"/>
              </a:ext>
            </a:extLst>
          </p:cNvPr>
          <p:cNvCxnSpPr>
            <a:cxnSpLocks/>
          </p:cNvCxnSpPr>
          <p:nvPr/>
        </p:nvCxnSpPr>
        <p:spPr>
          <a:xfrm flipV="1">
            <a:off x="3278106" y="6144617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2CEB68D-1676-CBB1-1BD2-1D992A3839A8}"/>
              </a:ext>
            </a:extLst>
          </p:cNvPr>
          <p:cNvCxnSpPr>
            <a:cxnSpLocks/>
          </p:cNvCxnSpPr>
          <p:nvPr/>
        </p:nvCxnSpPr>
        <p:spPr>
          <a:xfrm flipV="1">
            <a:off x="4246133" y="6144617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2535474-2D09-C92B-5872-7AB167B981D9}"/>
              </a:ext>
            </a:extLst>
          </p:cNvPr>
          <p:cNvCxnSpPr>
            <a:cxnSpLocks/>
          </p:cNvCxnSpPr>
          <p:nvPr/>
        </p:nvCxnSpPr>
        <p:spPr>
          <a:xfrm flipV="1">
            <a:off x="5217239" y="6164110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5B17331-1FC6-7BB1-E91C-295FE814876D}"/>
              </a:ext>
            </a:extLst>
          </p:cNvPr>
          <p:cNvCxnSpPr>
            <a:cxnSpLocks/>
          </p:cNvCxnSpPr>
          <p:nvPr/>
        </p:nvCxnSpPr>
        <p:spPr>
          <a:xfrm flipV="1">
            <a:off x="7039385" y="6152604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2A3C452-A3D9-3BD2-1CF0-84D4FF62268F}"/>
              </a:ext>
            </a:extLst>
          </p:cNvPr>
          <p:cNvCxnSpPr>
            <a:cxnSpLocks/>
          </p:cNvCxnSpPr>
          <p:nvPr/>
        </p:nvCxnSpPr>
        <p:spPr>
          <a:xfrm flipV="1">
            <a:off x="8002689" y="6158794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ACDA2E9-345C-7B2D-A9F8-2788EB1FF786}"/>
              </a:ext>
            </a:extLst>
          </p:cNvPr>
          <p:cNvSpPr txBox="1"/>
          <p:nvPr/>
        </p:nvSpPr>
        <p:spPr>
          <a:xfrm>
            <a:off x="7607396" y="6326146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0x114</a:t>
            </a:r>
          </a:p>
        </p:txBody>
      </p:sp>
    </p:spTree>
    <p:extLst>
      <p:ext uri="{BB962C8B-B14F-4D97-AF65-F5344CB8AC3E}">
        <p14:creationId xmlns:p14="http://schemas.microsoft.com/office/powerpoint/2010/main" val="3543658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F860F-E71F-A679-62B3-85507A6294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Connector: Curved 63">
            <a:extLst>
              <a:ext uri="{FF2B5EF4-FFF2-40B4-BE49-F238E27FC236}">
                <a16:creationId xmlns:a16="http://schemas.microsoft.com/office/drawing/2014/main" id="{9BE9E131-C8DB-D343-8451-A58989B4B143}"/>
              </a:ext>
            </a:extLst>
          </p:cNvPr>
          <p:cNvCxnSpPr>
            <a:cxnSpLocks/>
          </p:cNvCxnSpPr>
          <p:nvPr/>
        </p:nvCxnSpPr>
        <p:spPr>
          <a:xfrm rot="16200000" flipH="1" flipV="1">
            <a:off x="5130685" y="4259113"/>
            <a:ext cx="1381" cy="2368043"/>
          </a:xfrm>
          <a:prstGeom prst="curvedConnector3">
            <a:avLst>
              <a:gd name="adj1" fmla="val -39018320"/>
            </a:avLst>
          </a:prstGeom>
          <a:ln w="38100">
            <a:solidFill>
              <a:schemeClr val="tx2">
                <a:lumMod val="50000"/>
                <a:lumOff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7DE4433E-1824-97DD-7E41-4EBD79129701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Pointer</a:t>
            </a:r>
            <a:r>
              <a:rPr lang="en-US" sz="4000" b="0" dirty="0">
                <a:solidFill>
                  <a:schemeClr val="bg1"/>
                </a:solidFill>
              </a:rPr>
              <a:t> Basics – A </a:t>
            </a:r>
            <a:r>
              <a:rPr lang="en-US" sz="4000" dirty="0">
                <a:solidFill>
                  <a:schemeClr val="bg1"/>
                </a:solidFill>
              </a:rPr>
              <a:t>Pointer Pointing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FDBD2E4-C414-658A-F77B-B2A374E313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29"/>
            <a:ext cx="11275828" cy="4749357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z="3200" dirty="0">
                <a:solidFill>
                  <a:schemeClr val="accent2"/>
                </a:solidFill>
              </a:rPr>
              <a:t>A </a:t>
            </a:r>
            <a:r>
              <a:rPr lang="en-US" sz="3200" b="1" dirty="0">
                <a:solidFill>
                  <a:schemeClr val="accent2"/>
                </a:solidFill>
              </a:rPr>
              <a:t>pointer</a:t>
            </a:r>
            <a:r>
              <a:rPr lang="en-US" sz="3200" dirty="0">
                <a:solidFill>
                  <a:schemeClr val="accent2"/>
                </a:solidFill>
              </a:rPr>
              <a:t> is a variable containing the address of another variable</a:t>
            </a:r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F8E99-9B7E-D6E8-00E3-ABBE738C77EB}"/>
              </a:ext>
            </a:extLst>
          </p:cNvPr>
          <p:cNvSpPr txBox="1"/>
          <p:nvPr/>
        </p:nvSpPr>
        <p:spPr>
          <a:xfrm>
            <a:off x="2414814" y="2862694"/>
            <a:ext cx="2646878" cy="16312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 = 5;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 = 67;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NULL;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num3</a:t>
            </a:r>
            <a:r>
              <a:rPr lang="en-US" sz="2000" b="1" dirty="0">
                <a:latin typeface="Courier" pitchFamily="2" charset="0"/>
              </a:rPr>
              <a:t> = 15;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;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7350E0B-40BF-3AC6-8192-7B93861DA769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hlinkClick r:id="" action="ppaction://noaction"/>
            <a:extLst>
              <a:ext uri="{FF2B5EF4-FFF2-40B4-BE49-F238E27FC236}">
                <a16:creationId xmlns:a16="http://schemas.microsoft.com/office/drawing/2014/main" id="{E69D98A6-7038-903E-99E7-E6E5B4360281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669F1C8-40A7-65D6-3EE8-5C9AFB4CF31B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40AF623-3622-27D3-1D81-D17632C32C89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hlinkClick r:id="" action="ppaction://noaction"/>
            <a:extLst>
              <a:ext uri="{FF2B5EF4-FFF2-40B4-BE49-F238E27FC236}">
                <a16:creationId xmlns:a16="http://schemas.microsoft.com/office/drawing/2014/main" id="{25E5114A-7DD2-10A2-7872-3FBAB9B1F062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1C9FB981-3F25-306A-9F07-C10ACFD23991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CBE707A9-820E-CFF6-1E82-020335B85F0C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53057278-D27B-99DE-EDF5-10789B789DC1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B745C400-0891-E9FD-4A90-A057A8D1AF8B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hlinkClick r:id="" action="ppaction://noaction"/>
            <a:extLst>
              <a:ext uri="{FF2B5EF4-FFF2-40B4-BE49-F238E27FC236}">
                <a16:creationId xmlns:a16="http://schemas.microsoft.com/office/drawing/2014/main" id="{E323FB46-38E7-0FF6-23C3-EFEA85B9DB7F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5F0CE3B7-4012-27E6-59CD-FAF476BA13EA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407CAD87-4C19-34F0-C4F4-716E898595CA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63C41A56-7301-4299-59DE-C005D458AFA7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F2D3A1E0-B392-F515-EDDA-5EA4D571D2CB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hlinkClick r:id="" action="ppaction://noaction"/>
            <a:extLst>
              <a:ext uri="{FF2B5EF4-FFF2-40B4-BE49-F238E27FC236}">
                <a16:creationId xmlns:a16="http://schemas.microsoft.com/office/drawing/2014/main" id="{2E55E857-2C01-71EB-4466-91B5CAA05E60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BB2ADC2C-0FD0-9EA4-3341-18761610EF48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hlinkClick r:id="" action="ppaction://noaction"/>
            <a:extLst>
              <a:ext uri="{FF2B5EF4-FFF2-40B4-BE49-F238E27FC236}">
                <a16:creationId xmlns:a16="http://schemas.microsoft.com/office/drawing/2014/main" id="{9F41E9E0-6D0F-9C2D-0FE6-5794C32ADB0C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F9E8FC38-1BCE-3097-DE9E-60E105311ACF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15A3314-56BE-8273-BD31-0A79FCB407D3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34AA9B3D-81CB-CF0E-F586-F8FE42FEA79A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D8C70ED4-371C-A186-C012-3A644AE77A6B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3DD43D6-A843-D8B2-8C93-BCE30AF28CD6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34A98CD-319A-123A-098C-DAF1445559A0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4A8DD35A-6B3D-4605-696D-EEBC79018BCE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6FE601A9-C67A-E00A-53EC-0941549812D1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7F46B63F-F126-8B0E-6954-6050CAD78ECA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4B5802A1-503A-B68B-A47C-7B8E8C7ED48C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A0554A88-1009-9E13-A47E-B337EE37ACA5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E0464BE3-8D6E-657A-6F29-D7A9E9EEBB27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1F10BE2C-2652-198A-25E2-E9DAF4109AB5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2E91C75A-241B-3EA7-5754-58C849938E0B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AE1ED53E-4253-71DF-54BE-DFDC64E56754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C57F1B56-284A-D4E5-B89A-82494DCD6CDF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0ED6BDF4-CCF3-139A-705C-28A74C14470E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B03A5F3B-9262-94E8-D649-494A1D215E87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99CA66A-B84A-5902-9F34-5BF475D3EC9C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E7CB9E12-9B48-9C9A-D076-66D28C267EB4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D92F03C6-0991-461B-EF18-59D0C173FE88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7AA374A0-5844-2BAD-2A6E-5F03530165F1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FDB56E20-AF63-C7D6-8716-C477C1525E4F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76114CF2-7C6A-D180-6EEE-19C68F6D3FB3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FCCC25BA-E4C9-BC10-B767-15700A77146E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6E2E521B-A0D8-AF53-DBCA-FC65584F5193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D5452374-035E-4477-F05A-6B6C7460E037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AB4F95E5-9102-DD16-78B7-95AC4B5FADCC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72E6D43F-2F1D-F51D-2887-B27D3387265F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39C7E90C-C0E4-4F08-2E36-4EDE603AE786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C744CBF7-968F-88CE-A3FA-CD6C8B27B816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07CD49D-2CEE-19CF-4D6A-AEFB8D1F18D8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68ADCCD-1C91-911C-E6F6-7042CF0798C8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CDD99BB-D8D3-B25B-916C-BCED386E8FD0}"/>
              </a:ext>
            </a:extLst>
          </p:cNvPr>
          <p:cNvSpPr txBox="1"/>
          <p:nvPr/>
        </p:nvSpPr>
        <p:spPr>
          <a:xfrm>
            <a:off x="3597979" y="5028638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AFA9F29-C5C4-5F5F-0D15-F809D6020E25}"/>
              </a:ext>
            </a:extLst>
          </p:cNvPr>
          <p:cNvSpPr txBox="1"/>
          <p:nvPr/>
        </p:nvSpPr>
        <p:spPr>
          <a:xfrm>
            <a:off x="4513936" y="5028638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04BAC00-965C-466A-D8EB-6806C95C9B9E}"/>
              </a:ext>
            </a:extLst>
          </p:cNvPr>
          <p:cNvSpPr txBox="1"/>
          <p:nvPr/>
        </p:nvSpPr>
        <p:spPr>
          <a:xfrm>
            <a:off x="5910235" y="5028638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61F8BDF-3D56-0241-5865-33E23055E672}"/>
              </a:ext>
            </a:extLst>
          </p:cNvPr>
          <p:cNvSpPr txBox="1"/>
          <p:nvPr/>
        </p:nvSpPr>
        <p:spPr>
          <a:xfrm>
            <a:off x="2876625" y="6307104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F668805-2F5E-11DC-4698-8FF20160496C}"/>
              </a:ext>
            </a:extLst>
          </p:cNvPr>
          <p:cNvSpPr txBox="1"/>
          <p:nvPr/>
        </p:nvSpPr>
        <p:spPr>
          <a:xfrm>
            <a:off x="3854157" y="6323052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B3946B-8E2E-90D6-FD70-F70A2E557029}"/>
              </a:ext>
            </a:extLst>
          </p:cNvPr>
          <p:cNvSpPr txBox="1"/>
          <p:nvPr/>
        </p:nvSpPr>
        <p:spPr>
          <a:xfrm>
            <a:off x="4795930" y="6323052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95CE558-7CD9-FCA6-1A39-7A38B2A7A279}"/>
              </a:ext>
            </a:extLst>
          </p:cNvPr>
          <p:cNvSpPr txBox="1"/>
          <p:nvPr/>
        </p:nvSpPr>
        <p:spPr>
          <a:xfrm>
            <a:off x="6627897" y="6311609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0x110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75037D5-D1DB-B5DC-60E5-1773209C222F}"/>
              </a:ext>
            </a:extLst>
          </p:cNvPr>
          <p:cNvSpPr txBox="1"/>
          <p:nvPr/>
        </p:nvSpPr>
        <p:spPr>
          <a:xfrm>
            <a:off x="7289357" y="5028076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num3</a:t>
            </a:r>
          </a:p>
        </p:txBody>
      </p:sp>
      <p:sp>
        <p:nvSpPr>
          <p:cNvPr id="22" name="Cube 21">
            <a:extLst>
              <a:ext uri="{FF2B5EF4-FFF2-40B4-BE49-F238E27FC236}">
                <a16:creationId xmlns:a16="http://schemas.microsoft.com/office/drawing/2014/main" id="{301B42FF-37CD-5E93-7D62-DA003A18B038}"/>
              </a:ext>
            </a:extLst>
          </p:cNvPr>
          <p:cNvSpPr/>
          <p:nvPr/>
        </p:nvSpPr>
        <p:spPr>
          <a:xfrm>
            <a:off x="1890631" y="5443826"/>
            <a:ext cx="1570876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7DD152F5-1D3C-3B00-D2F4-71C3777C2AFE}"/>
              </a:ext>
            </a:extLst>
          </p:cNvPr>
          <p:cNvSpPr/>
          <p:nvPr/>
        </p:nvSpPr>
        <p:spPr>
          <a:xfrm>
            <a:off x="3282421" y="5443826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33" name="Cube 32">
            <a:extLst>
              <a:ext uri="{FF2B5EF4-FFF2-40B4-BE49-F238E27FC236}">
                <a16:creationId xmlns:a16="http://schemas.microsoft.com/office/drawing/2014/main" id="{339F1B20-4100-369A-55AD-45EE26329D84}"/>
              </a:ext>
            </a:extLst>
          </p:cNvPr>
          <p:cNvSpPr/>
          <p:nvPr/>
        </p:nvSpPr>
        <p:spPr>
          <a:xfrm>
            <a:off x="4249942" y="5444481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34" name="Cube 33">
            <a:extLst>
              <a:ext uri="{FF2B5EF4-FFF2-40B4-BE49-F238E27FC236}">
                <a16:creationId xmlns:a16="http://schemas.microsoft.com/office/drawing/2014/main" id="{E1A4D36E-CD5B-2718-5BEC-33D70D479698}"/>
              </a:ext>
            </a:extLst>
          </p:cNvPr>
          <p:cNvSpPr/>
          <p:nvPr/>
        </p:nvSpPr>
        <p:spPr>
          <a:xfrm>
            <a:off x="5219802" y="5442445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NULL</a:t>
            </a:r>
          </a:p>
        </p:txBody>
      </p:sp>
      <p:sp>
        <p:nvSpPr>
          <p:cNvPr id="35" name="Cube 34">
            <a:extLst>
              <a:ext uri="{FF2B5EF4-FFF2-40B4-BE49-F238E27FC236}">
                <a16:creationId xmlns:a16="http://schemas.microsoft.com/office/drawing/2014/main" id="{2D2C3E05-0260-926A-9EF8-DDB39EA0CD79}"/>
              </a:ext>
            </a:extLst>
          </p:cNvPr>
          <p:cNvSpPr/>
          <p:nvPr/>
        </p:nvSpPr>
        <p:spPr>
          <a:xfrm>
            <a:off x="7044504" y="5443826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15</a:t>
            </a:r>
          </a:p>
        </p:txBody>
      </p:sp>
      <p:sp>
        <p:nvSpPr>
          <p:cNvPr id="36" name="Cube 35">
            <a:extLst>
              <a:ext uri="{FF2B5EF4-FFF2-40B4-BE49-F238E27FC236}">
                <a16:creationId xmlns:a16="http://schemas.microsoft.com/office/drawing/2014/main" id="{4B0F96B0-5C16-521C-8501-8520CCE46394}"/>
              </a:ext>
            </a:extLst>
          </p:cNvPr>
          <p:cNvSpPr/>
          <p:nvPr/>
        </p:nvSpPr>
        <p:spPr>
          <a:xfrm>
            <a:off x="8003829" y="5442445"/>
            <a:ext cx="1570876" cy="726569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9EBDAD5-D949-0E3C-6122-B861C181C470}"/>
              </a:ext>
            </a:extLst>
          </p:cNvPr>
          <p:cNvCxnSpPr>
            <a:cxnSpLocks/>
          </p:cNvCxnSpPr>
          <p:nvPr/>
        </p:nvCxnSpPr>
        <p:spPr>
          <a:xfrm flipV="1">
            <a:off x="3278106" y="6144617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A26B30A9-455D-CC05-2A93-622001C9E176}"/>
              </a:ext>
            </a:extLst>
          </p:cNvPr>
          <p:cNvCxnSpPr>
            <a:cxnSpLocks/>
          </p:cNvCxnSpPr>
          <p:nvPr/>
        </p:nvCxnSpPr>
        <p:spPr>
          <a:xfrm flipV="1">
            <a:off x="4246133" y="6144617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4C8A181-F213-E4FD-E476-343F7367136E}"/>
              </a:ext>
            </a:extLst>
          </p:cNvPr>
          <p:cNvCxnSpPr>
            <a:cxnSpLocks/>
          </p:cNvCxnSpPr>
          <p:nvPr/>
        </p:nvCxnSpPr>
        <p:spPr>
          <a:xfrm flipV="1">
            <a:off x="5217239" y="6164110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CCFDDAA4-FB4C-2678-2AD9-9A6AA8B69EEB}"/>
              </a:ext>
            </a:extLst>
          </p:cNvPr>
          <p:cNvCxnSpPr>
            <a:cxnSpLocks/>
          </p:cNvCxnSpPr>
          <p:nvPr/>
        </p:nvCxnSpPr>
        <p:spPr>
          <a:xfrm flipV="1">
            <a:off x="7039385" y="6152604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103F3BCF-00DE-8B98-13B8-5BE81CF5CA84}"/>
              </a:ext>
            </a:extLst>
          </p:cNvPr>
          <p:cNvCxnSpPr>
            <a:cxnSpLocks/>
          </p:cNvCxnSpPr>
          <p:nvPr/>
        </p:nvCxnSpPr>
        <p:spPr>
          <a:xfrm flipV="1">
            <a:off x="8002689" y="6158794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705CB49E-EFF1-A91B-6B9A-14D2FDA99DA3}"/>
              </a:ext>
            </a:extLst>
          </p:cNvPr>
          <p:cNvSpPr txBox="1"/>
          <p:nvPr/>
        </p:nvSpPr>
        <p:spPr>
          <a:xfrm>
            <a:off x="7607396" y="6326146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0x114</a:t>
            </a:r>
          </a:p>
        </p:txBody>
      </p:sp>
    </p:spTree>
    <p:extLst>
      <p:ext uri="{BB962C8B-B14F-4D97-AF65-F5344CB8AC3E}">
        <p14:creationId xmlns:p14="http://schemas.microsoft.com/office/powerpoint/2010/main" val="1929710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C0863-97C2-36A2-68CB-7DFA44475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132B090-16D2-3477-8CFE-B186875B0E7A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Pointer Basics – Some Important Details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FCA708C-E0A3-8396-2101-703F607DB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29"/>
            <a:ext cx="11275828" cy="4749357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b="1" dirty="0">
                <a:solidFill>
                  <a:srgbClr val="0070C0"/>
                </a:solidFill>
              </a:rPr>
              <a:t>Pointers</a:t>
            </a:r>
          </a:p>
          <a:p>
            <a:pPr marL="457200" lvl="1" indent="0">
              <a:buFontTx/>
              <a:buNone/>
            </a:pPr>
            <a:r>
              <a:rPr lang="en-US" dirty="0"/>
              <a:t>Just like other variables, uninitialized pointers contain garbage</a:t>
            </a:r>
          </a:p>
          <a:p>
            <a:pPr marL="457200" lvl="1" indent="0">
              <a:buFontTx/>
              <a:buNone/>
            </a:pPr>
            <a:endParaRPr lang="en-US" dirty="0"/>
          </a:p>
          <a:p>
            <a:pPr marL="457200" lvl="1" indent="0">
              <a:buFontTx/>
              <a:buNone/>
            </a:pPr>
            <a:r>
              <a:rPr lang="en-US" dirty="0"/>
              <a:t>Because of this, initialize pointers to an address or to NULL</a:t>
            </a:r>
          </a:p>
          <a:p>
            <a:pPr marL="457200" lvl="1" indent="0">
              <a:buFontTx/>
              <a:buNone/>
            </a:pPr>
            <a:endParaRPr lang="en-US" dirty="0"/>
          </a:p>
          <a:p>
            <a:pPr marL="457200" lvl="1" indent="0">
              <a:buFontTx/>
              <a:buNone/>
            </a:pPr>
            <a:r>
              <a:rPr lang="en-US" dirty="0"/>
              <a:t>Pointers have a type, corresponding to the type of variable they point to</a:t>
            </a:r>
          </a:p>
          <a:p>
            <a:pPr marL="457200" lvl="1" indent="0">
              <a:buFontTx/>
              <a:buNone/>
            </a:pPr>
            <a:endParaRPr lang="en-US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dirty="0"/>
          </a:p>
        </p:txBody>
      </p:sp>
      <p:sp>
        <p:nvSpPr>
          <p:cNvPr id="27" name="Speech Bubble: Oval 26">
            <a:extLst>
              <a:ext uri="{FF2B5EF4-FFF2-40B4-BE49-F238E27FC236}">
                <a16:creationId xmlns:a16="http://schemas.microsoft.com/office/drawing/2014/main" id="{A1DAD9DE-70C8-9C10-F1B6-66BBA9926AEE}"/>
              </a:ext>
            </a:extLst>
          </p:cNvPr>
          <p:cNvSpPr/>
          <p:nvPr/>
        </p:nvSpPr>
        <p:spPr>
          <a:xfrm>
            <a:off x="2047582" y="5295950"/>
            <a:ext cx="3080890" cy="1176149"/>
          </a:xfrm>
          <a:prstGeom prst="wedgeEllipseCallout">
            <a:avLst>
              <a:gd name="adj1" fmla="val -53496"/>
              <a:gd name="adj2" fmla="val -6218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The type matters because of pointer arithmetic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38F8918-987B-D6F2-6354-F334C58B6239}"/>
              </a:ext>
            </a:extLst>
          </p:cNvPr>
          <p:cNvSpPr txBox="1"/>
          <p:nvPr/>
        </p:nvSpPr>
        <p:spPr>
          <a:xfrm>
            <a:off x="1486369" y="4375447"/>
            <a:ext cx="8956298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NULL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the type int * is a pointer to an int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ptr2</a:t>
            </a:r>
            <a:r>
              <a:rPr lang="en-US" sz="2000" b="1" dirty="0">
                <a:latin typeface="Courier" pitchFamily="2" charset="0"/>
              </a:rPr>
              <a:t> =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NULL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and char * is a pointer to a char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B32636-4200-39EE-974F-BE0B00133171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hlinkClick r:id="" action="ppaction://noaction"/>
            <a:extLst>
              <a:ext uri="{FF2B5EF4-FFF2-40B4-BE49-F238E27FC236}">
                <a16:creationId xmlns:a16="http://schemas.microsoft.com/office/drawing/2014/main" id="{40123187-6916-C524-8865-3FCC9CD7F776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2EAA6B5-5B2E-67D9-FB2C-AF100ABFB559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8A1DCB3-55C7-CCB3-A038-05D601D6C410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hlinkClick r:id="" action="ppaction://noaction"/>
            <a:extLst>
              <a:ext uri="{FF2B5EF4-FFF2-40B4-BE49-F238E27FC236}">
                <a16:creationId xmlns:a16="http://schemas.microsoft.com/office/drawing/2014/main" id="{EE58E980-0310-FE84-0B0F-B0616938D5E2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FD7B0138-8084-85E9-62EB-1B231E2BFC29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EF65FDC-77D6-056B-AA87-6F735CFE59AA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282FD9-258A-C721-BE4F-64C8AC5C501D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152EE8F1-F358-1892-6F91-FFAB0300B694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hlinkClick r:id="" action="ppaction://noaction"/>
            <a:extLst>
              <a:ext uri="{FF2B5EF4-FFF2-40B4-BE49-F238E27FC236}">
                <a16:creationId xmlns:a16="http://schemas.microsoft.com/office/drawing/2014/main" id="{FB4C5235-D06F-F1D6-B8A1-66101B55B9E7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4BCE03A6-BA1D-A828-248C-5E784C348F09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A5F90DD6-727E-C585-96D0-6F0C5A301DD1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BD11C12E-A871-9EEC-C708-BFBF6D7FE330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1D94805-09EF-34BC-AC9F-CCCE19CE4C07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hlinkClick r:id="" action="ppaction://noaction"/>
            <a:extLst>
              <a:ext uri="{FF2B5EF4-FFF2-40B4-BE49-F238E27FC236}">
                <a16:creationId xmlns:a16="http://schemas.microsoft.com/office/drawing/2014/main" id="{344D02CE-7D34-DBA0-7BA4-E9074B8BC232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09A94E89-3F31-CBA1-9861-460AC9287DF9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hlinkClick r:id="" action="ppaction://noaction"/>
            <a:extLst>
              <a:ext uri="{FF2B5EF4-FFF2-40B4-BE49-F238E27FC236}">
                <a16:creationId xmlns:a16="http://schemas.microsoft.com/office/drawing/2014/main" id="{E270F98B-E7C7-1847-F8D2-2363FE72AC3E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8CE7E01-07E7-FB5A-42A4-5E2A1D5CD332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68747CF8-7406-29BD-7D13-09E6DF57206A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01E3578F-D474-7F70-8251-479ACAB0046F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65657ABB-8EF9-B7A5-133D-65F6ABF73C14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692970A5-15BD-6714-7D81-A550B9AE7D70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74866F9F-899E-66D8-1ACA-15D12D9FDC94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6FEB14C1-F319-5017-89CA-D09FC6B0A1F3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201B25AF-C0E9-2D96-D2F0-BB4FEA723BF1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4AA737C6-8B3D-39B1-67D5-6BEE2B0BD9C6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A513D36-87BE-82F5-91B8-27A680B1582C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233A3161-B070-F805-8A56-1DB944445528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40AC6525-E3DB-EED7-EE12-CCA2B46574A8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4951C9A-9AEF-7413-C139-073E39CDFA66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2E83BC36-E4B1-F4A7-600F-4D56A7D84C6F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E8F480D0-D863-FF54-F7D9-4483F418FB17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46594415-2767-992B-6CA6-13FFAA43A378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C7B1F051-3843-4581-44DE-0009D9D3C4B2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4CA95D4E-FE9E-FB1C-0215-E7AFD5CD5A0E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DA1C5972-7FA6-6322-5172-DD0DB5E218F2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4AE61333-FF90-51E3-C998-B1EFA2D48762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AF32D7A0-84DA-80DA-618B-343547282E74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3F7A74E7-11F3-6845-A505-AD56C40ECD40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A2DC8FD-2221-1081-E418-7E869F69B2D1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A8D2ADF8-1C8D-F3C9-6BAC-EF9D46D650B4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A8FDF0A1-D1FD-0231-43F8-0F2778C562A5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D4E9D05E-563E-8D8C-5659-6884C09180EF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2265757-782F-05D5-6CA8-D0907E25BFE5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212DEFB8-D160-F29D-2582-FB5B0DE8EB0B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AD1E6208-C6C8-8545-087D-22645EB793C1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A3C8BC9-562F-B88E-094D-B26C8D273747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FB565375-1F98-D83D-0294-29BE9F533B89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6A075D7-414B-33B6-A80F-DEBBC534F069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69E556E-2FD1-EAF7-289C-03CCBF28839F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47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B180E3-4522-6621-58E1-4F563CD7D6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257ED12-115E-BCFF-4821-AD6174760DCF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Pointer Basics - Dereferencing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9" name="Content Placeholder 1">
            <a:extLst>
              <a:ext uri="{FF2B5EF4-FFF2-40B4-BE49-F238E27FC236}">
                <a16:creationId xmlns:a16="http://schemas.microsoft.com/office/drawing/2014/main" id="{28154906-3327-DF71-599F-8432423D26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086" y="1567372"/>
            <a:ext cx="11275828" cy="14055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Dereferencing</a:t>
            </a:r>
          </a:p>
          <a:p>
            <a:pPr marL="457200" lvl="1" indent="0">
              <a:buNone/>
            </a:pPr>
            <a:r>
              <a:rPr lang="en-US" dirty="0"/>
              <a:t>Done by using the operator *</a:t>
            </a:r>
          </a:p>
          <a:p>
            <a:pPr marL="457200" lvl="1" indent="0">
              <a:buNone/>
            </a:pPr>
            <a:r>
              <a:rPr lang="en-US" dirty="0"/>
              <a:t>This lets us access the variable being pointed to by the pointer</a:t>
            </a: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DCD65C8-2CEF-BF25-35BA-FFBBF8BAF917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hlinkClick r:id="" action="ppaction://noaction"/>
            <a:extLst>
              <a:ext uri="{FF2B5EF4-FFF2-40B4-BE49-F238E27FC236}">
                <a16:creationId xmlns:a16="http://schemas.microsoft.com/office/drawing/2014/main" id="{0DB1A9E2-8493-D49C-0633-76EE9A286745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7731331-2369-05CE-CCAB-228E700C7E76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F025049-A57D-935B-D4FE-8DDC29A1384C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hlinkClick r:id="" action="ppaction://noaction"/>
            <a:extLst>
              <a:ext uri="{FF2B5EF4-FFF2-40B4-BE49-F238E27FC236}">
                <a16:creationId xmlns:a16="http://schemas.microsoft.com/office/drawing/2014/main" id="{00E2EB09-2CB9-09AB-F410-4258AB680F4E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3AF8B35-1229-8F97-D27E-D67B730FF29F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2D19B17-849B-9AF7-6348-152986787533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769EA2E-9478-8127-FB98-1E9654FCD246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707D794-5535-2624-2BED-5B942A567178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hlinkClick r:id="" action="ppaction://noaction"/>
            <a:extLst>
              <a:ext uri="{FF2B5EF4-FFF2-40B4-BE49-F238E27FC236}">
                <a16:creationId xmlns:a16="http://schemas.microsoft.com/office/drawing/2014/main" id="{BE9891B0-7D22-7C7E-643D-BF49129CB14D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4BE30BA-0B28-FA09-C687-984466A1F3CF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9E216FB-3C77-4BCC-1369-4811C41F8D4D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2E0F6B2-B215-37BF-150F-723EC9CFEF28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D825678-C3EB-CAB7-9DEB-55289BFBB58E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hlinkClick r:id="" action="ppaction://noaction"/>
            <a:extLst>
              <a:ext uri="{FF2B5EF4-FFF2-40B4-BE49-F238E27FC236}">
                <a16:creationId xmlns:a16="http://schemas.microsoft.com/office/drawing/2014/main" id="{6EFA2694-F63A-DE38-6591-A1D73BF9C52B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F721CAB-085F-BB53-B71A-51DA3117FF52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hlinkClick r:id="" action="ppaction://noaction"/>
            <a:extLst>
              <a:ext uri="{FF2B5EF4-FFF2-40B4-BE49-F238E27FC236}">
                <a16:creationId xmlns:a16="http://schemas.microsoft.com/office/drawing/2014/main" id="{F05E2ED0-347C-9AE5-65BF-9F1D28CF172F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F1D178C-7B45-F18A-B93B-FAABCDB9F86E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FC52393D-A274-90D3-B111-BB2CF095EE47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8730CDD2-27A6-2C11-F707-EBBD12793CEB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42BB4A87-483A-A496-2CCA-4F13F989935C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9D73A85C-FCD2-476E-11DE-E4482C5A6371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F7A61843-F3CF-6214-A318-26D0C64B330E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1FC08C64-C050-DD3E-F7D8-07CC521AE7D6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A7B6B526-3522-53C4-30CB-2593B612B2AF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BB74C80-C976-029A-101F-FD60288FD0D8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9473D6FA-695E-0A34-3EEA-C16BCADB7677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93D61CC7-0500-0B73-718E-4C4ACCB5B05A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5CEB18F5-DD43-0AB9-49F8-9512334A3DFA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671140D7-C353-35DD-3A01-1D0DED757029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1E1EF06F-F15D-625F-AAE5-178B5B39861D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9B810929-10DE-EE92-A8C8-E2260E173A83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2820DFE3-A3A6-067A-9004-91F6F98BF071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6529D94F-05F1-2559-C73F-6BE9ECE67EB2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2FFFD3CB-C65C-AC27-9A01-5DFC9CBB0417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94C2A39F-F366-1972-415C-8C6F26A792DB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2F475318-5982-3BAB-B648-AC24A3C38D2C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47D60019-3CE1-187E-530B-7B7F98E2CF5A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9E9F8279-212C-9709-CA8C-157492D2928B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02F4ECFD-0110-11CF-E85B-D139F62D82D4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54C4719C-EEF3-7759-A6B5-8348699A408B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DBA76280-BB57-7D4E-E0AE-3DACE55380FD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5C3A661-D8EA-BBC9-8907-3EDE455A9333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E458313A-1AE3-AC15-F3A7-9A96C5CFB6F2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6867F64E-2193-F2A8-3306-E8630014542B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91224610-3AF9-2873-2D62-8447C2408B01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D786C8C1-40F1-3E8D-F4B3-5DD560B24B26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F5CC76AC-1C73-DF10-095E-A4AA51EBDAC8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Speech Bubble: Oval 112">
            <a:extLst>
              <a:ext uri="{FF2B5EF4-FFF2-40B4-BE49-F238E27FC236}">
                <a16:creationId xmlns:a16="http://schemas.microsoft.com/office/drawing/2014/main" id="{4F15DCA2-0800-B005-CF16-2084788115A9}"/>
              </a:ext>
            </a:extLst>
          </p:cNvPr>
          <p:cNvSpPr/>
          <p:nvPr/>
        </p:nvSpPr>
        <p:spPr>
          <a:xfrm>
            <a:off x="4771802" y="3593609"/>
            <a:ext cx="3408092" cy="1159991"/>
          </a:xfrm>
          <a:prstGeom prst="wedgeEllipseCallout">
            <a:avLst>
              <a:gd name="adj1" fmla="val -66267"/>
              <a:gd name="adj2" fmla="val 1793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This prints the value at the memory address </a:t>
            </a:r>
            <a:r>
              <a:rPr lang="en-US" dirty="0" err="1"/>
              <a:t>ptr</a:t>
            </a:r>
            <a:r>
              <a:rPr lang="en-US" dirty="0"/>
              <a:t> is referencing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35A724C-AFF0-9D45-3298-DBDF6EBC8B76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34D98B4-7113-E273-44B6-2EBCA040001A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6" name="Connector: Curved 55">
            <a:extLst>
              <a:ext uri="{FF2B5EF4-FFF2-40B4-BE49-F238E27FC236}">
                <a16:creationId xmlns:a16="http://schemas.microsoft.com/office/drawing/2014/main" id="{22205451-52FB-5471-6A00-A829C4ADFEA2}"/>
              </a:ext>
            </a:extLst>
          </p:cNvPr>
          <p:cNvCxnSpPr>
            <a:cxnSpLocks/>
          </p:cNvCxnSpPr>
          <p:nvPr/>
        </p:nvCxnSpPr>
        <p:spPr>
          <a:xfrm rot="16200000" flipH="1" flipV="1">
            <a:off x="5130685" y="4259113"/>
            <a:ext cx="1381" cy="2368043"/>
          </a:xfrm>
          <a:prstGeom prst="curvedConnector3">
            <a:avLst>
              <a:gd name="adj1" fmla="val -39018320"/>
            </a:avLst>
          </a:prstGeom>
          <a:ln w="38100">
            <a:solidFill>
              <a:schemeClr val="tx2">
                <a:lumMod val="50000"/>
                <a:lumOff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D5DDAFB7-6FD4-DE77-CCCC-FD6363E69B75}"/>
              </a:ext>
            </a:extLst>
          </p:cNvPr>
          <p:cNvSpPr txBox="1"/>
          <p:nvPr/>
        </p:nvSpPr>
        <p:spPr>
          <a:xfrm>
            <a:off x="3597979" y="5028638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0147C22-DF2E-232C-FFE8-CB7C1A811056}"/>
              </a:ext>
            </a:extLst>
          </p:cNvPr>
          <p:cNvSpPr txBox="1"/>
          <p:nvPr/>
        </p:nvSpPr>
        <p:spPr>
          <a:xfrm>
            <a:off x="4513936" y="5028638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E85473E-38DF-7349-2789-07FEA5EEBD7C}"/>
              </a:ext>
            </a:extLst>
          </p:cNvPr>
          <p:cNvSpPr txBox="1"/>
          <p:nvPr/>
        </p:nvSpPr>
        <p:spPr>
          <a:xfrm>
            <a:off x="5910235" y="5028638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1227B1D-D38D-0A3F-DB97-756530D5B49D}"/>
              </a:ext>
            </a:extLst>
          </p:cNvPr>
          <p:cNvSpPr txBox="1"/>
          <p:nvPr/>
        </p:nvSpPr>
        <p:spPr>
          <a:xfrm>
            <a:off x="2876625" y="6307104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8D5957D-90AE-A0F3-8D0D-C38A3B160911}"/>
              </a:ext>
            </a:extLst>
          </p:cNvPr>
          <p:cNvSpPr txBox="1"/>
          <p:nvPr/>
        </p:nvSpPr>
        <p:spPr>
          <a:xfrm>
            <a:off x="3854157" y="6323052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6BBF1E1-19FC-FB62-B28E-FF88C5E45B28}"/>
              </a:ext>
            </a:extLst>
          </p:cNvPr>
          <p:cNvSpPr txBox="1"/>
          <p:nvPr/>
        </p:nvSpPr>
        <p:spPr>
          <a:xfrm>
            <a:off x="4795930" y="6323052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56B0B80-A471-66CB-4F65-E03F00A777E6}"/>
              </a:ext>
            </a:extLst>
          </p:cNvPr>
          <p:cNvSpPr txBox="1"/>
          <p:nvPr/>
        </p:nvSpPr>
        <p:spPr>
          <a:xfrm>
            <a:off x="6627897" y="6311609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0x110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4A542E42-FCDB-A243-533D-5DCD39878AB9}"/>
              </a:ext>
            </a:extLst>
          </p:cNvPr>
          <p:cNvSpPr txBox="1"/>
          <p:nvPr/>
        </p:nvSpPr>
        <p:spPr>
          <a:xfrm>
            <a:off x="7289357" y="5028076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num3</a:t>
            </a: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C7D9AFEE-8182-B329-0F9F-549EC868E323}"/>
              </a:ext>
            </a:extLst>
          </p:cNvPr>
          <p:cNvSpPr/>
          <p:nvPr/>
        </p:nvSpPr>
        <p:spPr>
          <a:xfrm>
            <a:off x="1890631" y="5443826"/>
            <a:ext cx="1570876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67" name="Cube 66">
            <a:extLst>
              <a:ext uri="{FF2B5EF4-FFF2-40B4-BE49-F238E27FC236}">
                <a16:creationId xmlns:a16="http://schemas.microsoft.com/office/drawing/2014/main" id="{095518A1-6316-7B56-CDFB-90099FFDCCED}"/>
              </a:ext>
            </a:extLst>
          </p:cNvPr>
          <p:cNvSpPr/>
          <p:nvPr/>
        </p:nvSpPr>
        <p:spPr>
          <a:xfrm>
            <a:off x="3282421" y="5443826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68" name="Cube 67">
            <a:extLst>
              <a:ext uri="{FF2B5EF4-FFF2-40B4-BE49-F238E27FC236}">
                <a16:creationId xmlns:a16="http://schemas.microsoft.com/office/drawing/2014/main" id="{4ED1CF4B-B56B-DF39-819A-AA11E9CF214A}"/>
              </a:ext>
            </a:extLst>
          </p:cNvPr>
          <p:cNvSpPr/>
          <p:nvPr/>
        </p:nvSpPr>
        <p:spPr>
          <a:xfrm>
            <a:off x="4249942" y="5444481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69" name="Cube 68">
            <a:extLst>
              <a:ext uri="{FF2B5EF4-FFF2-40B4-BE49-F238E27FC236}">
                <a16:creationId xmlns:a16="http://schemas.microsoft.com/office/drawing/2014/main" id="{6BBB25E1-EA37-7F65-A400-4D73397F4C59}"/>
              </a:ext>
            </a:extLst>
          </p:cNvPr>
          <p:cNvSpPr/>
          <p:nvPr/>
        </p:nvSpPr>
        <p:spPr>
          <a:xfrm>
            <a:off x="5219802" y="5442445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NULL</a:t>
            </a: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5D827A04-2B32-4E7F-0D01-14DF7AFF286F}"/>
              </a:ext>
            </a:extLst>
          </p:cNvPr>
          <p:cNvSpPr/>
          <p:nvPr/>
        </p:nvSpPr>
        <p:spPr>
          <a:xfrm>
            <a:off x="7044504" y="5443826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15</a:t>
            </a:r>
          </a:p>
        </p:txBody>
      </p:sp>
      <p:sp>
        <p:nvSpPr>
          <p:cNvPr id="75" name="Cube 74">
            <a:extLst>
              <a:ext uri="{FF2B5EF4-FFF2-40B4-BE49-F238E27FC236}">
                <a16:creationId xmlns:a16="http://schemas.microsoft.com/office/drawing/2014/main" id="{A51CDD48-920F-784A-A581-D8C79C5165E1}"/>
              </a:ext>
            </a:extLst>
          </p:cNvPr>
          <p:cNvSpPr/>
          <p:nvPr/>
        </p:nvSpPr>
        <p:spPr>
          <a:xfrm>
            <a:off x="8003829" y="5442445"/>
            <a:ext cx="1570876" cy="726569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ECFD17BE-A6F6-5C94-B80E-EAE3BD289C30}"/>
              </a:ext>
            </a:extLst>
          </p:cNvPr>
          <p:cNvCxnSpPr>
            <a:cxnSpLocks/>
          </p:cNvCxnSpPr>
          <p:nvPr/>
        </p:nvCxnSpPr>
        <p:spPr>
          <a:xfrm flipV="1">
            <a:off x="3278106" y="6144617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277BD477-A3AC-7494-6882-E0AFCF6720D7}"/>
              </a:ext>
            </a:extLst>
          </p:cNvPr>
          <p:cNvCxnSpPr>
            <a:cxnSpLocks/>
          </p:cNvCxnSpPr>
          <p:nvPr/>
        </p:nvCxnSpPr>
        <p:spPr>
          <a:xfrm flipV="1">
            <a:off x="4246133" y="6144617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C249D005-DCAA-22A1-45AA-1C41C7ED58D0}"/>
              </a:ext>
            </a:extLst>
          </p:cNvPr>
          <p:cNvCxnSpPr>
            <a:cxnSpLocks/>
          </p:cNvCxnSpPr>
          <p:nvPr/>
        </p:nvCxnSpPr>
        <p:spPr>
          <a:xfrm flipV="1">
            <a:off x="5217239" y="6164110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10BC2721-2397-EB85-A58E-7943ACD0D093}"/>
              </a:ext>
            </a:extLst>
          </p:cNvPr>
          <p:cNvCxnSpPr>
            <a:cxnSpLocks/>
          </p:cNvCxnSpPr>
          <p:nvPr/>
        </p:nvCxnSpPr>
        <p:spPr>
          <a:xfrm flipV="1">
            <a:off x="7039385" y="6152604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4C171C38-F903-A538-6226-CE839318B045}"/>
              </a:ext>
            </a:extLst>
          </p:cNvPr>
          <p:cNvCxnSpPr>
            <a:cxnSpLocks/>
          </p:cNvCxnSpPr>
          <p:nvPr/>
        </p:nvCxnSpPr>
        <p:spPr>
          <a:xfrm flipV="1">
            <a:off x="8002689" y="6158794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AF5F48A1-69A6-500C-8D5C-9FCF2D3DA9B4}"/>
              </a:ext>
            </a:extLst>
          </p:cNvPr>
          <p:cNvSpPr txBox="1"/>
          <p:nvPr/>
        </p:nvSpPr>
        <p:spPr>
          <a:xfrm>
            <a:off x="7607396" y="6326146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0x114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AA7844DC-36A6-004F-20D3-8B3D501D0A5B}"/>
              </a:ext>
            </a:extLst>
          </p:cNvPr>
          <p:cNvSpPr txBox="1"/>
          <p:nvPr/>
        </p:nvSpPr>
        <p:spPr>
          <a:xfrm>
            <a:off x="698954" y="2997002"/>
            <a:ext cx="3416320" cy="16312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 = 5;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 = 67;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num3</a:t>
            </a:r>
            <a:r>
              <a:rPr lang="en-US" sz="2000" b="1" dirty="0">
                <a:latin typeface="Courier" pitchFamily="2" charset="0"/>
              </a:rPr>
              <a:t> = 15;</a:t>
            </a:r>
          </a:p>
          <a:p>
            <a:r>
              <a:rPr lang="en-US" sz="2000" b="1" dirty="0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latin typeface="Courier" pitchFamily="2" charset="0"/>
              </a:rPr>
              <a:t>\n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 *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B3C18C49-94D1-C01D-E1E3-F65DD4B1E208}"/>
              </a:ext>
            </a:extLst>
          </p:cNvPr>
          <p:cNvSpPr/>
          <p:nvPr/>
        </p:nvSpPr>
        <p:spPr>
          <a:xfrm>
            <a:off x="7336798" y="3011398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5 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E7A358B9-BAE0-2964-D16A-84157936EE66}"/>
              </a:ext>
            </a:extLst>
          </p:cNvPr>
          <p:cNvSpPr txBox="1"/>
          <p:nvPr/>
        </p:nvSpPr>
        <p:spPr>
          <a:xfrm>
            <a:off x="9205991" y="2729497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</p:spTree>
    <p:extLst>
      <p:ext uri="{BB962C8B-B14F-4D97-AF65-F5344CB8AC3E}">
        <p14:creationId xmlns:p14="http://schemas.microsoft.com/office/powerpoint/2010/main" val="3203252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3760C-01BB-940E-7F53-FE28D2FE7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Connector: Curved 29">
            <a:extLst>
              <a:ext uri="{FF2B5EF4-FFF2-40B4-BE49-F238E27FC236}">
                <a16:creationId xmlns:a16="http://schemas.microsoft.com/office/drawing/2014/main" id="{EC717409-A0E9-4A92-0995-DE3AF8DE6458}"/>
              </a:ext>
            </a:extLst>
          </p:cNvPr>
          <p:cNvCxnSpPr>
            <a:cxnSpLocks/>
            <a:stCxn id="24" idx="0"/>
            <a:endCxn id="22" idx="0"/>
          </p:cNvCxnSpPr>
          <p:nvPr/>
        </p:nvCxnSpPr>
        <p:spPr>
          <a:xfrm rot="16200000" flipH="1" flipV="1">
            <a:off x="6177804" y="2257258"/>
            <a:ext cx="1381" cy="2368043"/>
          </a:xfrm>
          <a:prstGeom prst="curvedConnector3">
            <a:avLst>
              <a:gd name="adj1" fmla="val -36784938"/>
            </a:avLst>
          </a:prstGeom>
          <a:ln w="38100">
            <a:solidFill>
              <a:schemeClr val="tx2">
                <a:lumMod val="50000"/>
                <a:lumOff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Connector: Curved 65">
            <a:extLst>
              <a:ext uri="{FF2B5EF4-FFF2-40B4-BE49-F238E27FC236}">
                <a16:creationId xmlns:a16="http://schemas.microsoft.com/office/drawing/2014/main" id="{7A839807-3FB8-29A5-F2F3-FD5F798D36F2}"/>
              </a:ext>
            </a:extLst>
          </p:cNvPr>
          <p:cNvCxnSpPr>
            <a:cxnSpLocks/>
            <a:stCxn id="48" idx="0"/>
            <a:endCxn id="31" idx="0"/>
          </p:cNvCxnSpPr>
          <p:nvPr/>
        </p:nvCxnSpPr>
        <p:spPr>
          <a:xfrm rot="16200000" flipV="1">
            <a:off x="6654655" y="4766082"/>
            <a:ext cx="4314" cy="1400522"/>
          </a:xfrm>
          <a:prstGeom prst="curvedConnector3">
            <a:avLst>
              <a:gd name="adj1" fmla="val 13053176"/>
            </a:avLst>
          </a:prstGeom>
          <a:ln w="38100">
            <a:solidFill>
              <a:schemeClr val="tx2">
                <a:lumMod val="50000"/>
                <a:lumOff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1C6EC017-F303-FEBB-5ED0-43D7C7756BC8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Intro to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8F6145-7ECD-3253-9F09-6D528C3B5F82}"/>
              </a:ext>
            </a:extLst>
          </p:cNvPr>
          <p:cNvSpPr txBox="1"/>
          <p:nvPr/>
        </p:nvSpPr>
        <p:spPr>
          <a:xfrm>
            <a:off x="701254" y="5625315"/>
            <a:ext cx="1107996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++;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207639-BFF8-7BA0-CDB3-F3805E150151}"/>
              </a:ext>
            </a:extLst>
          </p:cNvPr>
          <p:cNvSpPr txBox="1"/>
          <p:nvPr/>
        </p:nvSpPr>
        <p:spPr>
          <a:xfrm>
            <a:off x="4639655" y="5048343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217711-2CD7-DD97-10FF-05FCB92D6EBC}"/>
              </a:ext>
            </a:extLst>
          </p:cNvPr>
          <p:cNvSpPr txBox="1"/>
          <p:nvPr/>
        </p:nvSpPr>
        <p:spPr>
          <a:xfrm>
            <a:off x="5555612" y="5048343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F8BC82-4A69-3807-C48D-01FF4ED50EF7}"/>
              </a:ext>
            </a:extLst>
          </p:cNvPr>
          <p:cNvSpPr txBox="1"/>
          <p:nvPr/>
        </p:nvSpPr>
        <p:spPr>
          <a:xfrm>
            <a:off x="7038997" y="5048343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CC1077A-2EFD-BB8C-74B9-658DD8911180}"/>
              </a:ext>
            </a:extLst>
          </p:cNvPr>
          <p:cNvSpPr txBox="1"/>
          <p:nvPr/>
        </p:nvSpPr>
        <p:spPr>
          <a:xfrm>
            <a:off x="8331033" y="5047781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num3</a:t>
            </a:r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83A97029-A515-4ED9-6FE3-79AF9045C0D5}"/>
              </a:ext>
            </a:extLst>
          </p:cNvPr>
          <p:cNvSpPr/>
          <p:nvPr/>
        </p:nvSpPr>
        <p:spPr>
          <a:xfrm>
            <a:off x="2932307" y="5463531"/>
            <a:ext cx="1570876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52A7BDFC-5083-27F0-58E1-0F27AD37D4DF}"/>
              </a:ext>
            </a:extLst>
          </p:cNvPr>
          <p:cNvSpPr/>
          <p:nvPr/>
        </p:nvSpPr>
        <p:spPr>
          <a:xfrm>
            <a:off x="4324097" y="5463531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31" name="Cube 30">
            <a:extLst>
              <a:ext uri="{FF2B5EF4-FFF2-40B4-BE49-F238E27FC236}">
                <a16:creationId xmlns:a16="http://schemas.microsoft.com/office/drawing/2014/main" id="{805B72E6-DA6B-0935-021D-CF42DD9BA68B}"/>
              </a:ext>
            </a:extLst>
          </p:cNvPr>
          <p:cNvSpPr/>
          <p:nvPr/>
        </p:nvSpPr>
        <p:spPr>
          <a:xfrm>
            <a:off x="5291618" y="5464186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68A8BA7E-449D-8BA0-50EC-4B4672C4DEF6}"/>
              </a:ext>
            </a:extLst>
          </p:cNvPr>
          <p:cNvSpPr/>
          <p:nvPr/>
        </p:nvSpPr>
        <p:spPr>
          <a:xfrm>
            <a:off x="6261478" y="5468500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0x104</a:t>
            </a:r>
          </a:p>
        </p:txBody>
      </p:sp>
      <p:sp>
        <p:nvSpPr>
          <p:cNvPr id="49" name="Cube 48">
            <a:extLst>
              <a:ext uri="{FF2B5EF4-FFF2-40B4-BE49-F238E27FC236}">
                <a16:creationId xmlns:a16="http://schemas.microsoft.com/office/drawing/2014/main" id="{CC38F007-7387-2F4E-9904-043E7993EEF2}"/>
              </a:ext>
            </a:extLst>
          </p:cNvPr>
          <p:cNvSpPr/>
          <p:nvPr/>
        </p:nvSpPr>
        <p:spPr>
          <a:xfrm>
            <a:off x="8086180" y="5463531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15</a:t>
            </a:r>
          </a:p>
        </p:txBody>
      </p:sp>
      <p:sp>
        <p:nvSpPr>
          <p:cNvPr id="32" name="Cube 31">
            <a:extLst>
              <a:ext uri="{FF2B5EF4-FFF2-40B4-BE49-F238E27FC236}">
                <a16:creationId xmlns:a16="http://schemas.microsoft.com/office/drawing/2014/main" id="{87029B9F-7330-368F-EBF8-390813D94E77}"/>
              </a:ext>
            </a:extLst>
          </p:cNvPr>
          <p:cNvSpPr/>
          <p:nvPr/>
        </p:nvSpPr>
        <p:spPr>
          <a:xfrm>
            <a:off x="9045505" y="5468500"/>
            <a:ext cx="1570876" cy="726569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568808-D6C2-C2DE-7BCA-72DFC00D7724}"/>
              </a:ext>
            </a:extLst>
          </p:cNvPr>
          <p:cNvSpPr txBox="1"/>
          <p:nvPr/>
        </p:nvSpPr>
        <p:spPr>
          <a:xfrm>
            <a:off x="4645098" y="3026783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5D7095-6222-E34B-E6F7-836ABF0E90CF}"/>
              </a:ext>
            </a:extLst>
          </p:cNvPr>
          <p:cNvSpPr txBox="1"/>
          <p:nvPr/>
        </p:nvSpPr>
        <p:spPr>
          <a:xfrm>
            <a:off x="5561055" y="3026783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CE632B8-3E6F-DAD6-EB66-97DDCA0B8275}"/>
              </a:ext>
            </a:extLst>
          </p:cNvPr>
          <p:cNvSpPr txBox="1"/>
          <p:nvPr/>
        </p:nvSpPr>
        <p:spPr>
          <a:xfrm>
            <a:off x="7006340" y="3026783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37A7833-C012-27FC-2594-25E59E7F4880}"/>
              </a:ext>
            </a:extLst>
          </p:cNvPr>
          <p:cNvSpPr txBox="1"/>
          <p:nvPr/>
        </p:nvSpPr>
        <p:spPr>
          <a:xfrm>
            <a:off x="8336476" y="3026221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num3</a:t>
            </a:r>
          </a:p>
        </p:txBody>
      </p:sp>
      <p:sp>
        <p:nvSpPr>
          <p:cNvPr id="21" name="Cube 20">
            <a:extLst>
              <a:ext uri="{FF2B5EF4-FFF2-40B4-BE49-F238E27FC236}">
                <a16:creationId xmlns:a16="http://schemas.microsoft.com/office/drawing/2014/main" id="{F37E568D-BF8E-BEBF-D4B6-9149893F456C}"/>
              </a:ext>
            </a:extLst>
          </p:cNvPr>
          <p:cNvSpPr/>
          <p:nvPr/>
        </p:nvSpPr>
        <p:spPr>
          <a:xfrm>
            <a:off x="2937750" y="3441971"/>
            <a:ext cx="1570876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2" name="Cube 21">
            <a:extLst>
              <a:ext uri="{FF2B5EF4-FFF2-40B4-BE49-F238E27FC236}">
                <a16:creationId xmlns:a16="http://schemas.microsoft.com/office/drawing/2014/main" id="{E91BE4A7-CE16-6D03-72BB-8A87939875B9}"/>
              </a:ext>
            </a:extLst>
          </p:cNvPr>
          <p:cNvSpPr/>
          <p:nvPr/>
        </p:nvSpPr>
        <p:spPr>
          <a:xfrm>
            <a:off x="4329540" y="3441971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23" name="Cube 22">
            <a:extLst>
              <a:ext uri="{FF2B5EF4-FFF2-40B4-BE49-F238E27FC236}">
                <a16:creationId xmlns:a16="http://schemas.microsoft.com/office/drawing/2014/main" id="{2484A914-4053-840D-196D-9D1241309F13}"/>
              </a:ext>
            </a:extLst>
          </p:cNvPr>
          <p:cNvSpPr/>
          <p:nvPr/>
        </p:nvSpPr>
        <p:spPr>
          <a:xfrm>
            <a:off x="5297061" y="3442626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3A890E81-1101-DBBE-3BBB-FC8974BCF826}"/>
              </a:ext>
            </a:extLst>
          </p:cNvPr>
          <p:cNvSpPr/>
          <p:nvPr/>
        </p:nvSpPr>
        <p:spPr>
          <a:xfrm>
            <a:off x="6266921" y="3440590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37CE87C0-DC98-9819-DD37-7502DAB89036}"/>
              </a:ext>
            </a:extLst>
          </p:cNvPr>
          <p:cNvSpPr/>
          <p:nvPr/>
        </p:nvSpPr>
        <p:spPr>
          <a:xfrm>
            <a:off x="8091623" y="3441971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15</a:t>
            </a:r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C63034F4-F428-D30E-9BF2-C12E1AB48F6B}"/>
              </a:ext>
            </a:extLst>
          </p:cNvPr>
          <p:cNvSpPr/>
          <p:nvPr/>
        </p:nvSpPr>
        <p:spPr>
          <a:xfrm>
            <a:off x="9050948" y="3440590"/>
            <a:ext cx="1570876" cy="726569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EDDAF44-AC99-E564-F4A9-6C5AB6E87985}"/>
              </a:ext>
            </a:extLst>
          </p:cNvPr>
          <p:cNvSpPr txBox="1"/>
          <p:nvPr/>
        </p:nvSpPr>
        <p:spPr>
          <a:xfrm>
            <a:off x="372763" y="3606917"/>
            <a:ext cx="1877437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;</a:t>
            </a:r>
          </a:p>
        </p:txBody>
      </p:sp>
      <p:sp>
        <p:nvSpPr>
          <p:cNvPr id="71" name="Content Placeholder 1">
            <a:extLst>
              <a:ext uri="{FF2B5EF4-FFF2-40B4-BE49-F238E27FC236}">
                <a16:creationId xmlns:a16="http://schemas.microsoft.com/office/drawing/2014/main" id="{C328663E-9833-D990-7EFB-AEF9D3430A8F}"/>
              </a:ext>
            </a:extLst>
          </p:cNvPr>
          <p:cNvSpPr txBox="1">
            <a:spLocks/>
          </p:cNvSpPr>
          <p:nvPr/>
        </p:nvSpPr>
        <p:spPr>
          <a:xfrm>
            <a:off x="458086" y="1567372"/>
            <a:ext cx="11275828" cy="14055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tabLst>
                <a:tab pos="457200" algn="l"/>
              </a:tabLs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3"/>
              </a:buBlip>
              <a:tabLst>
                <a:tab pos="457200" algn="l"/>
              </a:tabLs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Tx/>
              <a:buNone/>
            </a:pPr>
            <a:r>
              <a:rPr lang="en-US" b="1" dirty="0"/>
              <a:t>Incrementing or decrementing the pointer changes the memory address it references, by the amount corresponding to the size of variable type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E933A960-DFE8-CC11-14C0-4D94962CF569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hlinkClick r:id="" action="ppaction://noaction"/>
            <a:extLst>
              <a:ext uri="{FF2B5EF4-FFF2-40B4-BE49-F238E27FC236}">
                <a16:creationId xmlns:a16="http://schemas.microsoft.com/office/drawing/2014/main" id="{8392FB4D-E722-2F41-BD0B-76F12B808C40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94CFE4B7-BABC-FA3E-CE23-7756AC8F0093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91E3DA26-13E1-708D-1F4E-CE4335726E66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hlinkClick r:id="" action="ppaction://noaction"/>
            <a:extLst>
              <a:ext uri="{FF2B5EF4-FFF2-40B4-BE49-F238E27FC236}">
                <a16:creationId xmlns:a16="http://schemas.microsoft.com/office/drawing/2014/main" id="{492BF82D-37E2-9B45-B88F-2F6BB39DF061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6FB8DF82-AFFE-88CB-2D30-5258955B4955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A59DA08E-8F96-DD2D-FDA8-D104271A37A4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31F184F6-5082-8235-9F84-B1E0A8A257DD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D83B1E54-10D1-497F-231F-A30F7AE47D89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hlinkClick r:id="" action="ppaction://noaction"/>
            <a:extLst>
              <a:ext uri="{FF2B5EF4-FFF2-40B4-BE49-F238E27FC236}">
                <a16:creationId xmlns:a16="http://schemas.microsoft.com/office/drawing/2014/main" id="{FCF59517-C0E9-D566-888A-524BE3467035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43027D61-D7E9-6A55-DBD3-60ABB811865B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7CB663BC-A372-F307-8B7A-CCF54919D0CF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15414B93-6692-0B09-D64E-F3CFDD03F786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A81C67FA-F638-A12D-AE54-89DC472FEC42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hlinkClick r:id="" action="ppaction://noaction"/>
            <a:extLst>
              <a:ext uri="{FF2B5EF4-FFF2-40B4-BE49-F238E27FC236}">
                <a16:creationId xmlns:a16="http://schemas.microsoft.com/office/drawing/2014/main" id="{C96CAF22-2782-3878-547C-11351C794989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0629D6A1-565E-5C3C-0E06-8C1A78DE7BEA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hlinkClick r:id="" action="ppaction://noaction"/>
            <a:extLst>
              <a:ext uri="{FF2B5EF4-FFF2-40B4-BE49-F238E27FC236}">
                <a16:creationId xmlns:a16="http://schemas.microsoft.com/office/drawing/2014/main" id="{E35098B9-F721-49B9-F01D-EB46B4A45326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0F39CA29-2600-8BFD-FA95-1C53336B55FB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8298EC7C-3C4F-D49D-79AD-E6FAB630F27F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0C117AE1-4667-4B88-F6A3-B93843F0B1A5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E9543E80-7E4C-4D6B-337A-DDFFE5ABFE24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80A63660-E1E7-7898-7EAA-244A72741176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C4D21987-DED5-50AC-7D45-67A1CFC22FDF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B507C931-DC93-E46C-9BED-4C273B4525C4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5B4642E7-66C2-F1FE-2BB1-98E93F2C0B76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8890D96C-047C-1DE3-C77E-4331E04A3E10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F0176703-AB7F-42A6-BAE1-10DC325532A1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787D8C16-83AF-C000-839D-6706F67C1402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5FBED473-6CAA-367E-E323-95A4D3E34C1A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F4CB838-7D08-F6FD-7620-F7BE00DFDF95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F63A8A25-9CAD-77E9-22C6-F187044F3644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E20A803-288B-FE83-BB2B-7F02A8A7A20B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01182455-093A-668F-CC0B-6D60D6FFFD36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8367DC-13D0-B634-2931-54CDD018E63C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6D8A1AF7-8C34-F680-8E39-04E1474799FB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FA359D0D-1DB8-F53D-8309-8324C70BA4CB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6F01B4CB-EDDE-1E45-6451-AC5523E12AE8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17874F8C-8000-FDF2-67D4-6AD15F334843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6D74E6FA-CE71-14A4-06FE-80650B416487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E1031A1F-A814-DF5D-4E8B-881B1FD1ED84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B6496F44-AE75-CD99-54F5-97E261E31D24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FEA1A40E-7C45-9203-DB42-264930FCF78F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8ED0E33F-684F-FB22-CA79-3EE2A2536221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1F0A4D60-5945-027A-7AEC-FA177F67BE92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630FE61E-5A07-7E7E-BC23-5E60E64CCDA2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13C6AE62-82A6-3F6F-B777-B257B4A21E22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90257990-87AE-DAF5-6B38-7F950DFA6DC8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DB8E2E3B-9F5F-5A18-DCD9-246EE4831204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61DAB8B-0573-47E0-951B-B58508FDF367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C6F093E2-B5C7-B290-68C6-B7647D87ED55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14744DE-5C15-F9F8-7BD7-0C40DB773FA0}"/>
              </a:ext>
            </a:extLst>
          </p:cNvPr>
          <p:cNvSpPr txBox="1"/>
          <p:nvPr/>
        </p:nvSpPr>
        <p:spPr>
          <a:xfrm>
            <a:off x="3923936" y="4318813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382309E-02BD-B572-183D-0E1DC957D795}"/>
              </a:ext>
            </a:extLst>
          </p:cNvPr>
          <p:cNvSpPr txBox="1"/>
          <p:nvPr/>
        </p:nvSpPr>
        <p:spPr>
          <a:xfrm>
            <a:off x="4901468" y="4334761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248021B-8D6A-C7EB-3DA4-F5DC3A8B8986}"/>
              </a:ext>
            </a:extLst>
          </p:cNvPr>
          <p:cNvSpPr txBox="1"/>
          <p:nvPr/>
        </p:nvSpPr>
        <p:spPr>
          <a:xfrm>
            <a:off x="5843241" y="4334761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8A5A445-27AD-E3EB-9C06-2D4D1D41FAF2}"/>
              </a:ext>
            </a:extLst>
          </p:cNvPr>
          <p:cNvSpPr txBox="1"/>
          <p:nvPr/>
        </p:nvSpPr>
        <p:spPr>
          <a:xfrm>
            <a:off x="7675208" y="432331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0x110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ADEB4DF6-5CE5-EFCF-CD3C-06A7F0B449A8}"/>
              </a:ext>
            </a:extLst>
          </p:cNvPr>
          <p:cNvCxnSpPr>
            <a:cxnSpLocks/>
          </p:cNvCxnSpPr>
          <p:nvPr/>
        </p:nvCxnSpPr>
        <p:spPr>
          <a:xfrm flipV="1">
            <a:off x="4325417" y="41563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01222CB1-6F05-8B8E-E931-0A8AF55D9131}"/>
              </a:ext>
            </a:extLst>
          </p:cNvPr>
          <p:cNvCxnSpPr>
            <a:cxnSpLocks/>
          </p:cNvCxnSpPr>
          <p:nvPr/>
        </p:nvCxnSpPr>
        <p:spPr>
          <a:xfrm flipV="1">
            <a:off x="5293444" y="41563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EBE78E53-E6D9-B379-CBD5-C680486BCB55}"/>
              </a:ext>
            </a:extLst>
          </p:cNvPr>
          <p:cNvCxnSpPr>
            <a:cxnSpLocks/>
          </p:cNvCxnSpPr>
          <p:nvPr/>
        </p:nvCxnSpPr>
        <p:spPr>
          <a:xfrm flipV="1">
            <a:off x="6264550" y="4175819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EC0CA6F-0BAB-D9E6-522A-6776C6A3ED14}"/>
              </a:ext>
            </a:extLst>
          </p:cNvPr>
          <p:cNvCxnSpPr>
            <a:cxnSpLocks/>
          </p:cNvCxnSpPr>
          <p:nvPr/>
        </p:nvCxnSpPr>
        <p:spPr>
          <a:xfrm flipV="1">
            <a:off x="8086696" y="416431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E8819415-3D3A-FB8A-05E1-533C4137CEFA}"/>
              </a:ext>
            </a:extLst>
          </p:cNvPr>
          <p:cNvCxnSpPr>
            <a:cxnSpLocks/>
          </p:cNvCxnSpPr>
          <p:nvPr/>
        </p:nvCxnSpPr>
        <p:spPr>
          <a:xfrm flipV="1">
            <a:off x="9050000" y="417050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FC7CA970-EFA2-006F-FCED-370DB54D7A1E}"/>
              </a:ext>
            </a:extLst>
          </p:cNvPr>
          <p:cNvSpPr txBox="1"/>
          <p:nvPr/>
        </p:nvSpPr>
        <p:spPr>
          <a:xfrm>
            <a:off x="8654707" y="4337855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0x114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A318F82-DED6-112F-B9AD-CC238E4279F7}"/>
              </a:ext>
            </a:extLst>
          </p:cNvPr>
          <p:cNvSpPr txBox="1"/>
          <p:nvPr/>
        </p:nvSpPr>
        <p:spPr>
          <a:xfrm>
            <a:off x="3918616" y="6312420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82E0756-3B45-66A2-DE94-27AE3144D46F}"/>
              </a:ext>
            </a:extLst>
          </p:cNvPr>
          <p:cNvSpPr txBox="1"/>
          <p:nvPr/>
        </p:nvSpPr>
        <p:spPr>
          <a:xfrm>
            <a:off x="4896148" y="632836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0C3B409-2D19-6242-66BA-C525DE4AD9F0}"/>
              </a:ext>
            </a:extLst>
          </p:cNvPr>
          <p:cNvSpPr txBox="1"/>
          <p:nvPr/>
        </p:nvSpPr>
        <p:spPr>
          <a:xfrm>
            <a:off x="5837921" y="632836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323E4B8-A142-E4FF-6C88-760B5174EC70}"/>
              </a:ext>
            </a:extLst>
          </p:cNvPr>
          <p:cNvSpPr txBox="1"/>
          <p:nvPr/>
        </p:nvSpPr>
        <p:spPr>
          <a:xfrm>
            <a:off x="7669888" y="6316925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0x110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8C33BDBB-EE36-8044-BF33-73973AB12D92}"/>
              </a:ext>
            </a:extLst>
          </p:cNvPr>
          <p:cNvCxnSpPr>
            <a:cxnSpLocks/>
          </p:cNvCxnSpPr>
          <p:nvPr/>
        </p:nvCxnSpPr>
        <p:spPr>
          <a:xfrm flipV="1">
            <a:off x="4320097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0E6E1069-1ECF-5B8F-AA2B-38F04DD92BE0}"/>
              </a:ext>
            </a:extLst>
          </p:cNvPr>
          <p:cNvCxnSpPr>
            <a:cxnSpLocks/>
          </p:cNvCxnSpPr>
          <p:nvPr/>
        </p:nvCxnSpPr>
        <p:spPr>
          <a:xfrm flipV="1">
            <a:off x="5288124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1FB57FB1-096A-DEDC-9BCB-DEF1513BFE48}"/>
              </a:ext>
            </a:extLst>
          </p:cNvPr>
          <p:cNvCxnSpPr>
            <a:cxnSpLocks/>
          </p:cNvCxnSpPr>
          <p:nvPr/>
        </p:nvCxnSpPr>
        <p:spPr>
          <a:xfrm flipV="1">
            <a:off x="6259230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5024938C-EE2F-F958-4FFA-EA4C4B2A7DC9}"/>
              </a:ext>
            </a:extLst>
          </p:cNvPr>
          <p:cNvCxnSpPr>
            <a:cxnSpLocks/>
          </p:cNvCxnSpPr>
          <p:nvPr/>
        </p:nvCxnSpPr>
        <p:spPr>
          <a:xfrm flipV="1">
            <a:off x="8081376" y="6157920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17443C66-215D-5355-9D20-1B8FDFC182BB}"/>
              </a:ext>
            </a:extLst>
          </p:cNvPr>
          <p:cNvCxnSpPr>
            <a:cxnSpLocks/>
          </p:cNvCxnSpPr>
          <p:nvPr/>
        </p:nvCxnSpPr>
        <p:spPr>
          <a:xfrm flipV="1">
            <a:off x="9044680" y="6164110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A1E1195B-92B6-1F75-6A0C-5FB70BEDFD7A}"/>
              </a:ext>
            </a:extLst>
          </p:cNvPr>
          <p:cNvSpPr txBox="1"/>
          <p:nvPr/>
        </p:nvSpPr>
        <p:spPr>
          <a:xfrm>
            <a:off x="8649387" y="6331462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0x114</a:t>
            </a:r>
          </a:p>
        </p:txBody>
      </p:sp>
    </p:spTree>
    <p:extLst>
      <p:ext uri="{BB962C8B-B14F-4D97-AF65-F5344CB8AC3E}">
        <p14:creationId xmlns:p14="http://schemas.microsoft.com/office/powerpoint/2010/main" val="4097606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5" grpId="0"/>
      <p:bldP spid="6" grpId="0"/>
      <p:bldP spid="27" grpId="0"/>
      <p:bldP spid="28" grpId="0" animBg="1"/>
      <p:bldP spid="29" grpId="0" animBg="1"/>
      <p:bldP spid="31" grpId="0" animBg="1"/>
      <p:bldP spid="48" grpId="0" animBg="1"/>
      <p:bldP spid="49" grpId="0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3CD18-374C-373B-B9E8-CD5BAA13F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32FB333-B4AA-3DC2-F58B-490CFDD0B82F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NULL Pointers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966A80C-31DE-E109-65AB-EDBD42A891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28"/>
            <a:ext cx="11275828" cy="4930433"/>
          </a:xfrm>
        </p:spPr>
        <p:txBody>
          <a:bodyPr>
            <a:normAutofit lnSpcReduction="10000"/>
          </a:bodyPr>
          <a:lstStyle/>
          <a:p>
            <a:pPr marL="0" indent="0">
              <a:buFontTx/>
              <a:buNone/>
            </a:pPr>
            <a:r>
              <a:rPr lang="en-US" b="1" dirty="0">
                <a:solidFill>
                  <a:srgbClr val="0070C0"/>
                </a:solidFill>
              </a:rPr>
              <a:t>To check if a pointer is NULL</a:t>
            </a:r>
          </a:p>
          <a:p>
            <a:pPr marL="457200" lvl="1" indent="0">
              <a:buFontTx/>
              <a:buNone/>
            </a:pPr>
            <a:endParaRPr lang="en-US" dirty="0"/>
          </a:p>
          <a:p>
            <a:pPr marL="457200" lvl="1" indent="0">
              <a:buFontTx/>
              <a:buNone/>
            </a:pPr>
            <a:endParaRPr lang="en-US" dirty="0"/>
          </a:p>
          <a:p>
            <a:pPr marL="457200" lvl="1" indent="0">
              <a:buFontTx/>
              <a:buNone/>
            </a:pPr>
            <a:endParaRPr lang="en-US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0" indent="0">
              <a:buFontTx/>
              <a:buNone/>
            </a:pPr>
            <a:r>
              <a:rPr lang="en-US" b="1" dirty="0">
                <a:solidFill>
                  <a:srgbClr val="0070C0"/>
                </a:solidFill>
              </a:rPr>
              <a:t>Dereferencing a NULL pointer</a:t>
            </a:r>
          </a:p>
          <a:p>
            <a:pPr marL="0" indent="0">
              <a:buFontTx/>
              <a:buNone/>
            </a:pPr>
            <a:r>
              <a:rPr lang="en-US" b="1" dirty="0">
                <a:solidFill>
                  <a:srgbClr val="0070C0"/>
                </a:solidFill>
              </a:rPr>
              <a:t>	</a:t>
            </a:r>
            <a:r>
              <a:rPr lang="en-US" dirty="0"/>
              <a:t>This will result in a </a:t>
            </a:r>
            <a:r>
              <a:rPr lang="en-US" b="1" dirty="0"/>
              <a:t>segmentation fault</a:t>
            </a:r>
            <a:endParaRPr lang="en-US" dirty="0"/>
          </a:p>
          <a:p>
            <a:pPr marL="0" indent="0">
              <a:buFontTx/>
              <a:buNone/>
            </a:pPr>
            <a:endParaRPr lang="en-US" b="1" dirty="0"/>
          </a:p>
          <a:p>
            <a:pPr marL="0" indent="0">
              <a:buFontTx/>
              <a:buNone/>
            </a:pPr>
            <a:r>
              <a:rPr lang="en-US" b="1" dirty="0">
                <a:solidFill>
                  <a:srgbClr val="0070C0"/>
                </a:solidFill>
              </a:rPr>
              <a:t>Dereferencing a pointer referencing memory your program doesn’t have access to</a:t>
            </a:r>
          </a:p>
          <a:p>
            <a:pPr marL="0" indent="0">
              <a:buFontTx/>
              <a:buNone/>
            </a:pPr>
            <a:r>
              <a:rPr lang="en-US" b="1" dirty="0">
                <a:solidFill>
                  <a:srgbClr val="0070C0"/>
                </a:solidFill>
              </a:rPr>
              <a:t>	</a:t>
            </a:r>
            <a:r>
              <a:rPr lang="en-US" dirty="0"/>
              <a:t>Also results in a </a:t>
            </a:r>
            <a:r>
              <a:rPr lang="en-US" b="1" dirty="0"/>
              <a:t>segmentation fault</a:t>
            </a:r>
            <a:endParaRPr lang="en-US" dirty="0"/>
          </a:p>
          <a:p>
            <a:pPr marL="0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7EEA3F6-2A4B-1581-CFEB-F9A52B3BEFAA}"/>
              </a:ext>
            </a:extLst>
          </p:cNvPr>
          <p:cNvSpPr txBox="1"/>
          <p:nvPr/>
        </p:nvSpPr>
        <p:spPr>
          <a:xfrm>
            <a:off x="1437798" y="2504480"/>
            <a:ext cx="9571851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5"/>
                </a:solidFill>
                <a:latin typeface="Courier" pitchFamily="2" charset="0"/>
              </a:rPr>
              <a:t>if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==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NULL</a:t>
            </a:r>
            <a:r>
              <a:rPr lang="en-US" sz="2000" b="1" dirty="0">
                <a:latin typeface="Courier" pitchFamily="2" charset="0"/>
              </a:rPr>
              <a:t>) {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tells us if a pointer is unassigned</a:t>
            </a:r>
          </a:p>
          <a:p>
            <a:r>
              <a:rPr lang="en-US" sz="2000" b="1" dirty="0">
                <a:latin typeface="Courier" pitchFamily="2" charset="0"/>
              </a:rPr>
              <a:t>...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795E78C-4B95-5C27-5400-E0A7F45AFA5C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hlinkClick r:id="" action="ppaction://noaction"/>
            <a:extLst>
              <a:ext uri="{FF2B5EF4-FFF2-40B4-BE49-F238E27FC236}">
                <a16:creationId xmlns:a16="http://schemas.microsoft.com/office/drawing/2014/main" id="{825B05DA-7B8F-5110-2E72-A5FC73FB88CA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0C66388-7BB2-9093-DC47-EB5DD7849448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B945A99-7975-2494-5D80-11CEE14EA195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hlinkClick r:id="" action="ppaction://noaction"/>
            <a:extLst>
              <a:ext uri="{FF2B5EF4-FFF2-40B4-BE49-F238E27FC236}">
                <a16:creationId xmlns:a16="http://schemas.microsoft.com/office/drawing/2014/main" id="{F2908C0E-0725-5AC4-A2E7-010761957496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60ACADB9-4DD0-C71B-10CA-C330FAA82FEC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BFDA514-BDE0-8300-ACB9-A812D261F642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DF2CA5A-02C1-27B8-64C2-4ACA27EDBD64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9A3B6C63-E588-A21E-C8BD-FCE8C2AF9462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hlinkClick r:id="" action="ppaction://noaction"/>
            <a:extLst>
              <a:ext uri="{FF2B5EF4-FFF2-40B4-BE49-F238E27FC236}">
                <a16:creationId xmlns:a16="http://schemas.microsoft.com/office/drawing/2014/main" id="{2D297589-6FDC-4890-45F4-8C09A9FBBBC3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100693B-BBAE-EEC8-C9C2-72544C521973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5D391B6-6875-EEEA-E6DE-93B92E6B46F4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3309BE4-98DB-2AFE-E3A6-0C051CBEB3BE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570DB585-7E86-7A58-065E-5A8AFBCF0A8D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hlinkClick r:id="" action="ppaction://noaction"/>
            <a:extLst>
              <a:ext uri="{FF2B5EF4-FFF2-40B4-BE49-F238E27FC236}">
                <a16:creationId xmlns:a16="http://schemas.microsoft.com/office/drawing/2014/main" id="{E76C3665-5D6A-B618-5989-DAF9D761C5CC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EC9AB431-07D9-8ABF-BE12-9054340C7DE9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>
            <a:hlinkClick r:id="" action="ppaction://noaction"/>
            <a:extLst>
              <a:ext uri="{FF2B5EF4-FFF2-40B4-BE49-F238E27FC236}">
                <a16:creationId xmlns:a16="http://schemas.microsoft.com/office/drawing/2014/main" id="{DFC54EE0-8FB3-5737-3FB1-A544CFFB663A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C64791BE-058F-C19F-54BE-2097A7FD6155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26BCD26F-FBCE-0D86-8643-44F45D8B267D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C0BB4EC8-E370-202B-B0CB-87F033952730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F71C2D2E-0866-7024-AB19-48FF4D86EAFB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979CD58C-7F17-BE1D-18DB-E6B7B8366854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117F3CE1-E3AF-C223-9E82-ADD3F661592D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18B48D47-D964-037D-53C7-5CADD8AABD83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0A51529A-B529-1682-3149-84AD0F087F8A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3C9049CC-1135-2336-6A56-8C24998D3B38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E2A82D2A-EDCB-0006-BF2F-71032DD27D27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2133431-9EA7-9A9A-E2E2-74DFCA807B85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429440F4-6F2C-8EF7-2F28-6C541D0F3D27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203F9A36-3DCB-B901-81CF-7656957F8CBE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308C7C96-B0FC-3A0A-74B2-285E18FCA6FA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A8305C1F-D9BE-8CBC-8F68-AFC095A86803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D05A973A-5DC4-6828-AA0A-3A7E63DF8603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6F5C6E1E-F7E5-2590-C837-581FF4E45DC8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7B7561BB-2648-1D93-7DA8-EDF44EB57A81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DA5DF7D4-31C6-0DA0-996D-96B718CEBDA1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1AAB8347-8200-539F-074A-C429D106331D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B75F21D1-9AD0-F3A7-4195-6E5BE9A161DD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7F8917E7-1883-02CC-939B-54A7F38BBF8E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B3D1C72E-437D-B391-2162-F3A07BBDDB66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2B3BCDA7-0D81-DF78-5C56-93C3495E2101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9AA48EDC-5266-3A47-EED5-E9FC814D74EC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8D810A27-2924-121E-4EBC-899E9ECEE86F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80779218-2106-306E-1F86-E8230A6AB68F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397407F2-D5A8-9A9A-42F2-80DB5687D863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1E1D9251-9B68-EABE-9606-F413A3E6C4F1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6BF8A147-9C8A-77CE-E354-EB6892E67406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C7851296-01FD-0BD2-4AB8-4C280ACCCEA0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2293567-C81F-6958-488A-1B9EA3F8E25A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713EB0C-0CB3-5137-9BAD-E0DCCCFAD175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935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99C27E-6FE5-D26A-2D5C-964ABC931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F84E0BA-2FE6-800A-3142-AF82854A3136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How is RAM Allocated?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9494166-C6CE-0B2D-B3B6-8E01F88BEA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28"/>
            <a:ext cx="11275828" cy="4930433"/>
          </a:xfrm>
        </p:spPr>
        <p:txBody>
          <a:bodyPr>
            <a:normAutofit/>
          </a:bodyPr>
          <a:lstStyle/>
          <a:p>
            <a:pPr marL="0" indent="0">
              <a:buFontTx/>
              <a:buNone/>
            </a:pPr>
            <a:r>
              <a:rPr lang="en-US" b="1" dirty="0">
                <a:solidFill>
                  <a:srgbClr val="0070C0"/>
                </a:solidFill>
              </a:rPr>
              <a:t>What does it mean for your program to not have access to memory?</a:t>
            </a:r>
          </a:p>
          <a:p>
            <a:pPr marL="457200" lvl="1" indent="0">
              <a:buFontTx/>
              <a:buNone/>
            </a:pPr>
            <a:r>
              <a:rPr lang="en-US" dirty="0"/>
              <a:t>Memory is allocated to your program in </a:t>
            </a:r>
            <a:r>
              <a:rPr lang="en-US" b="1" dirty="0"/>
              <a:t>Segments</a:t>
            </a:r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r>
              <a:rPr lang="en-US" dirty="0"/>
              <a:t>Dereferencing a pointer pointing to an address outside of these segments is what causes </a:t>
            </a:r>
            <a:r>
              <a:rPr lang="en-US" b="1" dirty="0"/>
              <a:t>segmentation faults</a:t>
            </a:r>
            <a:endParaRPr lang="en-US" dirty="0"/>
          </a:p>
          <a:p>
            <a:pPr marL="457200" lvl="1" indent="0">
              <a:buFontTx/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dirty="0"/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21DF1BB8-A000-8309-DC58-5CCA1C9EEA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101299"/>
              </p:ext>
            </p:extLst>
          </p:nvPr>
        </p:nvGraphicFramePr>
        <p:xfrm>
          <a:off x="1662685" y="2854358"/>
          <a:ext cx="857158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796">
                  <a:extLst>
                    <a:ext uri="{9D8B030D-6E8A-4147-A177-3AD203B41FA5}">
                      <a16:colId xmlns:a16="http://schemas.microsoft.com/office/drawing/2014/main" val="1296493249"/>
                    </a:ext>
                  </a:extLst>
                </a:gridCol>
                <a:gridCol w="6037784">
                  <a:extLst>
                    <a:ext uri="{9D8B030D-6E8A-4147-A177-3AD203B41FA5}">
                      <a16:colId xmlns:a16="http://schemas.microsoft.com/office/drawing/2014/main" val="25988540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Segment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Contains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5504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Stack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All local variables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27950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Heap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Dynamic memory (we talk about this later)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56898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Text/Code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Source Code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6127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Global Variables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0048781"/>
                  </a:ext>
                </a:extLst>
              </a:tr>
            </a:tbl>
          </a:graphicData>
        </a:graphic>
      </p:graphicFrame>
      <p:sp>
        <p:nvSpPr>
          <p:cNvPr id="5" name="Oval 4">
            <a:extLst>
              <a:ext uri="{FF2B5EF4-FFF2-40B4-BE49-F238E27FC236}">
                <a16:creationId xmlns:a16="http://schemas.microsoft.com/office/drawing/2014/main" id="{5CD7BF26-FBAE-9311-5DF1-464D6CDEB8D4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hlinkClick r:id="" action="ppaction://noaction"/>
            <a:extLst>
              <a:ext uri="{FF2B5EF4-FFF2-40B4-BE49-F238E27FC236}">
                <a16:creationId xmlns:a16="http://schemas.microsoft.com/office/drawing/2014/main" id="{14F7EC4B-B947-DDF2-A3F1-B6ABA3BF4E9F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F7487C5-9894-7DC9-FE12-C2286B5F9877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EAE0998E-445A-5943-CAE0-364123646BE3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hlinkClick r:id="" action="ppaction://noaction"/>
            <a:extLst>
              <a:ext uri="{FF2B5EF4-FFF2-40B4-BE49-F238E27FC236}">
                <a16:creationId xmlns:a16="http://schemas.microsoft.com/office/drawing/2014/main" id="{771E60FE-9F58-5885-1A65-E7DF8331FFE3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469B1FE-8A6E-DEF4-5031-B6ACABD74150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4A4AAD58-8A8F-3B8C-306C-F74C011C9CEE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8650189-1956-A8CC-F88A-DEC3231FA16A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F3C591AC-8A39-BD37-1D9C-B679DFCCCC5B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hlinkClick r:id="" action="ppaction://noaction"/>
            <a:extLst>
              <a:ext uri="{FF2B5EF4-FFF2-40B4-BE49-F238E27FC236}">
                <a16:creationId xmlns:a16="http://schemas.microsoft.com/office/drawing/2014/main" id="{C385DC78-10C5-AD4E-96A6-59FCBFD07A5E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2AEEA6F4-4C78-F1B8-6EF5-25DE025971B0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F13EE56-B7E1-85DB-EE25-CEF9B0BDEE9D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E6EEF8C-BD9D-0D1B-E0C6-B9CB7A4BDD89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D5F4758-F832-F33E-406D-B424A459C995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hlinkClick r:id="" action="ppaction://noaction"/>
            <a:extLst>
              <a:ext uri="{FF2B5EF4-FFF2-40B4-BE49-F238E27FC236}">
                <a16:creationId xmlns:a16="http://schemas.microsoft.com/office/drawing/2014/main" id="{A55E895F-09EB-C8F8-515C-49044A59728D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64A506E9-EA2D-11C9-EEA4-EBEECBC94EA7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>
            <a:hlinkClick r:id="" action="ppaction://noaction"/>
            <a:extLst>
              <a:ext uri="{FF2B5EF4-FFF2-40B4-BE49-F238E27FC236}">
                <a16:creationId xmlns:a16="http://schemas.microsoft.com/office/drawing/2014/main" id="{370319C1-CE3D-F09C-7785-F658EAA3D54C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84242971-7AEF-DEB4-5594-A51978D8BD05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13056D25-8654-4632-B539-7D7AFFA8686E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9A110F41-3A2B-C888-3E0D-702F245D3B11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653295FB-3C76-6D98-AD1A-55D3C5FC33F9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C0031B53-2EE1-E2F6-F197-D50E48548F98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1BBEC312-3BED-9A7D-894C-AAAC02CB6FCD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E5ED4EC2-475D-AAAD-2B2A-C62EC750955C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BE084718-15C4-F451-C8A6-C00F726D39C7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CFCC9674-5C9F-841F-C1AC-7E046CEA0850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1F321ECF-A690-252F-0DAA-7A87A6DF8086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A711417F-C5A8-3DA5-6527-812D4AA2F8AE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2A4587D-4BE5-6720-3BD6-A5A0EE40540C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F157A89B-D696-E791-2A32-CACAD9DF3F1B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2C1F9503-F3B1-561C-E8D7-DD9083FE67C7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D4AAC21D-1800-DD2E-9F6B-C9F30B56E955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931CB00D-2E4F-AFF8-3428-EBACDD79464E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1E5C18B-613F-7951-6AD8-F997F541C87B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F87F461F-FEBA-F342-0F6E-1D3604C3ECC9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B38026EA-F9C3-8B9B-7846-EFB12EE4F1DC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3B7277A-8DFE-E1EF-07A3-ACA048A6254E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64EC9BFE-1B7D-ADE3-7FF1-6200D7B887B6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5E6450FF-0D3C-BC9A-58A3-25641066BA6E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B1D2A384-95F8-8A94-B36B-C4E0E0A9EEE5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B28C36EE-AB11-0888-4E3E-EF0EBFAB8270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54D83948-9D5F-38A2-78F9-CD11AC562C09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E3695986-C46D-75E1-2B80-DF89390FC6E7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B2A45DAA-5215-7799-C173-28451CF3D755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E255B165-498F-A0A1-199E-BBE9E4A7E36E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76AEC579-4634-7C62-E0D0-25B383C1F767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A4A60E67-4B17-9ACA-58D9-5A8150CCF498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902E588-D05E-B397-4F50-85DABBFC8920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C3A610E3-FC72-5D75-77BE-16EEF9106ED8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D976397-7C8B-D0F4-7B5D-4FFE18FB5545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9659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981C4-455D-998B-AF89-86127C6AF6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19AFBB3-3D0C-2938-DF1C-1CFB58B55ED8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What Happens If We Aren’t Careful?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E7166E-9300-B333-B8D5-A1DC44D3F9F2}"/>
              </a:ext>
            </a:extLst>
          </p:cNvPr>
          <p:cNvSpPr txBox="1"/>
          <p:nvPr/>
        </p:nvSpPr>
        <p:spPr>
          <a:xfrm>
            <a:off x="1759113" y="5040997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531E5D-B4E1-BB49-A2C9-401A387771A0}"/>
              </a:ext>
            </a:extLst>
          </p:cNvPr>
          <p:cNvSpPr txBox="1"/>
          <p:nvPr/>
        </p:nvSpPr>
        <p:spPr>
          <a:xfrm>
            <a:off x="2687184" y="5047190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06287-207E-AD23-D3DE-859455E495F5}"/>
              </a:ext>
            </a:extLst>
          </p:cNvPr>
          <p:cNvSpPr txBox="1"/>
          <p:nvPr/>
        </p:nvSpPr>
        <p:spPr>
          <a:xfrm>
            <a:off x="4190367" y="5038474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02CF7F00-5DEF-52AA-130B-77DF3C67D028}"/>
              </a:ext>
            </a:extLst>
          </p:cNvPr>
          <p:cNvSpPr/>
          <p:nvPr/>
        </p:nvSpPr>
        <p:spPr>
          <a:xfrm>
            <a:off x="630107" y="545618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187E9692-CA7F-522B-F944-25AE42CBC9F8}"/>
              </a:ext>
            </a:extLst>
          </p:cNvPr>
          <p:cNvSpPr/>
          <p:nvPr/>
        </p:nvSpPr>
        <p:spPr>
          <a:xfrm>
            <a:off x="1443555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9" name="Cube 8">
            <a:extLst>
              <a:ext uri="{FF2B5EF4-FFF2-40B4-BE49-F238E27FC236}">
                <a16:creationId xmlns:a16="http://schemas.microsoft.com/office/drawing/2014/main" id="{21032AD6-5B39-ECC4-BF49-8780D3906247}"/>
              </a:ext>
            </a:extLst>
          </p:cNvPr>
          <p:cNvSpPr/>
          <p:nvPr/>
        </p:nvSpPr>
        <p:spPr>
          <a:xfrm>
            <a:off x="7766574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FB0BD540-6CFF-4FF4-2C0E-AE0E1A1AD480}"/>
              </a:ext>
            </a:extLst>
          </p:cNvPr>
          <p:cNvSpPr/>
          <p:nvPr/>
        </p:nvSpPr>
        <p:spPr>
          <a:xfrm>
            <a:off x="8865566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ABC284E2-184F-3539-115F-4AD164523D29}"/>
              </a:ext>
            </a:extLst>
          </p:cNvPr>
          <p:cNvSpPr/>
          <p:nvPr/>
        </p:nvSpPr>
        <p:spPr>
          <a:xfrm>
            <a:off x="9959531" y="5454913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AF3C755-159C-1B57-DCD8-F2C1D4448091}"/>
              </a:ext>
            </a:extLst>
          </p:cNvPr>
          <p:cNvSpPr/>
          <p:nvPr/>
        </p:nvSpPr>
        <p:spPr>
          <a:xfrm>
            <a:off x="8147438" y="5077626"/>
            <a:ext cx="2871697" cy="2331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Important stuff is in this memory</a:t>
            </a:r>
          </a:p>
        </p:txBody>
      </p:sp>
      <p:sp>
        <p:nvSpPr>
          <p:cNvPr id="18" name="Cube 17">
            <a:extLst>
              <a:ext uri="{FF2B5EF4-FFF2-40B4-BE49-F238E27FC236}">
                <a16:creationId xmlns:a16="http://schemas.microsoft.com/office/drawing/2014/main" id="{D7D59CF1-B9EE-E3EE-2CEB-89A01BD3C864}"/>
              </a:ext>
            </a:extLst>
          </p:cNvPr>
          <p:cNvSpPr/>
          <p:nvPr/>
        </p:nvSpPr>
        <p:spPr>
          <a:xfrm>
            <a:off x="2415121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BCEC938D-C422-F4E3-B1FF-4267B269A6AD}"/>
              </a:ext>
            </a:extLst>
          </p:cNvPr>
          <p:cNvSpPr/>
          <p:nvPr/>
        </p:nvSpPr>
        <p:spPr>
          <a:xfrm>
            <a:off x="3389620" y="5456015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19" name="Cube 18">
            <a:extLst>
              <a:ext uri="{FF2B5EF4-FFF2-40B4-BE49-F238E27FC236}">
                <a16:creationId xmlns:a16="http://schemas.microsoft.com/office/drawing/2014/main" id="{F6DCDD04-FFFC-7275-0AC3-B8E2EBA2AC4F}"/>
              </a:ext>
            </a:extLst>
          </p:cNvPr>
          <p:cNvSpPr/>
          <p:nvPr/>
        </p:nvSpPr>
        <p:spPr>
          <a:xfrm>
            <a:off x="5220762" y="545601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8913410E-50F9-830F-E17B-029E9BD103F6}"/>
              </a:ext>
            </a:extLst>
          </p:cNvPr>
          <p:cNvSpPr/>
          <p:nvPr/>
        </p:nvSpPr>
        <p:spPr>
          <a:xfrm>
            <a:off x="834763" y="1795232"/>
            <a:ext cx="1532211" cy="39686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We Are Here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D03208-9700-BBA4-12EC-079E299BEDC0}"/>
              </a:ext>
            </a:extLst>
          </p:cNvPr>
          <p:cNvSpPr txBox="1"/>
          <p:nvPr/>
        </p:nvSpPr>
        <p:spPr>
          <a:xfrm>
            <a:off x="1025604" y="6292883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E2B4D4-5D4B-08A8-BFAF-D35AE259F8B6}"/>
              </a:ext>
            </a:extLst>
          </p:cNvPr>
          <p:cNvSpPr txBox="1"/>
          <p:nvPr/>
        </p:nvSpPr>
        <p:spPr>
          <a:xfrm>
            <a:off x="1933864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2B6F5B-86E9-15D8-CF50-D0BDB72998C8}"/>
              </a:ext>
            </a:extLst>
          </p:cNvPr>
          <p:cNvSpPr txBox="1"/>
          <p:nvPr/>
        </p:nvSpPr>
        <p:spPr>
          <a:xfrm>
            <a:off x="7502321" y="6303698"/>
            <a:ext cx="56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A06A8FB-26B8-12D8-B761-EE074A4BA3AF}"/>
              </a:ext>
            </a:extLst>
          </p:cNvPr>
          <p:cNvSpPr txBox="1"/>
          <p:nvPr/>
        </p:nvSpPr>
        <p:spPr>
          <a:xfrm>
            <a:off x="8608144" y="6302108"/>
            <a:ext cx="62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E5675E-5B05-70A0-F629-E1386D49B1E3}"/>
              </a:ext>
            </a:extLst>
          </p:cNvPr>
          <p:cNvSpPr txBox="1"/>
          <p:nvPr/>
        </p:nvSpPr>
        <p:spPr>
          <a:xfrm>
            <a:off x="9714824" y="6302108"/>
            <a:ext cx="621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8A899C4-FC63-ED0F-C36F-C0F35D71941B}"/>
              </a:ext>
            </a:extLst>
          </p:cNvPr>
          <p:cNvSpPr txBox="1"/>
          <p:nvPr/>
        </p:nvSpPr>
        <p:spPr>
          <a:xfrm>
            <a:off x="2984483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B5E5BFD-8082-BD2F-DF00-ED47CB4064BB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hlinkClick r:id="" action="ppaction://noaction"/>
            <a:extLst>
              <a:ext uri="{FF2B5EF4-FFF2-40B4-BE49-F238E27FC236}">
                <a16:creationId xmlns:a16="http://schemas.microsoft.com/office/drawing/2014/main" id="{EBD89B4F-EE5C-2B5A-9164-D09A9134989A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04F6316A-9FA4-338B-5E54-95A0B723DC1C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7F6E5E0-64A0-8EF4-F9A6-2951EC7552FB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hlinkClick r:id="" action="ppaction://noaction"/>
            <a:extLst>
              <a:ext uri="{FF2B5EF4-FFF2-40B4-BE49-F238E27FC236}">
                <a16:creationId xmlns:a16="http://schemas.microsoft.com/office/drawing/2014/main" id="{E6A7D8AD-9463-5649-9820-629C2015C4DA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36C64EB-B45A-1EA5-26F5-1A6BCABFF490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C7B49B12-DABC-11B4-8B71-26C8994156F5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6928C84A-0385-02D8-E3D8-82E374846CF4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47E3EA0-6DB8-98B8-24A5-57EC75D65403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hlinkClick r:id="" action="ppaction://noaction"/>
            <a:extLst>
              <a:ext uri="{FF2B5EF4-FFF2-40B4-BE49-F238E27FC236}">
                <a16:creationId xmlns:a16="http://schemas.microsoft.com/office/drawing/2014/main" id="{3D749E12-7E33-79CF-D1BD-E2550C7A4D4C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15C7A577-260F-C727-9013-582E3321ED98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F30259EA-687B-EAAD-5353-F86C3F64A87C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6BF79A39-923A-B99C-5CB0-2BEEE2DC0771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673C9D0C-23EC-F990-29F2-B920575C5512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hlinkClick r:id="" action="ppaction://noaction"/>
            <a:extLst>
              <a:ext uri="{FF2B5EF4-FFF2-40B4-BE49-F238E27FC236}">
                <a16:creationId xmlns:a16="http://schemas.microsoft.com/office/drawing/2014/main" id="{636D11A8-3017-C5A6-1701-9020F9458B6A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D49E2A3E-866E-AC3F-D0A2-9DA67EB3011F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hlinkClick r:id="" action="ppaction://noaction"/>
            <a:extLst>
              <a:ext uri="{FF2B5EF4-FFF2-40B4-BE49-F238E27FC236}">
                <a16:creationId xmlns:a16="http://schemas.microsoft.com/office/drawing/2014/main" id="{80F1AF94-E8F3-5ACB-89A4-1AB52A4D57FE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3BA57974-F136-B94E-412A-5F3C4B815AEE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9CE5B483-95E6-AB22-C050-F6CDA87C50A2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46921331-3520-FC06-DA06-12A7EABF49AF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6A6473D1-2DF4-CFF0-F5DC-BBCFB1AD4151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2D561BBD-886D-4D3F-CCA7-5A2A9F7F1C6C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AC6874FF-6C9D-2F91-170A-55A25E0C95F2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AA15925D-F43A-0BDC-9D2C-4EA111AC3AEE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16FD87E5-4C78-8C9C-EB92-C89CB093DE6D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8C62CA0-31E9-8FD4-F5E1-3D9BCEC2B195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A6E33458-169E-10A9-F38B-2CBCF2948F3F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982ED050-84E9-3A18-E7D6-45D0EBBC0113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42494CB-2145-AB8A-8BC3-A69BF3BA0A02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3F108A0D-FEB5-B2E7-96F1-EA284614047D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9F81FA1D-901B-E893-29C3-ECDBD8FA35C2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F190960E-2FA2-59A3-00C7-7E2278C9A6CE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4B60DB29-87EC-F7A4-946A-4D875FD68A62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F857A2EA-9BD3-1CD0-BC5F-02AC7C489796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9640C046-19E5-FD7E-635C-C00F7DBF5D6E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CDA05EFA-7E91-AA67-A717-66A4F2358F83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382E5E58-A46E-7388-001F-2D340FD06474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1E3975F1-D9B4-CFF5-8B67-AE138C6628CD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43C81611-15AD-9F9F-C89A-AB2088020C54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86F6F7C9-A526-D619-8F5C-D63430363BD5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4F4B2608-44D6-F707-873D-2DD9B7CBDCBE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EFCA4DB-3755-1667-3464-5F43237D800F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6E174347-A46B-990B-145E-A0D572200D03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3D8482C0-63B5-FD73-6FDE-C3DB8B0CB0DA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3A6959ED-A86B-BC14-83DE-BC20DEDD6816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3D6911F8-6F1B-AE96-2E5B-EDD0EDF069D0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2CF47FCC-8869-E985-BCB1-61D83B8B9421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1E65D3C4-FC59-F50A-F1BC-0EA2C223C4D4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5C01E38-B2D4-3A50-BC0B-EBA788E1E974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418BEC0-3742-AB2C-5048-1C97842E822B}"/>
              </a:ext>
            </a:extLst>
          </p:cNvPr>
          <p:cNvSpPr txBox="1"/>
          <p:nvPr/>
        </p:nvSpPr>
        <p:spPr>
          <a:xfrm>
            <a:off x="2398792" y="1795232"/>
            <a:ext cx="8802410" cy="22467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 = 5;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 = 67;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Initialize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the address of num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point to num2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// This prints out the value of num2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NULL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NULL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What happens when we try this?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76142BD-50DE-CAB7-66A1-D72EA7585887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B398FED-732D-7169-9AEB-A5CEF3B6432F}"/>
              </a:ext>
            </a:extLst>
          </p:cNvPr>
          <p:cNvCxnSpPr>
            <a:cxnSpLocks/>
          </p:cNvCxnSpPr>
          <p:nvPr/>
        </p:nvCxnSpPr>
        <p:spPr>
          <a:xfrm flipV="1">
            <a:off x="1443981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0BD0517-39EF-DB26-481E-74C6C2822B31}"/>
              </a:ext>
            </a:extLst>
          </p:cNvPr>
          <p:cNvCxnSpPr>
            <a:cxnSpLocks/>
          </p:cNvCxnSpPr>
          <p:nvPr/>
        </p:nvCxnSpPr>
        <p:spPr>
          <a:xfrm flipV="1">
            <a:off x="2412008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8379167-B3CA-719B-90F8-C77FB73CC87D}"/>
              </a:ext>
            </a:extLst>
          </p:cNvPr>
          <p:cNvCxnSpPr>
            <a:cxnSpLocks/>
          </p:cNvCxnSpPr>
          <p:nvPr/>
        </p:nvCxnSpPr>
        <p:spPr>
          <a:xfrm flipV="1">
            <a:off x="3383114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077181C-8271-7805-C10F-B1A114BC8006}"/>
              </a:ext>
            </a:extLst>
          </p:cNvPr>
          <p:cNvCxnSpPr>
            <a:cxnSpLocks/>
          </p:cNvCxnSpPr>
          <p:nvPr/>
        </p:nvCxnSpPr>
        <p:spPr>
          <a:xfrm flipV="1">
            <a:off x="7770375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6EE69297-E341-BA5E-2952-4C21FCD9ABBD}"/>
              </a:ext>
            </a:extLst>
          </p:cNvPr>
          <p:cNvCxnSpPr>
            <a:cxnSpLocks/>
          </p:cNvCxnSpPr>
          <p:nvPr/>
        </p:nvCxnSpPr>
        <p:spPr>
          <a:xfrm flipV="1">
            <a:off x="8855359" y="6155249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6B1021D-AD65-6DDC-F6E3-B540FAAAC434}"/>
              </a:ext>
            </a:extLst>
          </p:cNvPr>
          <p:cNvCxnSpPr>
            <a:cxnSpLocks/>
          </p:cNvCxnSpPr>
          <p:nvPr/>
        </p:nvCxnSpPr>
        <p:spPr>
          <a:xfrm flipV="1">
            <a:off x="9959372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5886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92A9D-CC92-79B4-A502-AE81117112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745BF6-ECF1-0669-6625-32F8CF006C16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What Happens If We Aren’t Careful?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7E10A3-3D1C-2D23-7B4B-C6CCEFB30691}"/>
              </a:ext>
            </a:extLst>
          </p:cNvPr>
          <p:cNvSpPr txBox="1"/>
          <p:nvPr/>
        </p:nvSpPr>
        <p:spPr>
          <a:xfrm>
            <a:off x="1759113" y="5040997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8177EA-1782-ABAD-982E-8D9E55564E99}"/>
              </a:ext>
            </a:extLst>
          </p:cNvPr>
          <p:cNvSpPr txBox="1"/>
          <p:nvPr/>
        </p:nvSpPr>
        <p:spPr>
          <a:xfrm>
            <a:off x="2687184" y="5047190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0955F5-4454-5E17-7614-37326E3E0241}"/>
              </a:ext>
            </a:extLst>
          </p:cNvPr>
          <p:cNvSpPr txBox="1"/>
          <p:nvPr/>
        </p:nvSpPr>
        <p:spPr>
          <a:xfrm>
            <a:off x="4190367" y="5038474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26599ACF-215F-7A9D-899B-4B78392F8A13}"/>
              </a:ext>
            </a:extLst>
          </p:cNvPr>
          <p:cNvSpPr/>
          <p:nvPr/>
        </p:nvSpPr>
        <p:spPr>
          <a:xfrm>
            <a:off x="630107" y="545618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020EB62F-542F-16BF-9A5C-A070AC126B28}"/>
              </a:ext>
            </a:extLst>
          </p:cNvPr>
          <p:cNvSpPr/>
          <p:nvPr/>
        </p:nvSpPr>
        <p:spPr>
          <a:xfrm>
            <a:off x="1443555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9" name="Cube 8">
            <a:extLst>
              <a:ext uri="{FF2B5EF4-FFF2-40B4-BE49-F238E27FC236}">
                <a16:creationId xmlns:a16="http://schemas.microsoft.com/office/drawing/2014/main" id="{9D948226-3ED5-2B38-D9D6-BF57C0D45EBA}"/>
              </a:ext>
            </a:extLst>
          </p:cNvPr>
          <p:cNvSpPr/>
          <p:nvPr/>
        </p:nvSpPr>
        <p:spPr>
          <a:xfrm>
            <a:off x="7766574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C6816347-F510-FF86-A553-844A8E7ECE16}"/>
              </a:ext>
            </a:extLst>
          </p:cNvPr>
          <p:cNvSpPr/>
          <p:nvPr/>
        </p:nvSpPr>
        <p:spPr>
          <a:xfrm>
            <a:off x="8865566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CFECE616-B913-AAC5-478A-0E6F28BF0931}"/>
              </a:ext>
            </a:extLst>
          </p:cNvPr>
          <p:cNvSpPr/>
          <p:nvPr/>
        </p:nvSpPr>
        <p:spPr>
          <a:xfrm>
            <a:off x="9959531" y="5454913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DCC0881-695B-19FA-8BF9-354519F9B42F}"/>
              </a:ext>
            </a:extLst>
          </p:cNvPr>
          <p:cNvSpPr/>
          <p:nvPr/>
        </p:nvSpPr>
        <p:spPr>
          <a:xfrm>
            <a:off x="8147438" y="5077626"/>
            <a:ext cx="2871697" cy="2331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Important stuff is in this memory</a:t>
            </a:r>
          </a:p>
        </p:txBody>
      </p:sp>
      <p:sp>
        <p:nvSpPr>
          <p:cNvPr id="18" name="Cube 17">
            <a:extLst>
              <a:ext uri="{FF2B5EF4-FFF2-40B4-BE49-F238E27FC236}">
                <a16:creationId xmlns:a16="http://schemas.microsoft.com/office/drawing/2014/main" id="{48DDB3DA-057F-D132-D698-A4C23178AB05}"/>
              </a:ext>
            </a:extLst>
          </p:cNvPr>
          <p:cNvSpPr/>
          <p:nvPr/>
        </p:nvSpPr>
        <p:spPr>
          <a:xfrm>
            <a:off x="2415121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47C92E9E-2D36-91F4-A55F-63284D2EE331}"/>
              </a:ext>
            </a:extLst>
          </p:cNvPr>
          <p:cNvSpPr/>
          <p:nvPr/>
        </p:nvSpPr>
        <p:spPr>
          <a:xfrm>
            <a:off x="3389620" y="5456015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19" name="Cube 18">
            <a:extLst>
              <a:ext uri="{FF2B5EF4-FFF2-40B4-BE49-F238E27FC236}">
                <a16:creationId xmlns:a16="http://schemas.microsoft.com/office/drawing/2014/main" id="{7F47871B-D55E-027D-A80D-1FA55A28B6C6}"/>
              </a:ext>
            </a:extLst>
          </p:cNvPr>
          <p:cNvSpPr/>
          <p:nvPr/>
        </p:nvSpPr>
        <p:spPr>
          <a:xfrm>
            <a:off x="5220762" y="545601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5BA16825-143F-2250-234D-B5A735820863}"/>
              </a:ext>
            </a:extLst>
          </p:cNvPr>
          <p:cNvSpPr/>
          <p:nvPr/>
        </p:nvSpPr>
        <p:spPr>
          <a:xfrm>
            <a:off x="834763" y="2100033"/>
            <a:ext cx="1532211" cy="39686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We Are Here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1B536D3-91EB-24C4-3620-F2E099AADF13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hlinkClick r:id="" action="ppaction://noaction"/>
            <a:extLst>
              <a:ext uri="{FF2B5EF4-FFF2-40B4-BE49-F238E27FC236}">
                <a16:creationId xmlns:a16="http://schemas.microsoft.com/office/drawing/2014/main" id="{D0FC362B-365C-05AD-996E-7EE99D0C7E9E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03AE6A6C-D997-263F-CACF-E0F7174E27D3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461B2DB-8246-99CB-3FF1-CEBA739F815F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hlinkClick r:id="" action="ppaction://noaction"/>
            <a:extLst>
              <a:ext uri="{FF2B5EF4-FFF2-40B4-BE49-F238E27FC236}">
                <a16:creationId xmlns:a16="http://schemas.microsoft.com/office/drawing/2014/main" id="{1D97BF7A-F752-B849-0DD8-80E4422E4C89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9A32E3A8-4E3A-7D7D-B9A5-ABACD45976BF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E6017BDF-59AE-1848-9ED9-43AA82CFEF56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60437244-E455-4EA3-5167-39B1C5F80FFC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0D24A087-8517-44FB-8D0E-5F27FD257480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hlinkClick r:id="" action="ppaction://noaction"/>
            <a:extLst>
              <a:ext uri="{FF2B5EF4-FFF2-40B4-BE49-F238E27FC236}">
                <a16:creationId xmlns:a16="http://schemas.microsoft.com/office/drawing/2014/main" id="{967CC1F7-3731-61F8-9FC7-70F40B460910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8F026442-04B4-D860-36DB-A5EA409BC1E8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341282C2-7EA9-87C4-52C4-BF2547223A18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B42BC4AB-828A-4713-EDD2-DD164B346EEA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B26B1B2C-A33E-C790-F818-922D175E805E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hlinkClick r:id="" action="ppaction://noaction"/>
            <a:extLst>
              <a:ext uri="{FF2B5EF4-FFF2-40B4-BE49-F238E27FC236}">
                <a16:creationId xmlns:a16="http://schemas.microsoft.com/office/drawing/2014/main" id="{3C85E917-20E3-FC62-9A10-C56E6B07C1E5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A58FF399-2FAF-F134-4293-68A5673BD5D2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hlinkClick r:id="" action="ppaction://noaction"/>
            <a:extLst>
              <a:ext uri="{FF2B5EF4-FFF2-40B4-BE49-F238E27FC236}">
                <a16:creationId xmlns:a16="http://schemas.microsoft.com/office/drawing/2014/main" id="{B253323B-24E4-A8C3-63A0-8EECC2E2F106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9649DDB2-A842-9A0D-FA41-8822E12403EB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BDD3C298-D609-74BD-272F-41F715717B0F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2E887E4D-E228-EF6B-454F-FBDE6529A8AB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DB0F66B9-B52B-ACEE-5F33-A3FED1FA5A3A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6B558EB2-5574-7847-7031-8B5527A42D3E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423897A-E55F-4CD3-2FA5-FCBB3A32D7E5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4A343949-E04C-3966-1041-BF36ECA23521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44237A60-FD77-BC3D-3F8C-4C937C72EC21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B386D08D-8E39-6004-9601-3D49B995B0BC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BD4AB472-6CAC-7F1E-C625-4ABE70032B7F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A992D9F3-A3B5-33E2-7282-D295C187B93F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5F29D0E0-2F43-6941-0F28-09D49E6EE0BC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638BA5F1-F8C7-A1AC-CF6B-E0F97B67209D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F2C288A-E88B-1499-2E7A-D4AF2FB58396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89096BC9-76DF-2306-A16B-063E128AF691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AE95802D-86A1-89E3-B8A6-E2F2D49A39A9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E74B531E-FCBC-12C6-BBDB-65C869150D77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8A055CD8-54DA-FFAF-5D2F-D44BD0E7D86E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D67E1B8C-44D0-4D7C-F638-123E03BF5725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7898E2F7-66A8-AE91-9412-8FAE42323BDB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2D031E3F-87DF-5F8F-01C9-A80DBEE6FB7E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D6708AAB-4005-B51D-3AA5-FEFEA9AE2A8D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DC75AE2B-0F96-EBAA-4DCB-69569D97FA57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7FD92C52-F2E3-54B1-5B6E-9E77043400C1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271CEB4-0BAB-07BB-334A-84D0B84FC080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4F068513-81C7-733D-1A02-3388947496E1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86C783B7-CB02-2AC1-2948-193AD09CD25B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DDA2A55F-5A70-83C3-1EC0-5FAC0887615C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B33D9DD5-68D7-7719-6E4A-C02A8DBC70BC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17DF799B-88C4-B8C1-8373-9075E80E7EAC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E739AB05-0644-D4E3-466C-EDC42981332C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CBDD95B-0979-1E36-D9A7-17E2454BB754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A96D9E1-3026-5E50-6848-1008C7D8C259}"/>
              </a:ext>
            </a:extLst>
          </p:cNvPr>
          <p:cNvSpPr txBox="1"/>
          <p:nvPr/>
        </p:nvSpPr>
        <p:spPr>
          <a:xfrm>
            <a:off x="2398792" y="1795232"/>
            <a:ext cx="8802410" cy="22467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 = 5;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 = 67;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Initialize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the address of num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point to num2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// This prints out the value of num2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NULL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NULL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What happens when we try this?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23D1213-2156-BB15-09B5-39E06EA7A798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312EBD-AAF1-4EA3-6FF7-3A16A1FB25F3}"/>
              </a:ext>
            </a:extLst>
          </p:cNvPr>
          <p:cNvSpPr txBox="1"/>
          <p:nvPr/>
        </p:nvSpPr>
        <p:spPr>
          <a:xfrm>
            <a:off x="1025604" y="6292883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FD3748F-E1B9-77A3-E0BC-926549C80AC8}"/>
              </a:ext>
            </a:extLst>
          </p:cNvPr>
          <p:cNvSpPr txBox="1"/>
          <p:nvPr/>
        </p:nvSpPr>
        <p:spPr>
          <a:xfrm>
            <a:off x="1933864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B9E22F4-AE68-E55E-9497-1E3D4EA0EBF8}"/>
              </a:ext>
            </a:extLst>
          </p:cNvPr>
          <p:cNvSpPr txBox="1"/>
          <p:nvPr/>
        </p:nvSpPr>
        <p:spPr>
          <a:xfrm>
            <a:off x="8608144" y="6302108"/>
            <a:ext cx="62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C98694B-7C3F-67A6-B28A-1FCB9C1F35FF}"/>
              </a:ext>
            </a:extLst>
          </p:cNvPr>
          <p:cNvSpPr txBox="1"/>
          <p:nvPr/>
        </p:nvSpPr>
        <p:spPr>
          <a:xfrm>
            <a:off x="9714824" y="6302108"/>
            <a:ext cx="621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F218EE8-51C4-6545-05D3-926468411ED6}"/>
              </a:ext>
            </a:extLst>
          </p:cNvPr>
          <p:cNvSpPr txBox="1"/>
          <p:nvPr/>
        </p:nvSpPr>
        <p:spPr>
          <a:xfrm>
            <a:off x="2984483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0C97FE40-E739-2828-BFDB-E3F02674C756}"/>
              </a:ext>
            </a:extLst>
          </p:cNvPr>
          <p:cNvCxnSpPr>
            <a:cxnSpLocks/>
          </p:cNvCxnSpPr>
          <p:nvPr/>
        </p:nvCxnSpPr>
        <p:spPr>
          <a:xfrm flipV="1">
            <a:off x="1443981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4396577-8223-406B-02DB-BAEBB3516F46}"/>
              </a:ext>
            </a:extLst>
          </p:cNvPr>
          <p:cNvCxnSpPr>
            <a:cxnSpLocks/>
          </p:cNvCxnSpPr>
          <p:nvPr/>
        </p:nvCxnSpPr>
        <p:spPr>
          <a:xfrm flipV="1">
            <a:off x="2412008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49971DCE-1698-73A8-DD1D-D447BA3F55CE}"/>
              </a:ext>
            </a:extLst>
          </p:cNvPr>
          <p:cNvCxnSpPr>
            <a:cxnSpLocks/>
          </p:cNvCxnSpPr>
          <p:nvPr/>
        </p:nvCxnSpPr>
        <p:spPr>
          <a:xfrm flipV="1">
            <a:off x="3383114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0B64C58E-837A-9B6E-67DC-EDA6E74AE8C2}"/>
              </a:ext>
            </a:extLst>
          </p:cNvPr>
          <p:cNvCxnSpPr>
            <a:cxnSpLocks/>
          </p:cNvCxnSpPr>
          <p:nvPr/>
        </p:nvCxnSpPr>
        <p:spPr>
          <a:xfrm flipV="1">
            <a:off x="7770375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C53BA74-5DEA-C868-6020-B1978A83B49E}"/>
              </a:ext>
            </a:extLst>
          </p:cNvPr>
          <p:cNvCxnSpPr>
            <a:cxnSpLocks/>
          </p:cNvCxnSpPr>
          <p:nvPr/>
        </p:nvCxnSpPr>
        <p:spPr>
          <a:xfrm flipV="1">
            <a:off x="8855359" y="6155249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A0485CCD-0190-AC26-A96D-4D73D5E71D44}"/>
              </a:ext>
            </a:extLst>
          </p:cNvPr>
          <p:cNvCxnSpPr>
            <a:cxnSpLocks/>
          </p:cNvCxnSpPr>
          <p:nvPr/>
        </p:nvCxnSpPr>
        <p:spPr>
          <a:xfrm flipV="1">
            <a:off x="9959372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6377FE09-F7E5-9FC3-E5FA-447F42D32D35}"/>
              </a:ext>
            </a:extLst>
          </p:cNvPr>
          <p:cNvSpPr txBox="1"/>
          <p:nvPr/>
        </p:nvSpPr>
        <p:spPr>
          <a:xfrm>
            <a:off x="7502321" y="6303698"/>
            <a:ext cx="56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0x0</a:t>
            </a:r>
          </a:p>
        </p:txBody>
      </p:sp>
    </p:spTree>
    <p:extLst>
      <p:ext uri="{BB962C8B-B14F-4D97-AF65-F5344CB8AC3E}">
        <p14:creationId xmlns:p14="http://schemas.microsoft.com/office/powerpoint/2010/main" val="2426638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CD8450-1280-A5E7-5323-681D003F53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273F1DC-02C1-E9D4-1585-D240B8A33765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What Happens If We Aren’t Careful?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2A3CC3-544B-2B98-75A2-5BF02E9F88EB}"/>
              </a:ext>
            </a:extLst>
          </p:cNvPr>
          <p:cNvSpPr txBox="1"/>
          <p:nvPr/>
        </p:nvSpPr>
        <p:spPr>
          <a:xfrm>
            <a:off x="2687184" y="5047190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8D056F84-18B8-01BA-CC61-103A45AF9075}"/>
              </a:ext>
            </a:extLst>
          </p:cNvPr>
          <p:cNvSpPr/>
          <p:nvPr/>
        </p:nvSpPr>
        <p:spPr>
          <a:xfrm>
            <a:off x="630107" y="545618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ADA8D7E1-73B0-7950-3CED-370DD848788C}"/>
              </a:ext>
            </a:extLst>
          </p:cNvPr>
          <p:cNvSpPr/>
          <p:nvPr/>
        </p:nvSpPr>
        <p:spPr>
          <a:xfrm>
            <a:off x="1443555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9" name="Cube 8">
            <a:extLst>
              <a:ext uri="{FF2B5EF4-FFF2-40B4-BE49-F238E27FC236}">
                <a16:creationId xmlns:a16="http://schemas.microsoft.com/office/drawing/2014/main" id="{9588881B-8F78-72C8-670C-987223FEEDC6}"/>
              </a:ext>
            </a:extLst>
          </p:cNvPr>
          <p:cNvSpPr/>
          <p:nvPr/>
        </p:nvSpPr>
        <p:spPr>
          <a:xfrm>
            <a:off x="7766574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B62FA434-29A7-DC55-EC74-F7DBAEC7ACC1}"/>
              </a:ext>
            </a:extLst>
          </p:cNvPr>
          <p:cNvSpPr/>
          <p:nvPr/>
        </p:nvSpPr>
        <p:spPr>
          <a:xfrm>
            <a:off x="8865566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967FCC4B-EB3A-2EA5-BCA5-AE79458B8E67}"/>
              </a:ext>
            </a:extLst>
          </p:cNvPr>
          <p:cNvSpPr/>
          <p:nvPr/>
        </p:nvSpPr>
        <p:spPr>
          <a:xfrm>
            <a:off x="9959531" y="5454913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EDA1A4F-8FE8-069C-B811-3548D1B43CF5}"/>
              </a:ext>
            </a:extLst>
          </p:cNvPr>
          <p:cNvSpPr/>
          <p:nvPr/>
        </p:nvSpPr>
        <p:spPr>
          <a:xfrm>
            <a:off x="8147438" y="5077626"/>
            <a:ext cx="2871697" cy="2331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Important stuff is in this memory</a:t>
            </a:r>
          </a:p>
        </p:txBody>
      </p:sp>
      <p:sp>
        <p:nvSpPr>
          <p:cNvPr id="18" name="Cube 17">
            <a:extLst>
              <a:ext uri="{FF2B5EF4-FFF2-40B4-BE49-F238E27FC236}">
                <a16:creationId xmlns:a16="http://schemas.microsoft.com/office/drawing/2014/main" id="{9234B4E8-0683-64A3-F066-9F741459B2BD}"/>
              </a:ext>
            </a:extLst>
          </p:cNvPr>
          <p:cNvSpPr/>
          <p:nvPr/>
        </p:nvSpPr>
        <p:spPr>
          <a:xfrm>
            <a:off x="2415121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7E7BA364-2E48-1B85-0F05-D53338D562A3}"/>
              </a:ext>
            </a:extLst>
          </p:cNvPr>
          <p:cNvSpPr/>
          <p:nvPr/>
        </p:nvSpPr>
        <p:spPr>
          <a:xfrm>
            <a:off x="3389620" y="5456015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19" name="Cube 18">
            <a:extLst>
              <a:ext uri="{FF2B5EF4-FFF2-40B4-BE49-F238E27FC236}">
                <a16:creationId xmlns:a16="http://schemas.microsoft.com/office/drawing/2014/main" id="{420B7777-FD1A-E177-61E4-D841BCE9D439}"/>
              </a:ext>
            </a:extLst>
          </p:cNvPr>
          <p:cNvSpPr/>
          <p:nvPr/>
        </p:nvSpPr>
        <p:spPr>
          <a:xfrm>
            <a:off x="5220762" y="545601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9EFE8C37-DD68-3C7B-A603-6092B0ABD476}"/>
              </a:ext>
            </a:extLst>
          </p:cNvPr>
          <p:cNvSpPr/>
          <p:nvPr/>
        </p:nvSpPr>
        <p:spPr>
          <a:xfrm>
            <a:off x="834763" y="2399392"/>
            <a:ext cx="1532211" cy="39686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We Are Here</a:t>
            </a:r>
          </a:p>
        </p:txBody>
      </p:sp>
      <p:cxnSp>
        <p:nvCxnSpPr>
          <p:cNvPr id="30" name="Connector: Curved 29">
            <a:extLst>
              <a:ext uri="{FF2B5EF4-FFF2-40B4-BE49-F238E27FC236}">
                <a16:creationId xmlns:a16="http://schemas.microsoft.com/office/drawing/2014/main" id="{DC6C3EED-0BBE-2CD1-90BB-DF393321E3FB}"/>
              </a:ext>
            </a:extLst>
          </p:cNvPr>
          <p:cNvCxnSpPr>
            <a:cxnSpLocks/>
          </p:cNvCxnSpPr>
          <p:nvPr/>
        </p:nvCxnSpPr>
        <p:spPr>
          <a:xfrm rot="16200000" flipH="1" flipV="1">
            <a:off x="3077022" y="4518389"/>
            <a:ext cx="2523" cy="2251010"/>
          </a:xfrm>
          <a:prstGeom prst="curvedConnector3">
            <a:avLst>
              <a:gd name="adj1" fmla="val -31927983"/>
            </a:avLst>
          </a:prstGeom>
          <a:ln w="63500">
            <a:solidFill>
              <a:schemeClr val="accent2"/>
            </a:solidFill>
            <a:miter lim="800000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F57B90B-212E-2BA7-A06D-2C070F68D780}"/>
              </a:ext>
            </a:extLst>
          </p:cNvPr>
          <p:cNvSpPr txBox="1"/>
          <p:nvPr/>
        </p:nvSpPr>
        <p:spPr>
          <a:xfrm>
            <a:off x="1759113" y="5040997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9800391-F9B7-E5A0-90F8-31226555368F}"/>
              </a:ext>
            </a:extLst>
          </p:cNvPr>
          <p:cNvSpPr txBox="1"/>
          <p:nvPr/>
        </p:nvSpPr>
        <p:spPr>
          <a:xfrm>
            <a:off x="4190367" y="5038474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73D63A7-6BAC-BC54-4DD3-F925179AC637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hlinkClick r:id="" action="ppaction://noaction"/>
            <a:extLst>
              <a:ext uri="{FF2B5EF4-FFF2-40B4-BE49-F238E27FC236}">
                <a16:creationId xmlns:a16="http://schemas.microsoft.com/office/drawing/2014/main" id="{B62B804A-754D-614A-9703-DB1A8D2B23DC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9C99228-9C81-D406-63FB-2717C0A803E3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3FF958AF-3622-EB2B-5783-F752F1DEE672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hlinkClick r:id="" action="ppaction://noaction"/>
            <a:extLst>
              <a:ext uri="{FF2B5EF4-FFF2-40B4-BE49-F238E27FC236}">
                <a16:creationId xmlns:a16="http://schemas.microsoft.com/office/drawing/2014/main" id="{46CD87AC-6F0C-3AC1-9092-F1E9CCEAA54C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8FF3E22E-F24E-B6C4-F902-29AF9315ECF8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C778D22-74E7-AD8F-4633-1E3A689E87F6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C3840FA-6E52-1FA4-9714-8527F710DFA3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6E53093D-0900-CE95-FAD4-19A81EF76074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hlinkClick r:id="" action="ppaction://noaction"/>
            <a:extLst>
              <a:ext uri="{FF2B5EF4-FFF2-40B4-BE49-F238E27FC236}">
                <a16:creationId xmlns:a16="http://schemas.microsoft.com/office/drawing/2014/main" id="{9AC0FD7A-03C8-6176-DD44-8737F8CCE62D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4C86CA8C-D53A-EBE6-0507-DC5BED027E17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578B250D-9936-B598-761B-A04B76A96CB0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2D1D9641-4D83-1074-8711-47EF4EB4F1FA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7D943FA3-0849-9419-1138-211FC4EAC264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hlinkClick r:id="" action="ppaction://noaction"/>
            <a:extLst>
              <a:ext uri="{FF2B5EF4-FFF2-40B4-BE49-F238E27FC236}">
                <a16:creationId xmlns:a16="http://schemas.microsoft.com/office/drawing/2014/main" id="{8EFDA373-88D4-AA89-0664-14E73B34F0B1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42818383-FBC8-049B-5D40-777609157118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hlinkClick r:id="" action="ppaction://noaction"/>
            <a:extLst>
              <a:ext uri="{FF2B5EF4-FFF2-40B4-BE49-F238E27FC236}">
                <a16:creationId xmlns:a16="http://schemas.microsoft.com/office/drawing/2014/main" id="{C9CAD833-B1B4-DE02-9365-6A5DDF79346D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64FCF253-1E75-74EA-C34A-D953567E8361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FBE54982-6505-7F1E-82A5-95BE40C4F494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B58E3272-7067-BF5E-6131-BC4FD024D09D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6CC4F3CA-9270-810D-7130-BD76CEC2D6D4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C454ABAB-411A-AE46-72E4-7C2935E3DAE1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E3698F85-B31B-CB03-DB8F-868D9F2A36F0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3A954526-3286-A62C-A6C2-91385D1BFCEC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5CAE546D-012A-C7C2-AB0F-3D4AC556B166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3360CFC6-1850-D0FC-6D65-A6AECEF87AB7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8D610730-393B-2EA1-CEB2-0BE93FE95569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BBCC5090-5DAF-7896-194A-F6BA1CA08CBF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B8BD887A-B4DB-142A-8577-FA00533128B1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140078B5-1984-DDC4-F9F8-DCBC295F5ACA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8B204556-051F-5827-D086-21CD231E51F9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ECB87F2E-7AC0-DD7D-E0F3-9F8A9D422D7B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309D083B-E2EE-913D-F930-03DD166BB8F2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BFC73D2F-2C50-5E76-6789-22EB89CD9E80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8FF2F597-FD2A-D21D-9979-DF3EEF27E778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9555BABE-182A-00D1-57CE-6B6C19A44CE8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B2AA2D4C-64C6-52AB-C6A2-01DC20912E41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6B4078C2-8D35-A04A-DE74-5E3A6EBFE034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C5362C54-9CB1-75D2-DB9C-B9047E9EE66F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D0CBC04D-CEBD-ECCD-90DE-BB2B4642804E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CFE7F3D7-CC22-1771-001C-44EE5140A51D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0ADAE0FB-4B83-379E-4352-A96D5A96108A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B3683FD5-2F91-98EA-6CAB-93E57EFADD6D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4AF5D0F3-CD08-A1B3-1C54-3AB4B18F5ABA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05EF3E86-0DF9-9E8C-7713-A77CD58D5613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E33435D5-A26F-9F2E-985D-D269A8BBF525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25D7D463-1598-B02F-0B43-83A4674D1F18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95654685-3157-3B3C-A7E0-B14371CFFD6C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BFC81F-E7C4-9925-C8A0-D095180B279C}"/>
              </a:ext>
            </a:extLst>
          </p:cNvPr>
          <p:cNvSpPr txBox="1"/>
          <p:nvPr/>
        </p:nvSpPr>
        <p:spPr>
          <a:xfrm>
            <a:off x="2398792" y="1795232"/>
            <a:ext cx="8802410" cy="22467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 = 5;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 = 67;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Initialize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the address of num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point to num2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// This prints out the value of num2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NULL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NULL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What happens when we try this?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1FCA313-B97D-3C7C-9DEA-73C78D3BDB3E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3E9BDA2-A808-9989-5848-09AFFC9D67D5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217455-91A6-1314-F45B-4E0C3A214DA4}"/>
              </a:ext>
            </a:extLst>
          </p:cNvPr>
          <p:cNvSpPr txBox="1"/>
          <p:nvPr/>
        </p:nvSpPr>
        <p:spPr>
          <a:xfrm>
            <a:off x="1025604" y="6292883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5BB659-D508-27FA-E858-DDDA536B2A5B}"/>
              </a:ext>
            </a:extLst>
          </p:cNvPr>
          <p:cNvSpPr txBox="1"/>
          <p:nvPr/>
        </p:nvSpPr>
        <p:spPr>
          <a:xfrm>
            <a:off x="1933864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73FB664-6A95-61E9-184B-E5515D41F08A}"/>
              </a:ext>
            </a:extLst>
          </p:cNvPr>
          <p:cNvSpPr txBox="1"/>
          <p:nvPr/>
        </p:nvSpPr>
        <p:spPr>
          <a:xfrm>
            <a:off x="8608144" y="6302108"/>
            <a:ext cx="62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981FCD-8651-76AF-BD09-82449B591280}"/>
              </a:ext>
            </a:extLst>
          </p:cNvPr>
          <p:cNvSpPr txBox="1"/>
          <p:nvPr/>
        </p:nvSpPr>
        <p:spPr>
          <a:xfrm>
            <a:off x="9714824" y="6302108"/>
            <a:ext cx="621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0x8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5C4AB23-2173-7ABC-C828-39C294F9AC4F}"/>
              </a:ext>
            </a:extLst>
          </p:cNvPr>
          <p:cNvSpPr txBox="1"/>
          <p:nvPr/>
        </p:nvSpPr>
        <p:spPr>
          <a:xfrm>
            <a:off x="2984483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97EBB49-347D-3666-CF79-07F084FC879F}"/>
              </a:ext>
            </a:extLst>
          </p:cNvPr>
          <p:cNvCxnSpPr>
            <a:cxnSpLocks/>
          </p:cNvCxnSpPr>
          <p:nvPr/>
        </p:nvCxnSpPr>
        <p:spPr>
          <a:xfrm flipV="1">
            <a:off x="1443981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E5BE0DF-F600-A67E-BCF6-CB4C3E277850}"/>
              </a:ext>
            </a:extLst>
          </p:cNvPr>
          <p:cNvCxnSpPr>
            <a:cxnSpLocks/>
          </p:cNvCxnSpPr>
          <p:nvPr/>
        </p:nvCxnSpPr>
        <p:spPr>
          <a:xfrm flipV="1">
            <a:off x="2412008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66C933B1-15B8-D856-DB21-43F1CD33F05A}"/>
              </a:ext>
            </a:extLst>
          </p:cNvPr>
          <p:cNvCxnSpPr>
            <a:cxnSpLocks/>
          </p:cNvCxnSpPr>
          <p:nvPr/>
        </p:nvCxnSpPr>
        <p:spPr>
          <a:xfrm flipV="1">
            <a:off x="3383114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8803D0D-4016-6B40-4400-BF4FFA9BCF5B}"/>
              </a:ext>
            </a:extLst>
          </p:cNvPr>
          <p:cNvCxnSpPr>
            <a:cxnSpLocks/>
          </p:cNvCxnSpPr>
          <p:nvPr/>
        </p:nvCxnSpPr>
        <p:spPr>
          <a:xfrm flipV="1">
            <a:off x="7770375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E1E92C7-38CB-261D-FE5B-A0C7C6D0C98F}"/>
              </a:ext>
            </a:extLst>
          </p:cNvPr>
          <p:cNvCxnSpPr>
            <a:cxnSpLocks/>
          </p:cNvCxnSpPr>
          <p:nvPr/>
        </p:nvCxnSpPr>
        <p:spPr>
          <a:xfrm flipV="1">
            <a:off x="8855359" y="6155249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3E0AF783-5F65-F0F1-9F8F-0FAF62D0F141}"/>
              </a:ext>
            </a:extLst>
          </p:cNvPr>
          <p:cNvCxnSpPr>
            <a:cxnSpLocks/>
          </p:cNvCxnSpPr>
          <p:nvPr/>
        </p:nvCxnSpPr>
        <p:spPr>
          <a:xfrm flipV="1">
            <a:off x="9959372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AD2136DE-A17A-FB8F-ABF4-CAAAE9E8C7FE}"/>
              </a:ext>
            </a:extLst>
          </p:cNvPr>
          <p:cNvSpPr txBox="1"/>
          <p:nvPr/>
        </p:nvSpPr>
        <p:spPr>
          <a:xfrm>
            <a:off x="7502321" y="6303698"/>
            <a:ext cx="56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0x0</a:t>
            </a:r>
          </a:p>
        </p:txBody>
      </p:sp>
    </p:spTree>
    <p:extLst>
      <p:ext uri="{BB962C8B-B14F-4D97-AF65-F5344CB8AC3E}">
        <p14:creationId xmlns:p14="http://schemas.microsoft.com/office/powerpoint/2010/main" val="1715292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4B269-CC6D-0D50-93C5-6757CD544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50218B2-5F75-31AE-2131-7507364ED66B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What Happens If We Aren’t Careful?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9DF357-98D2-4949-6905-EE2F3FB2B430}"/>
              </a:ext>
            </a:extLst>
          </p:cNvPr>
          <p:cNvSpPr txBox="1"/>
          <p:nvPr/>
        </p:nvSpPr>
        <p:spPr>
          <a:xfrm>
            <a:off x="1759113" y="5040997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9ADB335B-4207-D981-EBA5-BE386D726481}"/>
              </a:ext>
            </a:extLst>
          </p:cNvPr>
          <p:cNvSpPr/>
          <p:nvPr/>
        </p:nvSpPr>
        <p:spPr>
          <a:xfrm>
            <a:off x="630107" y="545618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9C0B568D-A340-B77A-1F4D-84A76AB2F851}"/>
              </a:ext>
            </a:extLst>
          </p:cNvPr>
          <p:cNvSpPr/>
          <p:nvPr/>
        </p:nvSpPr>
        <p:spPr>
          <a:xfrm>
            <a:off x="1443555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9" name="Cube 8">
            <a:extLst>
              <a:ext uri="{FF2B5EF4-FFF2-40B4-BE49-F238E27FC236}">
                <a16:creationId xmlns:a16="http://schemas.microsoft.com/office/drawing/2014/main" id="{AC3EB859-6604-2D40-FF37-3678BAD531B4}"/>
              </a:ext>
            </a:extLst>
          </p:cNvPr>
          <p:cNvSpPr/>
          <p:nvPr/>
        </p:nvSpPr>
        <p:spPr>
          <a:xfrm>
            <a:off x="7766574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BBCD3B4E-A8BF-106E-118A-80ABEF4A3723}"/>
              </a:ext>
            </a:extLst>
          </p:cNvPr>
          <p:cNvSpPr/>
          <p:nvPr/>
        </p:nvSpPr>
        <p:spPr>
          <a:xfrm>
            <a:off x="8865566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A197D87F-672F-1085-F026-B0E0D0547426}"/>
              </a:ext>
            </a:extLst>
          </p:cNvPr>
          <p:cNvSpPr/>
          <p:nvPr/>
        </p:nvSpPr>
        <p:spPr>
          <a:xfrm>
            <a:off x="9959531" y="5454913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E08827-81B6-32B0-1CC9-CE59DF606529}"/>
              </a:ext>
            </a:extLst>
          </p:cNvPr>
          <p:cNvSpPr/>
          <p:nvPr/>
        </p:nvSpPr>
        <p:spPr>
          <a:xfrm>
            <a:off x="8147438" y="5077626"/>
            <a:ext cx="2871697" cy="2331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Important stuff is in this memory</a:t>
            </a:r>
          </a:p>
        </p:txBody>
      </p:sp>
      <p:sp>
        <p:nvSpPr>
          <p:cNvPr id="18" name="Cube 17">
            <a:extLst>
              <a:ext uri="{FF2B5EF4-FFF2-40B4-BE49-F238E27FC236}">
                <a16:creationId xmlns:a16="http://schemas.microsoft.com/office/drawing/2014/main" id="{B05AB9C3-9B21-CFAB-5D9A-3F102AACEB5B}"/>
              </a:ext>
            </a:extLst>
          </p:cNvPr>
          <p:cNvSpPr/>
          <p:nvPr/>
        </p:nvSpPr>
        <p:spPr>
          <a:xfrm>
            <a:off x="2415121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73821A3A-EA9A-BA0A-9B3E-2566FF5A53DA}"/>
              </a:ext>
            </a:extLst>
          </p:cNvPr>
          <p:cNvSpPr/>
          <p:nvPr/>
        </p:nvSpPr>
        <p:spPr>
          <a:xfrm>
            <a:off x="3389620" y="5456015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0x104</a:t>
            </a:r>
          </a:p>
        </p:txBody>
      </p:sp>
      <p:sp>
        <p:nvSpPr>
          <p:cNvPr id="19" name="Cube 18">
            <a:extLst>
              <a:ext uri="{FF2B5EF4-FFF2-40B4-BE49-F238E27FC236}">
                <a16:creationId xmlns:a16="http://schemas.microsoft.com/office/drawing/2014/main" id="{077195F5-A2D5-21DE-D480-16410A1B1350}"/>
              </a:ext>
            </a:extLst>
          </p:cNvPr>
          <p:cNvSpPr/>
          <p:nvPr/>
        </p:nvSpPr>
        <p:spPr>
          <a:xfrm>
            <a:off x="5220762" y="545601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3D25C9AC-415B-C4BC-5EBD-D8ABEA9E1F94}"/>
              </a:ext>
            </a:extLst>
          </p:cNvPr>
          <p:cNvSpPr/>
          <p:nvPr/>
        </p:nvSpPr>
        <p:spPr>
          <a:xfrm>
            <a:off x="834763" y="2742291"/>
            <a:ext cx="1532211" cy="39686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We Are Here</a:t>
            </a:r>
          </a:p>
        </p:txBody>
      </p:sp>
      <p:cxnSp>
        <p:nvCxnSpPr>
          <p:cNvPr id="72" name="Connector: Curved 71">
            <a:extLst>
              <a:ext uri="{FF2B5EF4-FFF2-40B4-BE49-F238E27FC236}">
                <a16:creationId xmlns:a16="http://schemas.microsoft.com/office/drawing/2014/main" id="{5FD57735-4C76-B038-E02F-2A89B76ED419}"/>
              </a:ext>
            </a:extLst>
          </p:cNvPr>
          <p:cNvCxnSpPr>
            <a:stCxn id="48" idx="1"/>
            <a:endCxn id="18" idx="1"/>
          </p:cNvCxnSpPr>
          <p:nvPr/>
        </p:nvCxnSpPr>
        <p:spPr>
          <a:xfrm rot="16200000" flipH="1" flipV="1">
            <a:off x="3601630" y="4934439"/>
            <a:ext cx="170" cy="1405162"/>
          </a:xfrm>
          <a:prstGeom prst="curvedConnector3">
            <a:avLst>
              <a:gd name="adj1" fmla="val -394575294"/>
            </a:avLst>
          </a:prstGeom>
          <a:ln w="63500">
            <a:solidFill>
              <a:schemeClr val="accent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D9BB5D23-4241-A203-AEB5-3B18B0EB7FE0}"/>
              </a:ext>
            </a:extLst>
          </p:cNvPr>
          <p:cNvSpPr txBox="1"/>
          <p:nvPr/>
        </p:nvSpPr>
        <p:spPr>
          <a:xfrm>
            <a:off x="2687184" y="5047190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535A600-2C46-D411-6F83-B9125F036702}"/>
              </a:ext>
            </a:extLst>
          </p:cNvPr>
          <p:cNvSpPr txBox="1"/>
          <p:nvPr/>
        </p:nvSpPr>
        <p:spPr>
          <a:xfrm>
            <a:off x="4190367" y="5038474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F774AE8-8E36-49B1-44C9-47B9C4FE2E3D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hlinkClick r:id="" action="ppaction://noaction"/>
            <a:extLst>
              <a:ext uri="{FF2B5EF4-FFF2-40B4-BE49-F238E27FC236}">
                <a16:creationId xmlns:a16="http://schemas.microsoft.com/office/drawing/2014/main" id="{5DC4016C-6C84-8D8D-3CC3-47F024379682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4C7EAA9-CFFD-5169-5006-93DACE35B15D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29C996E-7C45-9A0D-8213-1B2C2E546BFA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hlinkClick r:id="" action="ppaction://noaction"/>
            <a:extLst>
              <a:ext uri="{FF2B5EF4-FFF2-40B4-BE49-F238E27FC236}">
                <a16:creationId xmlns:a16="http://schemas.microsoft.com/office/drawing/2014/main" id="{73BCF1F4-CFED-6068-ED9F-D572700930CE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EBDB5C4F-95F2-C365-C727-13D717EE1ADB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96F39439-194A-2F9F-81BD-7E2592FD4795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33F97089-762C-DC46-AB2D-6483DE0EC75E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6FCF4178-0EF1-9A87-9A46-6C1901757C79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hlinkClick r:id="" action="ppaction://noaction"/>
            <a:extLst>
              <a:ext uri="{FF2B5EF4-FFF2-40B4-BE49-F238E27FC236}">
                <a16:creationId xmlns:a16="http://schemas.microsoft.com/office/drawing/2014/main" id="{A0136857-ED67-7FED-B9A7-4357B211536B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13514F26-2638-584A-3CC7-F7D013F628C8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BBD2219A-9A04-6FCA-4F65-D2DBB09B4755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572CB37A-08B9-0703-7563-AD9D52BB45EF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5709CA6A-6D55-FA1B-DF89-610AB01ED6BF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hlinkClick r:id="" action="ppaction://noaction"/>
            <a:extLst>
              <a:ext uri="{FF2B5EF4-FFF2-40B4-BE49-F238E27FC236}">
                <a16:creationId xmlns:a16="http://schemas.microsoft.com/office/drawing/2014/main" id="{1AF90D26-8AB2-06B7-DB10-456F738DDDF6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D07A01E2-778D-534E-5655-440384D20D48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hlinkClick r:id="" action="ppaction://noaction"/>
            <a:extLst>
              <a:ext uri="{FF2B5EF4-FFF2-40B4-BE49-F238E27FC236}">
                <a16:creationId xmlns:a16="http://schemas.microsoft.com/office/drawing/2014/main" id="{5A0D1F5D-447A-9CA2-BCA0-D4069778596C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6B5E9265-ABD2-AB6D-2B3B-0D22F9A0EC0A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68FA29E5-9CEB-4A28-04EA-E171432EE1BD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19A70F58-E4FE-1D88-5286-DC39B7FE4EA6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8D0AD6C2-E449-7649-A924-3A8CF32DF9AD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FB43DDCF-3966-71EE-15C4-7750D0F2DEAE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3E15C601-BF85-5483-5168-72E0022E5E27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D09CDEEC-0E24-7B59-195D-9ED3616F69A0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C16BDC1-B8BD-1397-51C6-07CE79997E38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D7C0D0B7-FD9A-6094-3A4E-DFFE06FA7BBB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0FB08E4F-F09F-31A8-C38F-D420B16A5C15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34823BEA-DB4F-7DF3-F7D6-35286DDC690E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D761A2AC-921E-E214-406A-EB75E4D5F9E6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0387DC5E-BDA9-255D-F10D-8037D01CC7C1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F2095B27-01DA-28D3-7ED0-195D432D97A7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066C171B-5D10-1EFE-2828-DF205A7944BD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B6C7452-C94B-1EAD-3B4C-FF089E30BD70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08129208-B0FC-4585-11EE-35BF93287EED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B9A7D95A-36C5-D8B5-47A4-3DCB74BD2383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8E5C064C-5BA8-B757-0D88-F5AEF65E65BD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EFBDCB7F-ABAD-23DD-7C0A-62FD081C0662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CB90F12C-62A4-8E69-620C-174C35915F64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096B22C7-1AC3-4A3B-F07A-344596F945CD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418C2893-00C3-9BF0-A3AC-B64F7B4E775E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65212ACA-2FF3-6747-B7BE-6BDC90DE470B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460D7EE3-3F98-2198-E6D8-4F41B8956321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306D2A56-0EBE-28F8-701C-B92922C50BCC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4489B776-F25D-FB0B-9485-D05039690FBD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27863B7F-4B01-27BA-DF1A-648E2640EBA1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2352E23C-DEBB-82E5-F6D3-AE6140E7549F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1B587122-40D1-70FB-F734-26D9E4D95C60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2F6803BD-E251-802E-4455-7E309247C02B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8C0CF91-9308-8520-F586-BCC58723025B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F66F1C-0B33-12F4-59B2-A755A77D5C95}"/>
              </a:ext>
            </a:extLst>
          </p:cNvPr>
          <p:cNvSpPr txBox="1"/>
          <p:nvPr/>
        </p:nvSpPr>
        <p:spPr>
          <a:xfrm>
            <a:off x="2398792" y="1795232"/>
            <a:ext cx="8802410" cy="22467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 = 5;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 = 67;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Initialize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the address of num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point to num2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// This prints out the value of num2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NULL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NULL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What happens when we try this?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37EEA0B-9F16-4E7D-61EB-9BE46E8843AF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54919D-E1B5-46CC-CE2C-1BC375AA5FDE}"/>
              </a:ext>
            </a:extLst>
          </p:cNvPr>
          <p:cNvSpPr txBox="1"/>
          <p:nvPr/>
        </p:nvSpPr>
        <p:spPr>
          <a:xfrm>
            <a:off x="1025604" y="6292883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1A29FC-05E8-2ADD-E742-EF75AD21EC6C}"/>
              </a:ext>
            </a:extLst>
          </p:cNvPr>
          <p:cNvSpPr txBox="1"/>
          <p:nvPr/>
        </p:nvSpPr>
        <p:spPr>
          <a:xfrm>
            <a:off x="1933864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AB52B9B-BA29-B3D7-E8AD-DDBB9A8845C1}"/>
              </a:ext>
            </a:extLst>
          </p:cNvPr>
          <p:cNvSpPr txBox="1"/>
          <p:nvPr/>
        </p:nvSpPr>
        <p:spPr>
          <a:xfrm>
            <a:off x="8608144" y="6302108"/>
            <a:ext cx="62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4E1C637-580B-80F4-4497-61DCEBEA04E8}"/>
              </a:ext>
            </a:extLst>
          </p:cNvPr>
          <p:cNvSpPr txBox="1"/>
          <p:nvPr/>
        </p:nvSpPr>
        <p:spPr>
          <a:xfrm>
            <a:off x="9714824" y="6302108"/>
            <a:ext cx="621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0x8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F408E13-D270-C3FB-91D9-4D91026F6E35}"/>
              </a:ext>
            </a:extLst>
          </p:cNvPr>
          <p:cNvSpPr txBox="1"/>
          <p:nvPr/>
        </p:nvSpPr>
        <p:spPr>
          <a:xfrm>
            <a:off x="2984483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C44B4C5-B6C0-22F2-3BDE-56BD553923A1}"/>
              </a:ext>
            </a:extLst>
          </p:cNvPr>
          <p:cNvCxnSpPr>
            <a:cxnSpLocks/>
          </p:cNvCxnSpPr>
          <p:nvPr/>
        </p:nvCxnSpPr>
        <p:spPr>
          <a:xfrm flipV="1">
            <a:off x="1443981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5497E63-61DC-071E-5A6C-0EF5A759E7AE}"/>
              </a:ext>
            </a:extLst>
          </p:cNvPr>
          <p:cNvCxnSpPr>
            <a:cxnSpLocks/>
          </p:cNvCxnSpPr>
          <p:nvPr/>
        </p:nvCxnSpPr>
        <p:spPr>
          <a:xfrm flipV="1">
            <a:off x="2412008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DDC68C0B-E2AC-E42C-8B8F-986E628116C4}"/>
              </a:ext>
            </a:extLst>
          </p:cNvPr>
          <p:cNvCxnSpPr>
            <a:cxnSpLocks/>
          </p:cNvCxnSpPr>
          <p:nvPr/>
        </p:nvCxnSpPr>
        <p:spPr>
          <a:xfrm flipV="1">
            <a:off x="3383114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7DC229B-B6F7-A619-F897-732F1347A2F4}"/>
              </a:ext>
            </a:extLst>
          </p:cNvPr>
          <p:cNvCxnSpPr>
            <a:cxnSpLocks/>
          </p:cNvCxnSpPr>
          <p:nvPr/>
        </p:nvCxnSpPr>
        <p:spPr>
          <a:xfrm flipV="1">
            <a:off x="7770375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6349B2C-B690-9B0F-FA04-D835B3CAA1FB}"/>
              </a:ext>
            </a:extLst>
          </p:cNvPr>
          <p:cNvCxnSpPr>
            <a:cxnSpLocks/>
          </p:cNvCxnSpPr>
          <p:nvPr/>
        </p:nvCxnSpPr>
        <p:spPr>
          <a:xfrm flipV="1">
            <a:off x="8855359" y="6155249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35BD966F-13EE-49F3-9712-FFB5974A9C61}"/>
              </a:ext>
            </a:extLst>
          </p:cNvPr>
          <p:cNvCxnSpPr>
            <a:cxnSpLocks/>
          </p:cNvCxnSpPr>
          <p:nvPr/>
        </p:nvCxnSpPr>
        <p:spPr>
          <a:xfrm flipV="1">
            <a:off x="9959372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9DFCE70E-048B-233C-5339-51BCDE255DBB}"/>
              </a:ext>
            </a:extLst>
          </p:cNvPr>
          <p:cNvSpPr txBox="1"/>
          <p:nvPr/>
        </p:nvSpPr>
        <p:spPr>
          <a:xfrm>
            <a:off x="7502321" y="6303698"/>
            <a:ext cx="56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0x0</a:t>
            </a:r>
          </a:p>
        </p:txBody>
      </p:sp>
    </p:spTree>
    <p:extLst>
      <p:ext uri="{BB962C8B-B14F-4D97-AF65-F5344CB8AC3E}">
        <p14:creationId xmlns:p14="http://schemas.microsoft.com/office/powerpoint/2010/main" val="1297936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E1AEA-9277-8E3B-AFD3-8FCF7F5A1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672FBD3-7130-B592-EB3A-752349207BDC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What Happens If We Aren’t Careful?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76C91F-B497-5FFE-DFE1-87E1714EE3DA}"/>
              </a:ext>
            </a:extLst>
          </p:cNvPr>
          <p:cNvSpPr txBox="1"/>
          <p:nvPr/>
        </p:nvSpPr>
        <p:spPr>
          <a:xfrm>
            <a:off x="1759113" y="5040997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A4C1585E-1528-63DF-70C5-CC1A049D16D5}"/>
              </a:ext>
            </a:extLst>
          </p:cNvPr>
          <p:cNvSpPr/>
          <p:nvPr/>
        </p:nvSpPr>
        <p:spPr>
          <a:xfrm>
            <a:off x="630107" y="545618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FF847ED6-9DF5-FD20-BDBB-7F2FDA917AA8}"/>
              </a:ext>
            </a:extLst>
          </p:cNvPr>
          <p:cNvSpPr/>
          <p:nvPr/>
        </p:nvSpPr>
        <p:spPr>
          <a:xfrm>
            <a:off x="1443555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9" name="Cube 8">
            <a:extLst>
              <a:ext uri="{FF2B5EF4-FFF2-40B4-BE49-F238E27FC236}">
                <a16:creationId xmlns:a16="http://schemas.microsoft.com/office/drawing/2014/main" id="{BB05917D-04C1-1C6A-17B7-CE82A0AB000B}"/>
              </a:ext>
            </a:extLst>
          </p:cNvPr>
          <p:cNvSpPr/>
          <p:nvPr/>
        </p:nvSpPr>
        <p:spPr>
          <a:xfrm>
            <a:off x="7766574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616ABEDE-E506-4735-3307-F7D55DAB913B}"/>
              </a:ext>
            </a:extLst>
          </p:cNvPr>
          <p:cNvSpPr/>
          <p:nvPr/>
        </p:nvSpPr>
        <p:spPr>
          <a:xfrm>
            <a:off x="8865566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490E70E0-49D0-0F8B-5119-E4526F62A0CD}"/>
              </a:ext>
            </a:extLst>
          </p:cNvPr>
          <p:cNvSpPr/>
          <p:nvPr/>
        </p:nvSpPr>
        <p:spPr>
          <a:xfrm>
            <a:off x="9959531" y="5454913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3D4CBEE-5D68-D9FC-8F23-5FA15C47F0D5}"/>
              </a:ext>
            </a:extLst>
          </p:cNvPr>
          <p:cNvSpPr/>
          <p:nvPr/>
        </p:nvSpPr>
        <p:spPr>
          <a:xfrm>
            <a:off x="8147438" y="5077626"/>
            <a:ext cx="2871697" cy="2331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Important stuff is in this memory</a:t>
            </a:r>
          </a:p>
        </p:txBody>
      </p:sp>
      <p:sp>
        <p:nvSpPr>
          <p:cNvPr id="18" name="Cube 17">
            <a:extLst>
              <a:ext uri="{FF2B5EF4-FFF2-40B4-BE49-F238E27FC236}">
                <a16:creationId xmlns:a16="http://schemas.microsoft.com/office/drawing/2014/main" id="{E9C3996F-E65E-3243-65E1-3ADAD1C06D29}"/>
              </a:ext>
            </a:extLst>
          </p:cNvPr>
          <p:cNvSpPr/>
          <p:nvPr/>
        </p:nvSpPr>
        <p:spPr>
          <a:xfrm>
            <a:off x="2415121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C4DFFA1E-00DC-2A1F-502A-C8C76642B5BE}"/>
              </a:ext>
            </a:extLst>
          </p:cNvPr>
          <p:cNvSpPr/>
          <p:nvPr/>
        </p:nvSpPr>
        <p:spPr>
          <a:xfrm>
            <a:off x="3389620" y="5456015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0x104</a:t>
            </a:r>
          </a:p>
        </p:txBody>
      </p:sp>
      <p:sp>
        <p:nvSpPr>
          <p:cNvPr id="19" name="Cube 18">
            <a:extLst>
              <a:ext uri="{FF2B5EF4-FFF2-40B4-BE49-F238E27FC236}">
                <a16:creationId xmlns:a16="http://schemas.microsoft.com/office/drawing/2014/main" id="{BD8F36D4-6BE1-3DA7-0D94-D0AC8CE9B55F}"/>
              </a:ext>
            </a:extLst>
          </p:cNvPr>
          <p:cNvSpPr/>
          <p:nvPr/>
        </p:nvSpPr>
        <p:spPr>
          <a:xfrm>
            <a:off x="5220762" y="545601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B54CD836-B534-7368-B9E5-72FA40EDDE58}"/>
              </a:ext>
            </a:extLst>
          </p:cNvPr>
          <p:cNvSpPr/>
          <p:nvPr/>
        </p:nvSpPr>
        <p:spPr>
          <a:xfrm>
            <a:off x="834763" y="3047091"/>
            <a:ext cx="1532211" cy="39686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We Are Here</a:t>
            </a:r>
          </a:p>
        </p:txBody>
      </p:sp>
      <p:cxnSp>
        <p:nvCxnSpPr>
          <p:cNvPr id="72" name="Connector: Curved 71">
            <a:extLst>
              <a:ext uri="{FF2B5EF4-FFF2-40B4-BE49-F238E27FC236}">
                <a16:creationId xmlns:a16="http://schemas.microsoft.com/office/drawing/2014/main" id="{4C6DBB11-B535-C4AA-3DED-AF007FCF4C39}"/>
              </a:ext>
            </a:extLst>
          </p:cNvPr>
          <p:cNvCxnSpPr>
            <a:stCxn id="48" idx="1"/>
            <a:endCxn id="18" idx="1"/>
          </p:cNvCxnSpPr>
          <p:nvPr/>
        </p:nvCxnSpPr>
        <p:spPr>
          <a:xfrm rot="16200000" flipH="1" flipV="1">
            <a:off x="3601630" y="4934439"/>
            <a:ext cx="170" cy="1405162"/>
          </a:xfrm>
          <a:prstGeom prst="curvedConnector3">
            <a:avLst>
              <a:gd name="adj1" fmla="val -394575294"/>
            </a:avLst>
          </a:prstGeom>
          <a:ln w="63500">
            <a:solidFill>
              <a:schemeClr val="accent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BD1BB6E4-BE6B-2A13-C07E-53B1C1464865}"/>
              </a:ext>
            </a:extLst>
          </p:cNvPr>
          <p:cNvSpPr txBox="1"/>
          <p:nvPr/>
        </p:nvSpPr>
        <p:spPr>
          <a:xfrm>
            <a:off x="2687184" y="5047190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C8B8F32-2DC2-1A7C-C728-9D2B727DA097}"/>
              </a:ext>
            </a:extLst>
          </p:cNvPr>
          <p:cNvSpPr txBox="1"/>
          <p:nvPr/>
        </p:nvSpPr>
        <p:spPr>
          <a:xfrm>
            <a:off x="4190367" y="5038474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6C51485-46CB-7E67-7587-57D71CDB4BB9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hlinkClick r:id="" action="ppaction://noaction"/>
            <a:extLst>
              <a:ext uri="{FF2B5EF4-FFF2-40B4-BE49-F238E27FC236}">
                <a16:creationId xmlns:a16="http://schemas.microsoft.com/office/drawing/2014/main" id="{52E563BA-02FB-04AA-606F-8C22A91B5736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FFC52CD-C8EC-9823-AF63-1C71B0D85DDB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C9FE2A0-F4C6-5A3F-4E47-76B341222A08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hlinkClick r:id="" action="ppaction://noaction"/>
            <a:extLst>
              <a:ext uri="{FF2B5EF4-FFF2-40B4-BE49-F238E27FC236}">
                <a16:creationId xmlns:a16="http://schemas.microsoft.com/office/drawing/2014/main" id="{54519B0F-5557-62A2-567B-B075991C8AEF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DAA6227E-6736-299B-A0AB-E77DA8D773E3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C9575C4D-E711-1C64-8B9F-9F5C54FCF2AF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7980DDC0-1CA5-EC5B-2C11-C5143BD81132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1713AF7B-39D1-BBE3-A01F-9760F8D850FB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hlinkClick r:id="" action="ppaction://noaction"/>
            <a:extLst>
              <a:ext uri="{FF2B5EF4-FFF2-40B4-BE49-F238E27FC236}">
                <a16:creationId xmlns:a16="http://schemas.microsoft.com/office/drawing/2014/main" id="{14DA85BD-D0EA-B66D-7819-DA394EDE25B2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D18D4160-3D2E-DF60-F80B-93E511D53683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31F7D346-98B5-42F8-0944-4F970FD5DA7B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26EBDE9-05D1-E753-EA31-787B3A0BBDCA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0F402551-B8B4-F782-D65E-69C11AB370C9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hlinkClick r:id="" action="ppaction://noaction"/>
            <a:extLst>
              <a:ext uri="{FF2B5EF4-FFF2-40B4-BE49-F238E27FC236}">
                <a16:creationId xmlns:a16="http://schemas.microsoft.com/office/drawing/2014/main" id="{8D72F012-BEA2-E8DB-4D90-AA3A2E79DC61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2F687BDA-A72C-7CAA-587F-1B24D43C9167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hlinkClick r:id="" action="ppaction://noaction"/>
            <a:extLst>
              <a:ext uri="{FF2B5EF4-FFF2-40B4-BE49-F238E27FC236}">
                <a16:creationId xmlns:a16="http://schemas.microsoft.com/office/drawing/2014/main" id="{109CC265-3937-FF1C-9997-65BE93B5731A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29CDE901-4D0D-32C1-E9E8-723A220682A6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A15089AF-9BC6-ED89-A35F-2FE128864A2E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F5593FB2-740F-100B-2A65-1BA157593F32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23675BC9-E6B8-2A58-B5F4-54BA97B885DD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8347DF5B-0242-1E6A-F48E-3E1485E0221D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128C1263-0CDD-316A-0B98-C076C86762A6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23BFCC11-4A36-2682-9DB7-C701F420223F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4B700F1-CCBF-FE7C-A51D-0B69CC3E147E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D9A234C4-12AC-4CBD-5B6C-94B4B7E9C166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B41B6025-561A-ACE7-31C8-5A1F4FFDFE44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864BA2C5-3464-29EF-3685-6BB041BE6F68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A4E3586-8D82-350C-74D0-D38E88A35526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9B72A3CE-5A86-F062-9E7F-46B2E3161315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F50FCD2F-4218-B437-21D4-C0013D0BF106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AA4B9294-3085-F138-EA9A-3961B9BA7B1B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DFB74CA6-B087-1AB1-BE3A-6CE79580A5C1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95D29A8C-983D-CC4A-72AF-D3B950BD7253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83868D46-4896-11E4-2FB3-A391167A48D1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A8AA07EC-89D9-1C03-E062-FBD565ED075A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DD630266-CAE6-628F-4B9A-034FF3449218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AD7DC5AF-23D6-D190-9534-FE10FC3207CB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7DF9DA62-CCAB-6F09-93C4-3C827C34C718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39FCA187-7BB5-8A4D-6A61-EA4DC91E476B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B9D95F93-462D-19A2-0139-53463D5AEACC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2915FFF2-7792-7737-46B3-EE20DB2D06A1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64F80CF2-BCC6-DF2B-1C13-7B39A0AB5734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BE1A13FA-59A7-6F60-1E80-B763273D78DC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87DD74B1-8D3B-CF00-C34A-2087E7586444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34172894-B4AA-C6C4-05A8-1A418AA29DB7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C0452EF9-9DFA-285B-8001-03B1BABAB805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1EDCAB10-DB8B-B98E-855A-40BC55153F2F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E44DB81-EA1C-9C50-7347-D2409C94CCC7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A66480-B2EE-679D-181E-772E0E6F729E}"/>
              </a:ext>
            </a:extLst>
          </p:cNvPr>
          <p:cNvSpPr/>
          <p:nvPr/>
        </p:nvSpPr>
        <p:spPr>
          <a:xfrm>
            <a:off x="4131511" y="4379746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67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A5BE4C9-8EBD-39A5-4D4B-D3940556C921}"/>
              </a:ext>
            </a:extLst>
          </p:cNvPr>
          <p:cNvSpPr txBox="1"/>
          <p:nvPr/>
        </p:nvSpPr>
        <p:spPr>
          <a:xfrm>
            <a:off x="6000704" y="4097845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10C403-EDF8-BAED-C837-398B82A67742}"/>
              </a:ext>
            </a:extLst>
          </p:cNvPr>
          <p:cNvSpPr txBox="1"/>
          <p:nvPr/>
        </p:nvSpPr>
        <p:spPr>
          <a:xfrm>
            <a:off x="2398792" y="1795232"/>
            <a:ext cx="8802410" cy="22467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 = 5;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 = 67;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Initialize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the address of num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point to num2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// This prints out the value of num2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NULL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NULL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What happens when we try this?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98C9CCB-5C7B-F69A-9284-96DF77113656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C9FA43-796A-134D-A5BB-FBC6BBC6AFA5}"/>
              </a:ext>
            </a:extLst>
          </p:cNvPr>
          <p:cNvSpPr txBox="1"/>
          <p:nvPr/>
        </p:nvSpPr>
        <p:spPr>
          <a:xfrm>
            <a:off x="1025604" y="6292883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220CDBE-C42B-E4EF-B1AB-3B621373FEE1}"/>
              </a:ext>
            </a:extLst>
          </p:cNvPr>
          <p:cNvSpPr txBox="1"/>
          <p:nvPr/>
        </p:nvSpPr>
        <p:spPr>
          <a:xfrm>
            <a:off x="1933864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A327341-1F56-F1B3-86C4-35A797E1C069}"/>
              </a:ext>
            </a:extLst>
          </p:cNvPr>
          <p:cNvSpPr txBox="1"/>
          <p:nvPr/>
        </p:nvSpPr>
        <p:spPr>
          <a:xfrm>
            <a:off x="8608144" y="6302108"/>
            <a:ext cx="62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B78A2E-34B0-C805-DC4E-2B041F1F6214}"/>
              </a:ext>
            </a:extLst>
          </p:cNvPr>
          <p:cNvSpPr txBox="1"/>
          <p:nvPr/>
        </p:nvSpPr>
        <p:spPr>
          <a:xfrm>
            <a:off x="9714824" y="6302108"/>
            <a:ext cx="621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0x8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51E264F-43CB-D730-147C-EC240DDFB5C1}"/>
              </a:ext>
            </a:extLst>
          </p:cNvPr>
          <p:cNvSpPr txBox="1"/>
          <p:nvPr/>
        </p:nvSpPr>
        <p:spPr>
          <a:xfrm>
            <a:off x="2984483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4333C13-7882-0459-A8D0-81B03032DB3A}"/>
              </a:ext>
            </a:extLst>
          </p:cNvPr>
          <p:cNvCxnSpPr>
            <a:cxnSpLocks/>
          </p:cNvCxnSpPr>
          <p:nvPr/>
        </p:nvCxnSpPr>
        <p:spPr>
          <a:xfrm flipV="1">
            <a:off x="1443981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B9E9DE1-4727-2D36-C33A-6921CEF48C00}"/>
              </a:ext>
            </a:extLst>
          </p:cNvPr>
          <p:cNvCxnSpPr>
            <a:cxnSpLocks/>
          </p:cNvCxnSpPr>
          <p:nvPr/>
        </p:nvCxnSpPr>
        <p:spPr>
          <a:xfrm flipV="1">
            <a:off x="2412008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A781428-5D7A-37D4-7AC8-827738DD93FD}"/>
              </a:ext>
            </a:extLst>
          </p:cNvPr>
          <p:cNvCxnSpPr>
            <a:cxnSpLocks/>
          </p:cNvCxnSpPr>
          <p:nvPr/>
        </p:nvCxnSpPr>
        <p:spPr>
          <a:xfrm flipV="1">
            <a:off x="3383114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88F3DB7-F403-4155-788B-1A8CE8A25B87}"/>
              </a:ext>
            </a:extLst>
          </p:cNvPr>
          <p:cNvCxnSpPr>
            <a:cxnSpLocks/>
          </p:cNvCxnSpPr>
          <p:nvPr/>
        </p:nvCxnSpPr>
        <p:spPr>
          <a:xfrm flipV="1">
            <a:off x="7770375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31736D83-A0CC-37BE-C897-FB919E5450B6}"/>
              </a:ext>
            </a:extLst>
          </p:cNvPr>
          <p:cNvCxnSpPr>
            <a:cxnSpLocks/>
          </p:cNvCxnSpPr>
          <p:nvPr/>
        </p:nvCxnSpPr>
        <p:spPr>
          <a:xfrm flipV="1">
            <a:off x="8855359" y="6155249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82D07E0-9B45-8CA1-0E15-892D3BC8ABA1}"/>
              </a:ext>
            </a:extLst>
          </p:cNvPr>
          <p:cNvCxnSpPr>
            <a:cxnSpLocks/>
          </p:cNvCxnSpPr>
          <p:nvPr/>
        </p:nvCxnSpPr>
        <p:spPr>
          <a:xfrm flipV="1">
            <a:off x="9959372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B9EF1683-A403-A121-6DF7-333615923415}"/>
              </a:ext>
            </a:extLst>
          </p:cNvPr>
          <p:cNvSpPr txBox="1"/>
          <p:nvPr/>
        </p:nvSpPr>
        <p:spPr>
          <a:xfrm>
            <a:off x="7502321" y="6303698"/>
            <a:ext cx="56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0x0</a:t>
            </a:r>
          </a:p>
        </p:txBody>
      </p:sp>
    </p:spTree>
    <p:extLst>
      <p:ext uri="{BB962C8B-B14F-4D97-AF65-F5344CB8AC3E}">
        <p14:creationId xmlns:p14="http://schemas.microsoft.com/office/powerpoint/2010/main" val="17512423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BCFEF8-DC41-DACF-E597-6E5682F0BF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C2A49F-133F-06D2-BE54-72DB5FF4C1A9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What Happens If We Aren’t Careful?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367115-9391-4CD0-26AB-25DB29BA2BEC}"/>
              </a:ext>
            </a:extLst>
          </p:cNvPr>
          <p:cNvSpPr txBox="1"/>
          <p:nvPr/>
        </p:nvSpPr>
        <p:spPr>
          <a:xfrm>
            <a:off x="1759113" y="5040997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13BC1A2D-5AC4-A23A-C1A1-9E85E47CA3A9}"/>
              </a:ext>
            </a:extLst>
          </p:cNvPr>
          <p:cNvSpPr/>
          <p:nvPr/>
        </p:nvSpPr>
        <p:spPr>
          <a:xfrm>
            <a:off x="630107" y="545618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FA90A534-DBDC-EF4D-8451-D17AB6CAD113}"/>
              </a:ext>
            </a:extLst>
          </p:cNvPr>
          <p:cNvSpPr/>
          <p:nvPr/>
        </p:nvSpPr>
        <p:spPr>
          <a:xfrm>
            <a:off x="1443555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716B8773-67E2-2C88-FEF3-BF4501DB95D2}"/>
              </a:ext>
            </a:extLst>
          </p:cNvPr>
          <p:cNvSpPr txBox="1"/>
          <p:nvPr/>
        </p:nvSpPr>
        <p:spPr>
          <a:xfrm>
            <a:off x="2398792" y="1795232"/>
            <a:ext cx="8802410" cy="22467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 = 5;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 = 67;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Initialize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the address of num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point to num2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“%d”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// This prints out the value of num2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NULL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NULL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“%d”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What happens when we try this?</a:t>
            </a:r>
          </a:p>
        </p:txBody>
      </p:sp>
      <p:sp>
        <p:nvSpPr>
          <p:cNvPr id="9" name="Cube 8">
            <a:extLst>
              <a:ext uri="{FF2B5EF4-FFF2-40B4-BE49-F238E27FC236}">
                <a16:creationId xmlns:a16="http://schemas.microsoft.com/office/drawing/2014/main" id="{92D35767-DACD-2B98-803D-9FAE6C5FD3F6}"/>
              </a:ext>
            </a:extLst>
          </p:cNvPr>
          <p:cNvSpPr/>
          <p:nvPr/>
        </p:nvSpPr>
        <p:spPr>
          <a:xfrm>
            <a:off x="7766574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CF5B75EC-64C5-4219-21A0-4B61C230D9D9}"/>
              </a:ext>
            </a:extLst>
          </p:cNvPr>
          <p:cNvSpPr/>
          <p:nvPr/>
        </p:nvSpPr>
        <p:spPr>
          <a:xfrm>
            <a:off x="8865566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7C7E90F4-AB21-938A-2113-0D8607599121}"/>
              </a:ext>
            </a:extLst>
          </p:cNvPr>
          <p:cNvSpPr/>
          <p:nvPr/>
        </p:nvSpPr>
        <p:spPr>
          <a:xfrm>
            <a:off x="9959531" y="5454913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A4500C7-A3C9-716D-D0DB-2CF195711610}"/>
              </a:ext>
            </a:extLst>
          </p:cNvPr>
          <p:cNvSpPr/>
          <p:nvPr/>
        </p:nvSpPr>
        <p:spPr>
          <a:xfrm>
            <a:off x="8147438" y="5077626"/>
            <a:ext cx="2871697" cy="2331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Important stuff is in this memory</a:t>
            </a:r>
          </a:p>
        </p:txBody>
      </p:sp>
      <p:sp>
        <p:nvSpPr>
          <p:cNvPr id="18" name="Cube 17">
            <a:extLst>
              <a:ext uri="{FF2B5EF4-FFF2-40B4-BE49-F238E27FC236}">
                <a16:creationId xmlns:a16="http://schemas.microsoft.com/office/drawing/2014/main" id="{42DD26CB-2306-D35E-1C85-7785CEA84C59}"/>
              </a:ext>
            </a:extLst>
          </p:cNvPr>
          <p:cNvSpPr/>
          <p:nvPr/>
        </p:nvSpPr>
        <p:spPr>
          <a:xfrm>
            <a:off x="2415121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F9B29650-7EBE-5091-7683-D9AD28F3E859}"/>
              </a:ext>
            </a:extLst>
          </p:cNvPr>
          <p:cNvSpPr/>
          <p:nvPr/>
        </p:nvSpPr>
        <p:spPr>
          <a:xfrm>
            <a:off x="3389620" y="5456015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0</a:t>
            </a:r>
          </a:p>
        </p:txBody>
      </p:sp>
      <p:sp>
        <p:nvSpPr>
          <p:cNvPr id="19" name="Cube 18">
            <a:extLst>
              <a:ext uri="{FF2B5EF4-FFF2-40B4-BE49-F238E27FC236}">
                <a16:creationId xmlns:a16="http://schemas.microsoft.com/office/drawing/2014/main" id="{06BFD630-9B2E-A301-EDAD-105B5C485736}"/>
              </a:ext>
            </a:extLst>
          </p:cNvPr>
          <p:cNvSpPr/>
          <p:nvPr/>
        </p:nvSpPr>
        <p:spPr>
          <a:xfrm>
            <a:off x="5220762" y="545601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57276FC5-E7F8-92A0-C0CD-9E800B76787E}"/>
              </a:ext>
            </a:extLst>
          </p:cNvPr>
          <p:cNvSpPr/>
          <p:nvPr/>
        </p:nvSpPr>
        <p:spPr>
          <a:xfrm>
            <a:off x="834763" y="3346448"/>
            <a:ext cx="1532211" cy="39686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We Are Here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F22ED0-E7BF-DB3F-FBB2-51C78362FB04}"/>
              </a:ext>
            </a:extLst>
          </p:cNvPr>
          <p:cNvSpPr txBox="1"/>
          <p:nvPr/>
        </p:nvSpPr>
        <p:spPr>
          <a:xfrm>
            <a:off x="2687184" y="5047190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cxnSp>
        <p:nvCxnSpPr>
          <p:cNvPr id="26" name="Connector: Curved 25">
            <a:extLst>
              <a:ext uri="{FF2B5EF4-FFF2-40B4-BE49-F238E27FC236}">
                <a16:creationId xmlns:a16="http://schemas.microsoft.com/office/drawing/2014/main" id="{9F9A280E-E747-B5E5-6DC1-4C4134F26798}"/>
              </a:ext>
            </a:extLst>
          </p:cNvPr>
          <p:cNvCxnSpPr/>
          <p:nvPr/>
        </p:nvCxnSpPr>
        <p:spPr>
          <a:xfrm rot="5400000" flipH="1" flipV="1">
            <a:off x="6308545" y="3632686"/>
            <a:ext cx="12700" cy="4008498"/>
          </a:xfrm>
          <a:prstGeom prst="curvedConnector3">
            <a:avLst>
              <a:gd name="adj1" fmla="val 6738843"/>
            </a:avLst>
          </a:prstGeom>
          <a:ln w="63500">
            <a:solidFill>
              <a:schemeClr val="accent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BF455021-2794-7591-AF74-B0204B83908B}"/>
              </a:ext>
            </a:extLst>
          </p:cNvPr>
          <p:cNvSpPr txBox="1"/>
          <p:nvPr/>
        </p:nvSpPr>
        <p:spPr>
          <a:xfrm>
            <a:off x="4190367" y="5038474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F4BE318-42BD-871C-68CA-2AF4DFF6501B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hlinkClick r:id="" action="ppaction://noaction"/>
            <a:extLst>
              <a:ext uri="{FF2B5EF4-FFF2-40B4-BE49-F238E27FC236}">
                <a16:creationId xmlns:a16="http://schemas.microsoft.com/office/drawing/2014/main" id="{AF7B1261-95D2-7301-C9B2-2B6EBC01AC86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4D1D735-F6B0-2FF9-CF52-0D1ED7D2E4B9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840B596C-2B43-2A1F-9D34-A995FE51A41E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hlinkClick r:id="" action="ppaction://noaction"/>
            <a:extLst>
              <a:ext uri="{FF2B5EF4-FFF2-40B4-BE49-F238E27FC236}">
                <a16:creationId xmlns:a16="http://schemas.microsoft.com/office/drawing/2014/main" id="{01F9D4F2-586A-FBF8-397B-5986245D625E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BEA4E96-CD57-5811-07BF-EF9BD7BBB18A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8D255B7A-D040-4F3C-2A29-60C96F36AC45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1C6145F6-7B8C-6B02-C76B-C82AF2BB1063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80ADC59-A09C-2EF7-67F4-4594FDE2D761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hlinkClick r:id="" action="ppaction://noaction"/>
            <a:extLst>
              <a:ext uri="{FF2B5EF4-FFF2-40B4-BE49-F238E27FC236}">
                <a16:creationId xmlns:a16="http://schemas.microsoft.com/office/drawing/2014/main" id="{C0FCF060-8F48-A26A-05D4-3CC3520AD6C5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C7FAFA1C-01F8-A51A-4B1F-160599B8D70F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989A3F7D-D454-5A3D-DD38-7EE6AD02C5E7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2CFE6D2C-EC2A-27D4-7D13-79FDDC76F24D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FDE4D833-30F5-4E48-4FF5-CCBB4917F352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hlinkClick r:id="" action="ppaction://noaction"/>
            <a:extLst>
              <a:ext uri="{FF2B5EF4-FFF2-40B4-BE49-F238E27FC236}">
                <a16:creationId xmlns:a16="http://schemas.microsoft.com/office/drawing/2014/main" id="{29DF694A-A20E-D74E-50DA-EDCD140CE41F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7D7296FA-1EB6-F538-9FA6-3CB7DE806C0B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hlinkClick r:id="" action="ppaction://noaction"/>
            <a:extLst>
              <a:ext uri="{FF2B5EF4-FFF2-40B4-BE49-F238E27FC236}">
                <a16:creationId xmlns:a16="http://schemas.microsoft.com/office/drawing/2014/main" id="{5FDB7C20-116D-2EB0-5E43-22F5B4770AAD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7CFA146D-8EE3-02E2-44E9-6C48CE611D3F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26CD60FB-047C-502E-CC5B-6B2DC118EBEA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1A36FA1-97EB-A0BD-0C35-4824B9014DD1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E43F2E88-7E12-61CF-1CD3-CC71126E5307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EA1A635F-ECCD-CDBF-2990-7C2354634886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16910510-318F-E282-8B51-E3C523671862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B8BD68C2-F02F-7520-1C25-F211C6911F96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C30EE3B-EA21-7DE0-C55B-528BA5708800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32EE8B04-E671-457D-70EC-FC4928001270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3974231-48CE-DA71-A918-9F4253C7BE4B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97B82E41-3217-D978-6A9C-38E74F5F8375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49F3BBDD-5E0F-4BD3-8EE0-615C8000CD1A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1677E32F-A005-9DC5-5719-3422CF82FDA2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CA9F08EA-8B23-DC6A-AF8C-65A914981C14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E59B2539-53DF-5421-7E92-C3D2F4A3D2A5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D00A704A-57D9-A474-D04F-FB7E056EB949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D2FFF7A8-7B9A-293A-A3BE-3E683D13769B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6A98C45A-027D-9EDA-8553-E605EB9A9069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B538B7BA-9B05-D548-90EE-823497AD3836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CF73ABE8-6969-7363-1980-15622DB0950E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F0EDD99E-63AF-0948-41FA-3CC07038A80E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C1FF7B1F-4003-681B-749E-F8D5F25A1634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03A75FF1-0280-B20C-C910-8BCB1630AC0D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06ECFCFA-2824-118F-8F31-F45A741446B7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C9A66FCC-394C-D874-4304-7F728B70A65F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3672B0AC-8CAA-F5AF-0245-41F275F8797F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A7A42D99-4412-3AD8-8663-0AB6BBD6B4BC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8FFF75CA-7BE6-CBE9-8548-C3540E87438D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370A40CE-642D-72A2-DF0E-38A2CBBB8802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CC3647E6-CE6B-433F-BEE9-7B0DE8DB4CB1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DC96A7E5-93A7-9280-1AFD-9CB65D53D9B0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C631ADC-AB4B-A1E5-FEB2-D37388CC6CA5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ED36CC4-54F5-ABA0-F1CA-6B56456BB18C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04B16B-5AAE-421D-F3DD-F5B4D389D26E}"/>
              </a:ext>
            </a:extLst>
          </p:cNvPr>
          <p:cNvSpPr txBox="1"/>
          <p:nvPr/>
        </p:nvSpPr>
        <p:spPr>
          <a:xfrm>
            <a:off x="1025604" y="6292883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1A50D02-76A5-D003-8E72-D43FA5671C13}"/>
              </a:ext>
            </a:extLst>
          </p:cNvPr>
          <p:cNvSpPr txBox="1"/>
          <p:nvPr/>
        </p:nvSpPr>
        <p:spPr>
          <a:xfrm>
            <a:off x="1933864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7F9E7E-23EC-3303-D179-304341CC258D}"/>
              </a:ext>
            </a:extLst>
          </p:cNvPr>
          <p:cNvSpPr txBox="1"/>
          <p:nvPr/>
        </p:nvSpPr>
        <p:spPr>
          <a:xfrm>
            <a:off x="8608144" y="6302108"/>
            <a:ext cx="62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6767DFD-160D-F642-A47E-20F32F49FBBD}"/>
              </a:ext>
            </a:extLst>
          </p:cNvPr>
          <p:cNvSpPr txBox="1"/>
          <p:nvPr/>
        </p:nvSpPr>
        <p:spPr>
          <a:xfrm>
            <a:off x="9714824" y="6302108"/>
            <a:ext cx="621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0x8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35458B3-502F-1B1F-0766-6D2C886705CC}"/>
              </a:ext>
            </a:extLst>
          </p:cNvPr>
          <p:cNvSpPr txBox="1"/>
          <p:nvPr/>
        </p:nvSpPr>
        <p:spPr>
          <a:xfrm>
            <a:off x="2984483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C7ABEC8-D1CE-B967-936F-BCC29CB57A90}"/>
              </a:ext>
            </a:extLst>
          </p:cNvPr>
          <p:cNvCxnSpPr>
            <a:cxnSpLocks/>
          </p:cNvCxnSpPr>
          <p:nvPr/>
        </p:nvCxnSpPr>
        <p:spPr>
          <a:xfrm flipV="1">
            <a:off x="1443981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AEE6C0C-C274-ACCF-7650-27C389FFCBD4}"/>
              </a:ext>
            </a:extLst>
          </p:cNvPr>
          <p:cNvCxnSpPr>
            <a:cxnSpLocks/>
          </p:cNvCxnSpPr>
          <p:nvPr/>
        </p:nvCxnSpPr>
        <p:spPr>
          <a:xfrm flipV="1">
            <a:off x="2412008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9C11E01C-DD43-93B0-E85A-637DDB9B341E}"/>
              </a:ext>
            </a:extLst>
          </p:cNvPr>
          <p:cNvCxnSpPr>
            <a:cxnSpLocks/>
          </p:cNvCxnSpPr>
          <p:nvPr/>
        </p:nvCxnSpPr>
        <p:spPr>
          <a:xfrm flipV="1">
            <a:off x="3383114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11C91ABC-0ABA-BF65-6CC9-1A22A92AB52E}"/>
              </a:ext>
            </a:extLst>
          </p:cNvPr>
          <p:cNvCxnSpPr>
            <a:cxnSpLocks/>
          </p:cNvCxnSpPr>
          <p:nvPr/>
        </p:nvCxnSpPr>
        <p:spPr>
          <a:xfrm flipV="1">
            <a:off x="7770375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0FA613D-089B-0DB8-5269-8B704642B6D4}"/>
              </a:ext>
            </a:extLst>
          </p:cNvPr>
          <p:cNvCxnSpPr>
            <a:cxnSpLocks/>
          </p:cNvCxnSpPr>
          <p:nvPr/>
        </p:nvCxnSpPr>
        <p:spPr>
          <a:xfrm flipV="1">
            <a:off x="8855359" y="6155249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5D6FB8CE-E665-DB9B-27BA-5A8A86240449}"/>
              </a:ext>
            </a:extLst>
          </p:cNvPr>
          <p:cNvCxnSpPr>
            <a:cxnSpLocks/>
          </p:cNvCxnSpPr>
          <p:nvPr/>
        </p:nvCxnSpPr>
        <p:spPr>
          <a:xfrm flipV="1">
            <a:off x="9959372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E8CA4BA5-E36E-2D0E-5EFD-FCFCD174AAA8}"/>
              </a:ext>
            </a:extLst>
          </p:cNvPr>
          <p:cNvSpPr txBox="1"/>
          <p:nvPr/>
        </p:nvSpPr>
        <p:spPr>
          <a:xfrm>
            <a:off x="7502321" y="6303698"/>
            <a:ext cx="56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0x0</a:t>
            </a:r>
          </a:p>
        </p:txBody>
      </p:sp>
    </p:spTree>
    <p:extLst>
      <p:ext uri="{BB962C8B-B14F-4D97-AF65-F5344CB8AC3E}">
        <p14:creationId xmlns:p14="http://schemas.microsoft.com/office/powerpoint/2010/main" val="20532787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5084-1B08-DB30-A2E8-89AFCD86ED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7B33BD9-A7E9-53B8-2E9C-A7F992B46774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Let’s See A Segmentation Fault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55D709-4ACD-B5AE-6A8C-E8688260FCFD}"/>
              </a:ext>
            </a:extLst>
          </p:cNvPr>
          <p:cNvSpPr txBox="1"/>
          <p:nvPr/>
        </p:nvSpPr>
        <p:spPr>
          <a:xfrm>
            <a:off x="1759113" y="5040997"/>
            <a:ext cx="85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</a:t>
            </a:r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ED213908-1289-820F-C8EF-19EAF27E462F}"/>
              </a:ext>
            </a:extLst>
          </p:cNvPr>
          <p:cNvSpPr/>
          <p:nvPr/>
        </p:nvSpPr>
        <p:spPr>
          <a:xfrm>
            <a:off x="630107" y="545618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125E3D65-6B1F-BB99-108F-7467E4779964}"/>
              </a:ext>
            </a:extLst>
          </p:cNvPr>
          <p:cNvSpPr/>
          <p:nvPr/>
        </p:nvSpPr>
        <p:spPr>
          <a:xfrm>
            <a:off x="1443555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422EE512-9E01-C8F6-252D-3ABC3BFE3475}"/>
              </a:ext>
            </a:extLst>
          </p:cNvPr>
          <p:cNvSpPr txBox="1"/>
          <p:nvPr/>
        </p:nvSpPr>
        <p:spPr>
          <a:xfrm>
            <a:off x="2398792" y="1795232"/>
            <a:ext cx="8802410" cy="22467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 = 5;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 = 67;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000" b="1" dirty="0">
                <a:latin typeface="Courier" pitchFamily="2" charset="0"/>
              </a:rPr>
              <a:t> 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Initialize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the address of num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&amp;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num2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point to num2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// This prints out the value of num2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NULL</a:t>
            </a:r>
            <a:r>
              <a:rPr lang="en-US" sz="2000" b="1" dirty="0">
                <a:latin typeface="Courier" pitchFamily="2" charset="0"/>
              </a:rPr>
              <a:t>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set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to NULL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);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What happens when we try this?</a:t>
            </a:r>
          </a:p>
        </p:txBody>
      </p:sp>
      <p:sp>
        <p:nvSpPr>
          <p:cNvPr id="9" name="Cube 8">
            <a:extLst>
              <a:ext uri="{FF2B5EF4-FFF2-40B4-BE49-F238E27FC236}">
                <a16:creationId xmlns:a16="http://schemas.microsoft.com/office/drawing/2014/main" id="{FC8789CD-BB80-F21A-D096-2453BEAED82F}"/>
              </a:ext>
            </a:extLst>
          </p:cNvPr>
          <p:cNvSpPr/>
          <p:nvPr/>
        </p:nvSpPr>
        <p:spPr>
          <a:xfrm>
            <a:off x="7766574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867DD412-0EBD-771A-B5A5-BD2AA820136C}"/>
              </a:ext>
            </a:extLst>
          </p:cNvPr>
          <p:cNvSpPr/>
          <p:nvPr/>
        </p:nvSpPr>
        <p:spPr>
          <a:xfrm>
            <a:off x="8865566" y="5456015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AA461DB8-C971-FF77-F953-53F3DF8920F8}"/>
              </a:ext>
            </a:extLst>
          </p:cNvPr>
          <p:cNvSpPr/>
          <p:nvPr/>
        </p:nvSpPr>
        <p:spPr>
          <a:xfrm>
            <a:off x="9959531" y="5454913"/>
            <a:ext cx="1273360" cy="723678"/>
          </a:xfrm>
          <a:prstGeom prst="cube">
            <a:avLst>
              <a:gd name="adj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Courier" charset="0"/>
                <a:cs typeface="Courier" charset="0"/>
              </a:rPr>
              <a:t>???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6516D28-10BF-E71C-4C50-3034BD871F5A}"/>
              </a:ext>
            </a:extLst>
          </p:cNvPr>
          <p:cNvSpPr/>
          <p:nvPr/>
        </p:nvSpPr>
        <p:spPr>
          <a:xfrm>
            <a:off x="8147438" y="5077626"/>
            <a:ext cx="2871697" cy="2331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Important stuff is in this memory</a:t>
            </a:r>
          </a:p>
        </p:txBody>
      </p:sp>
      <p:sp>
        <p:nvSpPr>
          <p:cNvPr id="18" name="Cube 17">
            <a:extLst>
              <a:ext uri="{FF2B5EF4-FFF2-40B4-BE49-F238E27FC236}">
                <a16:creationId xmlns:a16="http://schemas.microsoft.com/office/drawing/2014/main" id="{A5DA8CB5-9571-99DE-9C35-5B6F9F3C2C6D}"/>
              </a:ext>
            </a:extLst>
          </p:cNvPr>
          <p:cNvSpPr/>
          <p:nvPr/>
        </p:nvSpPr>
        <p:spPr>
          <a:xfrm>
            <a:off x="2415121" y="5456185"/>
            <a:ext cx="1148946" cy="723678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32EF7CEA-B6C5-9959-61A9-318417792F55}"/>
              </a:ext>
            </a:extLst>
          </p:cNvPr>
          <p:cNvSpPr/>
          <p:nvPr/>
        </p:nvSpPr>
        <p:spPr>
          <a:xfrm>
            <a:off x="3389620" y="5456015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0</a:t>
            </a:r>
          </a:p>
        </p:txBody>
      </p:sp>
      <p:sp>
        <p:nvSpPr>
          <p:cNvPr id="19" name="Cube 18">
            <a:extLst>
              <a:ext uri="{FF2B5EF4-FFF2-40B4-BE49-F238E27FC236}">
                <a16:creationId xmlns:a16="http://schemas.microsoft.com/office/drawing/2014/main" id="{51A52B47-5E55-594D-91CC-738E09B528B0}"/>
              </a:ext>
            </a:extLst>
          </p:cNvPr>
          <p:cNvSpPr/>
          <p:nvPr/>
        </p:nvSpPr>
        <p:spPr>
          <a:xfrm>
            <a:off x="5220762" y="5456015"/>
            <a:ext cx="992534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F0C8AB50-F2B8-EBE5-5D85-C127E2AC5EDB}"/>
              </a:ext>
            </a:extLst>
          </p:cNvPr>
          <p:cNvSpPr/>
          <p:nvPr/>
        </p:nvSpPr>
        <p:spPr>
          <a:xfrm>
            <a:off x="834763" y="3651248"/>
            <a:ext cx="1532211" cy="39686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We Are Here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BB3321-065E-F79C-D24A-B71957F18C89}"/>
              </a:ext>
            </a:extLst>
          </p:cNvPr>
          <p:cNvSpPr txBox="1"/>
          <p:nvPr/>
        </p:nvSpPr>
        <p:spPr>
          <a:xfrm>
            <a:off x="2687184" y="5047190"/>
            <a:ext cx="94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num2</a:t>
            </a:r>
          </a:p>
        </p:txBody>
      </p:sp>
      <p:cxnSp>
        <p:nvCxnSpPr>
          <p:cNvPr id="22" name="Connector: Curved 21">
            <a:extLst>
              <a:ext uri="{FF2B5EF4-FFF2-40B4-BE49-F238E27FC236}">
                <a16:creationId xmlns:a16="http://schemas.microsoft.com/office/drawing/2014/main" id="{BFC33E61-E43F-A143-6ED3-37A19A19F13A}"/>
              </a:ext>
            </a:extLst>
          </p:cNvPr>
          <p:cNvCxnSpPr>
            <a:stCxn id="48" idx="1"/>
            <a:endCxn id="9" idx="1"/>
          </p:cNvCxnSpPr>
          <p:nvPr/>
        </p:nvCxnSpPr>
        <p:spPr>
          <a:xfrm rot="5400000" flipH="1" flipV="1">
            <a:off x="6308545" y="3632686"/>
            <a:ext cx="12700" cy="4008498"/>
          </a:xfrm>
          <a:prstGeom prst="curvedConnector3">
            <a:avLst>
              <a:gd name="adj1" fmla="val 6738843"/>
            </a:avLst>
          </a:prstGeom>
          <a:ln w="63500">
            <a:solidFill>
              <a:schemeClr val="accent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E07AC95F-91C7-756D-EBF9-8794DB9C0B30}"/>
              </a:ext>
            </a:extLst>
          </p:cNvPr>
          <p:cNvSpPr txBox="1"/>
          <p:nvPr/>
        </p:nvSpPr>
        <p:spPr>
          <a:xfrm>
            <a:off x="4190367" y="5038474"/>
            <a:ext cx="10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ptr</a:t>
            </a:r>
            <a:endParaRPr lang="en-US" sz="2000" b="1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F533171-D2A3-9476-6EF5-76B67A299BB8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hlinkClick r:id="" action="ppaction://noaction"/>
            <a:extLst>
              <a:ext uri="{FF2B5EF4-FFF2-40B4-BE49-F238E27FC236}">
                <a16:creationId xmlns:a16="http://schemas.microsoft.com/office/drawing/2014/main" id="{9D5974D1-0D81-3023-3504-289A6A7F5059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EEBEF915-ABF2-5143-CE2E-93AD0B382569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AEB051A-C440-C1A0-D2D7-3934838A5435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hlinkClick r:id="" action="ppaction://noaction"/>
            <a:extLst>
              <a:ext uri="{FF2B5EF4-FFF2-40B4-BE49-F238E27FC236}">
                <a16:creationId xmlns:a16="http://schemas.microsoft.com/office/drawing/2014/main" id="{C23BE45C-444E-C327-A7F7-4E82D7B56AA6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2728090-BA0F-8E8D-DBBA-3AEA38E4363B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1303019C-5C27-DBB4-B917-FCC14D206D2D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13ACA87C-CB78-D1E0-FCA6-1FA13C14058B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856CC21F-263A-6F44-145F-32FE13DAD041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hlinkClick r:id="" action="ppaction://noaction"/>
            <a:extLst>
              <a:ext uri="{FF2B5EF4-FFF2-40B4-BE49-F238E27FC236}">
                <a16:creationId xmlns:a16="http://schemas.microsoft.com/office/drawing/2014/main" id="{DFB969A0-032C-15CB-689E-D83C45D8903F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4048FD0C-6927-2165-BF8B-D7BBDD2FE3A7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BEC2AD31-080B-27DB-44C7-478481F8EDB4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043F0FAD-31D4-5156-92F6-F1705CB09BB4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7C5C4784-1B75-162B-71F4-0C3E5B36F7A7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hlinkClick r:id="" action="ppaction://noaction"/>
            <a:extLst>
              <a:ext uri="{FF2B5EF4-FFF2-40B4-BE49-F238E27FC236}">
                <a16:creationId xmlns:a16="http://schemas.microsoft.com/office/drawing/2014/main" id="{4F3548B3-3127-9BEE-779B-1777962EA989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5E2539D0-C42D-54B0-8CC1-D18D2EE8241A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hlinkClick r:id="" action="ppaction://noaction"/>
            <a:extLst>
              <a:ext uri="{FF2B5EF4-FFF2-40B4-BE49-F238E27FC236}">
                <a16:creationId xmlns:a16="http://schemas.microsoft.com/office/drawing/2014/main" id="{9BFC9AE9-8099-01D2-CA7C-A8C618606F2D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F2B71AF8-DC77-02D4-E88C-D655A4E85834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E32179C9-2766-FEBB-9F37-FE6A1A1FC622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C8B3FF97-5F9F-1133-5043-E0A32E8ADA8E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685DEEDB-C332-B4E9-FE6F-0E4DFFE4338A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95139905-6674-60BA-C278-06AE13650346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7EF6CB99-71AD-0055-383D-F1ED1ADB1460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AAA3A81A-A703-B11A-25F3-A1DADB6980F9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83823D66-B7F3-1FFC-15E0-36C9641FBE40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26D23E51-C671-4F40-E03D-5E9048CE4452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AE8322F4-09DA-6337-79B5-8A7B0FB72855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CE496A96-ED75-C930-669C-EC46451D4F1D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3C41A51-73DF-B90E-220A-D2B6A4642264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AA4885B0-D460-7416-3287-281ACAAFCF33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284BABF0-A5F1-A278-0C1D-EDA1E9EAF501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9022CBD1-6F97-CB0A-49FC-D35224A8AE44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FA2DD44B-E06A-C1DA-03B3-D164E37479D5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AEBE7AD4-668E-EB50-24BB-035B26BBA2DE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E564FFA2-3978-F99E-02E1-A61DECAB15D3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1297DE40-18C0-403F-4479-17041DE4B335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07676E0E-A974-2F3C-7513-E29819CFD194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670C6137-2117-7A64-67A3-30B0BA85ED07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3E4FE2F2-B180-D854-C455-3326991C3A97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8B52077D-D401-C3CB-591D-CE2D8A1EE196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ABAA0E83-6329-C83E-A1F0-6B972BF3204A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C7FD3364-795E-DB2D-5C63-3CC65E8F4627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1DF93C4C-2B4C-AB00-1513-2F02168BB101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B8E7033-DAAB-6C40-D542-745B135FEBA5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D963A1D6-0786-CC43-A10C-21E59950B8EE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9F2537CA-1217-47E8-8957-8B8F60924873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3D9B2FB0-4260-E578-1E75-2246E8E7A52A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C3E1DED4-B7A8-AA3D-9667-2BE8B9B068C4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72590D5-8EF7-6E14-BDE9-AEFF9583612B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EC49793-323F-512F-061F-82212661012D}"/>
              </a:ext>
            </a:extLst>
          </p:cNvPr>
          <p:cNvSpPr/>
          <p:nvPr/>
        </p:nvSpPr>
        <p:spPr>
          <a:xfrm>
            <a:off x="3879967" y="4323902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Segmentation fault (core dumped)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7CAA209-6199-3C81-7C65-509970FD0E8B}"/>
              </a:ext>
            </a:extLst>
          </p:cNvPr>
          <p:cNvSpPr txBox="1"/>
          <p:nvPr/>
        </p:nvSpPr>
        <p:spPr>
          <a:xfrm>
            <a:off x="5749160" y="4042001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E40DDB6-D808-1E51-B0F5-1FE816DB2F86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79FACE2-2BB6-0EC8-FDB1-07AB6CBEF221}"/>
              </a:ext>
            </a:extLst>
          </p:cNvPr>
          <p:cNvSpPr txBox="1"/>
          <p:nvPr/>
        </p:nvSpPr>
        <p:spPr>
          <a:xfrm>
            <a:off x="1025604" y="6292883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4503A9-EBD3-7748-66B8-29D01AE45681}"/>
              </a:ext>
            </a:extLst>
          </p:cNvPr>
          <p:cNvSpPr txBox="1"/>
          <p:nvPr/>
        </p:nvSpPr>
        <p:spPr>
          <a:xfrm>
            <a:off x="1933864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76D79A7-8096-1E14-D1BE-02AF54E4B646}"/>
              </a:ext>
            </a:extLst>
          </p:cNvPr>
          <p:cNvSpPr txBox="1"/>
          <p:nvPr/>
        </p:nvSpPr>
        <p:spPr>
          <a:xfrm>
            <a:off x="8608144" y="6302108"/>
            <a:ext cx="62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33140F6-BD82-55F5-10E9-E7AC2080052A}"/>
              </a:ext>
            </a:extLst>
          </p:cNvPr>
          <p:cNvSpPr txBox="1"/>
          <p:nvPr/>
        </p:nvSpPr>
        <p:spPr>
          <a:xfrm>
            <a:off x="9714824" y="6302108"/>
            <a:ext cx="621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0x8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48BEA20-E303-17C0-D65E-E6DB7715A58B}"/>
              </a:ext>
            </a:extLst>
          </p:cNvPr>
          <p:cNvSpPr txBox="1"/>
          <p:nvPr/>
        </p:nvSpPr>
        <p:spPr>
          <a:xfrm>
            <a:off x="2984483" y="6302108"/>
            <a:ext cx="89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0x108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CA7A7D45-4552-307E-EDD9-3EEE806B7810}"/>
              </a:ext>
            </a:extLst>
          </p:cNvPr>
          <p:cNvCxnSpPr>
            <a:cxnSpLocks/>
          </p:cNvCxnSpPr>
          <p:nvPr/>
        </p:nvCxnSpPr>
        <p:spPr>
          <a:xfrm flipV="1">
            <a:off x="1443981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50A0779-B9FA-4732-1CFF-B2CC37EB5269}"/>
              </a:ext>
            </a:extLst>
          </p:cNvPr>
          <p:cNvCxnSpPr>
            <a:cxnSpLocks/>
          </p:cNvCxnSpPr>
          <p:nvPr/>
        </p:nvCxnSpPr>
        <p:spPr>
          <a:xfrm flipV="1">
            <a:off x="2412008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4B33493-9852-B3D9-AB86-A657A0E43DBB}"/>
              </a:ext>
            </a:extLst>
          </p:cNvPr>
          <p:cNvCxnSpPr>
            <a:cxnSpLocks/>
          </p:cNvCxnSpPr>
          <p:nvPr/>
        </p:nvCxnSpPr>
        <p:spPr>
          <a:xfrm flipV="1">
            <a:off x="3383114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546E7BDF-DE46-F9F4-D490-01399A4D2274}"/>
              </a:ext>
            </a:extLst>
          </p:cNvPr>
          <p:cNvCxnSpPr>
            <a:cxnSpLocks/>
          </p:cNvCxnSpPr>
          <p:nvPr/>
        </p:nvCxnSpPr>
        <p:spPr>
          <a:xfrm flipV="1">
            <a:off x="7770375" y="6149933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D4A16C2C-0476-2A73-90FF-25FB78CB5CE8}"/>
              </a:ext>
            </a:extLst>
          </p:cNvPr>
          <p:cNvCxnSpPr>
            <a:cxnSpLocks/>
          </p:cNvCxnSpPr>
          <p:nvPr/>
        </p:nvCxnSpPr>
        <p:spPr>
          <a:xfrm flipV="1">
            <a:off x="8855359" y="6155249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E753232-2422-D898-C893-3A11CC7FAFE7}"/>
              </a:ext>
            </a:extLst>
          </p:cNvPr>
          <p:cNvCxnSpPr>
            <a:cxnSpLocks/>
          </p:cNvCxnSpPr>
          <p:nvPr/>
        </p:nvCxnSpPr>
        <p:spPr>
          <a:xfrm flipV="1">
            <a:off x="9959372" y="6169426"/>
            <a:ext cx="0" cy="210982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8113D441-3083-5054-02E6-B274F5DDF75A}"/>
              </a:ext>
            </a:extLst>
          </p:cNvPr>
          <p:cNvSpPr txBox="1"/>
          <p:nvPr/>
        </p:nvSpPr>
        <p:spPr>
          <a:xfrm>
            <a:off x="7502321" y="6303698"/>
            <a:ext cx="56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0x0</a:t>
            </a:r>
          </a:p>
        </p:txBody>
      </p:sp>
    </p:spTree>
    <p:extLst>
      <p:ext uri="{BB962C8B-B14F-4D97-AF65-F5344CB8AC3E}">
        <p14:creationId xmlns:p14="http://schemas.microsoft.com/office/powerpoint/2010/main" val="3818795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A9DEE-EBDA-36E1-509E-E3A7107CF0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peech Bubble: Oval 27">
            <a:extLst>
              <a:ext uri="{FF2B5EF4-FFF2-40B4-BE49-F238E27FC236}">
                <a16:creationId xmlns:a16="http://schemas.microsoft.com/office/drawing/2014/main" id="{6FA4591E-00EF-E0BE-E81B-8E82268696C5}"/>
              </a:ext>
            </a:extLst>
          </p:cNvPr>
          <p:cNvSpPr/>
          <p:nvPr/>
        </p:nvSpPr>
        <p:spPr>
          <a:xfrm>
            <a:off x="8861455" y="4854582"/>
            <a:ext cx="2394373" cy="947503"/>
          </a:xfrm>
          <a:prstGeom prst="wedgeEllipseCallout">
            <a:avLst>
              <a:gd name="adj1" fmla="val -167494"/>
              <a:gd name="adj2" fmla="val -47911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When the function wants a pointer?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7C023D3-9922-55E7-4F0D-467934694DD5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9345203E-C3DB-B8E0-E9AB-85214314D3FD}"/>
              </a:ext>
            </a:extLst>
          </p:cNvPr>
          <p:cNvSpPr/>
          <p:nvPr/>
        </p:nvSpPr>
        <p:spPr>
          <a:xfrm>
            <a:off x="7932230" y="3429000"/>
            <a:ext cx="2793684" cy="1068603"/>
          </a:xfrm>
          <a:prstGeom prst="wedgeEllipseCallout">
            <a:avLst>
              <a:gd name="adj1" fmla="val -175242"/>
              <a:gd name="adj2" fmla="val -46141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And why can we pass in </a:t>
            </a:r>
            <a:r>
              <a:rPr lang="en-US" dirty="0" err="1">
                <a:latin typeface="Courier"/>
              </a:rPr>
              <a:t>arr</a:t>
            </a:r>
            <a:r>
              <a:rPr lang="en-US" dirty="0"/>
              <a:t> as a parameter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28E7B1-D23F-BE11-F1FE-5DDB15E98A56}"/>
              </a:ext>
            </a:extLst>
          </p:cNvPr>
          <p:cNvSpPr txBox="1"/>
          <p:nvPr/>
        </p:nvSpPr>
        <p:spPr>
          <a:xfrm>
            <a:off x="1247534" y="1976032"/>
            <a:ext cx="808213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24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2400" b="1" dirty="0">
                <a:latin typeface="Courier" pitchFamily="2" charset="0"/>
              </a:rPr>
              <a:t>() {</a:t>
            </a:r>
          </a:p>
          <a:p>
            <a:r>
              <a:rPr lang="en-US" sz="2400" b="1" dirty="0">
                <a:latin typeface="Courier" pitchFamily="2" charset="0"/>
              </a:rPr>
              <a:t>	</a:t>
            </a:r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400" b="1" dirty="0">
                <a:latin typeface="Courier" pitchFamily="2" charset="0"/>
              </a:rPr>
              <a:t> </a:t>
            </a:r>
            <a:r>
              <a:rPr lang="en-US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2400" b="1" dirty="0">
                <a:latin typeface="Courier" pitchFamily="2" charset="0"/>
              </a:rPr>
              <a:t>[] = {2, 4, 8, 16, 32};</a:t>
            </a:r>
          </a:p>
          <a:p>
            <a:r>
              <a:rPr lang="en-US" sz="2400" b="1" dirty="0">
                <a:latin typeface="Courier" pitchFamily="2" charset="0"/>
              </a:rPr>
              <a:t>	</a:t>
            </a:r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400" b="1" dirty="0">
                <a:latin typeface="Courier" pitchFamily="2" charset="0"/>
              </a:rPr>
              <a:t>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2400" b="1" dirty="0">
                <a:latin typeface="Courier" pitchFamily="2" charset="0"/>
              </a:rPr>
              <a:t> = </a:t>
            </a:r>
            <a:r>
              <a:rPr lang="en-US" sz="24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2400" b="1" dirty="0">
                <a:latin typeface="Courier" pitchFamily="2" charset="0"/>
              </a:rPr>
              <a:t>(</a:t>
            </a:r>
            <a:r>
              <a:rPr lang="en-US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2400" b="1" dirty="0">
                <a:latin typeface="Courier" pitchFamily="2" charset="0"/>
              </a:rPr>
              <a:t>) / </a:t>
            </a:r>
            <a:r>
              <a:rPr lang="en-US" sz="24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2400" b="1" dirty="0">
                <a:latin typeface="Courier" pitchFamily="2" charset="0"/>
              </a:rPr>
              <a:t>(</a:t>
            </a:r>
            <a:r>
              <a:rPr lang="en-US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2400" b="1" dirty="0">
                <a:latin typeface="Courier" pitchFamily="2" charset="0"/>
              </a:rPr>
              <a:t>[0]);</a:t>
            </a:r>
          </a:p>
          <a:p>
            <a:r>
              <a:rPr lang="en-US" sz="2400" b="1" dirty="0">
                <a:latin typeface="Courier" pitchFamily="2" charset="0"/>
              </a:rPr>
              <a:t>	</a:t>
            </a:r>
            <a:r>
              <a:rPr lang="en-US" sz="24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2400" b="1" dirty="0">
                <a:latin typeface="Courier" pitchFamily="2" charset="0"/>
              </a:rPr>
              <a:t>(</a:t>
            </a:r>
            <a:r>
              <a:rPr lang="en-US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2400" b="1" dirty="0">
                <a:latin typeface="Courier" pitchFamily="2" charset="0"/>
              </a:rPr>
              <a:t>); </a:t>
            </a:r>
          </a:p>
          <a:p>
            <a:r>
              <a:rPr lang="en-US" sz="2400" b="1" dirty="0">
                <a:latin typeface="Courier" pitchFamily="2" charset="0"/>
              </a:rPr>
              <a:t>	</a:t>
            </a:r>
            <a:r>
              <a:rPr lang="en-US" sz="24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2400" b="1" dirty="0">
                <a:latin typeface="Courier" pitchFamily="2" charset="0"/>
              </a:rPr>
              <a:t> 0;</a:t>
            </a:r>
          </a:p>
          <a:p>
            <a:r>
              <a:rPr lang="en-US" sz="2400" b="1" dirty="0">
                <a:latin typeface="Courier" pitchFamily="2" charset="0"/>
              </a:rPr>
              <a:t>}</a:t>
            </a:r>
          </a:p>
          <a:p>
            <a:endParaRPr lang="en-US" sz="2400" b="1" dirty="0">
              <a:latin typeface="Courier" pitchFamily="2" charset="0"/>
            </a:endParaRPr>
          </a:p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24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2400" b="1" dirty="0">
                <a:latin typeface="Courier"/>
              </a:rPr>
              <a:t>(</a:t>
            </a:r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400" b="1" dirty="0">
                <a:latin typeface="Courier" pitchFamily="2" charset="0"/>
              </a:rPr>
              <a:t> *</a:t>
            </a:r>
            <a:r>
              <a:rPr lang="en-US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400" b="1" dirty="0">
                <a:latin typeface="Courier" pitchFamily="2" charset="0"/>
              </a:rPr>
              <a:t>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2400" b="1" dirty="0">
                <a:latin typeface="Courier" pitchFamily="2" charset="0"/>
              </a:rPr>
              <a:t>) {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24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2400" b="1" dirty="0">
                <a:latin typeface="Courier"/>
              </a:rPr>
              <a:t>(</a:t>
            </a:r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400" b="1" dirty="0">
                <a:latin typeface="Courier" pitchFamily="2" charset="0"/>
              </a:rPr>
              <a:t> </a:t>
            </a:r>
            <a:r>
              <a:rPr lang="en-US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2400" b="1" dirty="0">
                <a:latin typeface="Courier" pitchFamily="2" charset="0"/>
              </a:rPr>
              <a:t>=0;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2400" b="1" dirty="0">
                <a:latin typeface="Courier" pitchFamily="2" charset="0"/>
              </a:rPr>
              <a:t>&lt;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2400" b="1" dirty="0">
                <a:latin typeface="Courier" pitchFamily="2" charset="0"/>
              </a:rPr>
              <a:t>; </a:t>
            </a:r>
            <a:r>
              <a:rPr lang="en-US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2400" b="1" dirty="0">
                <a:latin typeface="Courier" pitchFamily="2" charset="0"/>
              </a:rPr>
              <a:t>++) {</a:t>
            </a:r>
          </a:p>
          <a:p>
            <a:pPr>
              <a:tabLst>
                <a:tab pos="457200" algn="l"/>
              </a:tabLst>
            </a:pPr>
            <a:r>
              <a:rPr lang="en-US" sz="2400" b="1" dirty="0">
                <a:latin typeface="Courier" pitchFamily="2" charset="0"/>
              </a:rPr>
              <a:t>		</a:t>
            </a:r>
            <a:r>
              <a:rPr lang="en-US" sz="24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400" b="1" dirty="0">
                <a:latin typeface="Courier"/>
              </a:rPr>
              <a:t>(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“%d ”</a:t>
            </a:r>
            <a:r>
              <a:rPr lang="en-US" sz="2400" b="1" dirty="0">
                <a:latin typeface="Courier" pitchFamily="2" charset="0"/>
              </a:rPr>
              <a:t>,</a:t>
            </a:r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400" b="1" dirty="0">
                <a:latin typeface="Courier" pitchFamily="2" charset="0"/>
              </a:rPr>
              <a:t>*(</a:t>
            </a:r>
            <a:r>
              <a:rPr lang="en-US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400" b="1" dirty="0">
                <a:latin typeface="Courier" pitchFamily="2" charset="0"/>
              </a:rPr>
              <a:t>+</a:t>
            </a:r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24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2400" b="1" dirty="0">
                <a:latin typeface="Courier" pitchFamily="2" charset="0"/>
              </a:rPr>
              <a:t>	}</a:t>
            </a:r>
          </a:p>
          <a:p>
            <a:r>
              <a:rPr lang="en-US" sz="2400" b="1" dirty="0">
                <a:latin typeface="Courier" pitchFamily="2" charset="0"/>
              </a:rPr>
              <a:t>}</a:t>
            </a:r>
            <a:endParaRPr lang="en-US" sz="2400" b="1" dirty="0">
              <a:latin typeface="Courier"/>
            </a:endParaRPr>
          </a:p>
          <a:p>
            <a:endParaRPr lang="en-US" dirty="0"/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DF55EC09-8FE3-9110-54BD-1FC679BD5C9A}"/>
              </a:ext>
            </a:extLst>
          </p:cNvPr>
          <p:cNvSpPr/>
          <p:nvPr/>
        </p:nvSpPr>
        <p:spPr>
          <a:xfrm>
            <a:off x="6859787" y="5714298"/>
            <a:ext cx="2301193" cy="896044"/>
          </a:xfrm>
          <a:prstGeom prst="wedgeEllipseCallout">
            <a:avLst>
              <a:gd name="adj1" fmla="val -75166"/>
              <a:gd name="adj2" fmla="val -5382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And what’s going on here?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56C2454-5B40-0F77-C08D-EBCE4832E9C3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hlinkClick r:id="" action="ppaction://noaction"/>
            <a:extLst>
              <a:ext uri="{FF2B5EF4-FFF2-40B4-BE49-F238E27FC236}">
                <a16:creationId xmlns:a16="http://schemas.microsoft.com/office/drawing/2014/main" id="{54A437DA-564B-52EA-6D0A-0746BD203529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41CB7FC-8055-21E7-B6C8-4B172F328185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7CCC22E-85D2-A1AC-6268-2EF4E7B3C1A1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hlinkClick r:id="" action="ppaction://noaction"/>
            <a:extLst>
              <a:ext uri="{FF2B5EF4-FFF2-40B4-BE49-F238E27FC236}">
                <a16:creationId xmlns:a16="http://schemas.microsoft.com/office/drawing/2014/main" id="{7729B3AE-C3FE-F43E-DF21-9AE74B060E54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FDB33DB-ACEF-FF7D-D436-768F273380E5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552DF1D-8F56-C944-CBC9-F3D7A9F7E10C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A28C053-DD23-C919-3EC4-9C963D61E6B5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FB0FE2B-9EAD-170E-26F1-CE35F3AA5FC4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hlinkClick r:id="" action="ppaction://noaction"/>
            <a:extLst>
              <a:ext uri="{FF2B5EF4-FFF2-40B4-BE49-F238E27FC236}">
                <a16:creationId xmlns:a16="http://schemas.microsoft.com/office/drawing/2014/main" id="{2BEF1650-DB85-0960-05D4-4B0DA006EB76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559A82D2-C55B-BB26-8D28-9C91F4926EE0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03AC44-C551-014C-6FFA-D31969FF1C69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0E7B2B71-DA9D-3EF1-DF87-BFFC58EE2D18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840F4A3-84C0-5F1D-77A3-CB95AA2AA0E0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>
            <a:hlinkClick r:id="" action="ppaction://noaction"/>
            <a:extLst>
              <a:ext uri="{FF2B5EF4-FFF2-40B4-BE49-F238E27FC236}">
                <a16:creationId xmlns:a16="http://schemas.microsoft.com/office/drawing/2014/main" id="{C0432B16-6BBD-1CD9-2607-D2BB0AB3D9DC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24FD3073-54AF-3D54-C98A-AD41C64E2CA5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hlinkClick r:id="" action="ppaction://noaction"/>
            <a:extLst>
              <a:ext uri="{FF2B5EF4-FFF2-40B4-BE49-F238E27FC236}">
                <a16:creationId xmlns:a16="http://schemas.microsoft.com/office/drawing/2014/main" id="{1E3387D9-9D66-E645-746A-91E690C30AC6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CDD22B22-13FD-6E14-013D-EE70F86D6BD5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4A3A7E2-A7A0-BAED-4E8F-030EFA021D7C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4AA7E488-E139-C007-7F33-A69DDA74155A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85787DEF-6145-CCE4-3303-60B4ECB605AD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83F59911-592B-DA5F-F61B-89B14EECB1E1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2FEFF729-38CC-942A-48E8-B30E945B5BF8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1C960CAA-7157-C6F2-FC92-57CEF05BC947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A1EB2ED-6E7E-0AF9-FC4D-A6BE894B4942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E535DD58-9F42-E041-B436-8B045446EA44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15C6CB3C-953E-C9D3-EA97-0941CFC2EA9C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5C953308-5FBC-14D5-E1B3-1F4F2587B914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EEC62044-8615-0311-D8B3-698678DEBCF7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F143357F-0FFB-18D0-3B8C-DDE49082BC1F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C883BFAA-69E1-43B7-EF51-4B2C3BDE9DDE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98D0D5F0-D95E-8B32-70E5-B6D47292C218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A7515276-93D6-0B51-E374-11D47F27F052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E697C3A3-4E31-AE29-3A75-C4B752A6E420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0ACB389A-5D54-5C83-0C34-32EA13B38394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93D4C4B1-AE2E-CCB1-4316-B27D3885A139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9DFEFED7-E00E-03DA-2505-6B39C245F7CF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219343FB-D870-7096-1D1D-746B44D08EE0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92DE9DB6-E0CD-5ABF-917B-76EB48B812AF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4CAE04DE-D702-9A8E-D0A1-FECE43354385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FB1C87E4-B2F0-D94C-3BAA-3AF94B8A65CA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C67784CA-B54B-9C42-E874-9A6598287810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DDB9CB85-D3F9-53E1-75EF-4D9BDC077644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066934CF-C274-E6A5-7CAD-DF021C40C64A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125DF6D6-8412-FAEC-76E9-E401F0A2C802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02847067-7095-2853-6B3C-A115A4C78D66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FFF898F4-C2FE-5543-B5E4-6C3BABD58B5B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C709D150-C11A-379D-0D32-B2B6BE73E6B8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0923741-4D84-D14F-5D3C-BB143CF6C5A2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81E9BB0-40B9-2193-6A6B-18245401D687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515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6" grpId="0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811C5-4D71-E80E-6D15-8CFA9AF4C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1F6DC75-549B-7DFD-AE6A-24B337F74FBA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D2D1C0-F34C-5942-5B7B-1250C018AB0E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7A75BB41-1661-7095-A9D2-203A73AEB03C}"/>
              </a:ext>
            </a:extLst>
          </p:cNvPr>
          <p:cNvSpPr/>
          <p:nvPr/>
        </p:nvSpPr>
        <p:spPr>
          <a:xfrm>
            <a:off x="65477" y="2199190"/>
            <a:ext cx="655174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0DE3C97B-0ABC-CEF8-5111-A77F582A2B9F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87127B81-FDC9-1697-CDF7-FA44DDDC1403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DE079FFE-8823-1632-C843-AD15F13C0A10}"/>
              </a:ext>
            </a:extLst>
          </p:cNvPr>
          <p:cNvCxnSpPr>
            <a:cxnSpLocks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BBEB1975-F1FA-727B-0B40-BACFFA0B9278}"/>
              </a:ext>
            </a:extLst>
          </p:cNvPr>
          <p:cNvCxnSpPr>
            <a:cxnSpLocks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Cube 74">
            <a:extLst>
              <a:ext uri="{FF2B5EF4-FFF2-40B4-BE49-F238E27FC236}">
                <a16:creationId xmlns:a16="http://schemas.microsoft.com/office/drawing/2014/main" id="{9DB5F5B9-BDAD-3EA5-96C6-27C06F84D29E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7" name="Cube 76">
            <a:extLst>
              <a:ext uri="{FF2B5EF4-FFF2-40B4-BE49-F238E27FC236}">
                <a16:creationId xmlns:a16="http://schemas.microsoft.com/office/drawing/2014/main" id="{2C8353D6-DCB4-B4AA-F0DF-93312E13EFC3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1E72BEDE-2D6D-3060-3AAD-C1252D6BCF8B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85" name="Cube 84">
            <a:extLst>
              <a:ext uri="{FF2B5EF4-FFF2-40B4-BE49-F238E27FC236}">
                <a16:creationId xmlns:a16="http://schemas.microsoft.com/office/drawing/2014/main" id="{A69DF984-A838-19F0-B1E1-E2A7A3D8234B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88" name="Cube 87">
            <a:extLst>
              <a:ext uri="{FF2B5EF4-FFF2-40B4-BE49-F238E27FC236}">
                <a16:creationId xmlns:a16="http://schemas.microsoft.com/office/drawing/2014/main" id="{EADA9B64-3187-3797-8549-924063A4BB54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90" name="Cube 89">
            <a:extLst>
              <a:ext uri="{FF2B5EF4-FFF2-40B4-BE49-F238E27FC236}">
                <a16:creationId xmlns:a16="http://schemas.microsoft.com/office/drawing/2014/main" id="{52B1699F-29AC-640E-934F-C33918C44056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73B2531C-18B0-98B1-23A6-B502122B786A}"/>
              </a:ext>
            </a:extLst>
          </p:cNvPr>
          <p:cNvCxnSpPr>
            <a:cxnSpLocks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F3B11CB5-6337-B73D-E44E-F011345FFCD1}"/>
              </a:ext>
            </a:extLst>
          </p:cNvPr>
          <p:cNvCxnSpPr>
            <a:cxnSpLocks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9DBCA452-97CC-3020-8FC4-0524651F0030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A8B821FE-25F4-09A7-07C3-6FDDB3C949C8}"/>
              </a:ext>
            </a:extLst>
          </p:cNvPr>
          <p:cNvCxnSpPr>
            <a:cxnSpLocks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431EC54A-3AFC-9E28-F46E-947F5FC37AFA}"/>
              </a:ext>
            </a:extLst>
          </p:cNvPr>
          <p:cNvCxnSpPr>
            <a:cxnSpLocks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0" name="Cube 109">
            <a:extLst>
              <a:ext uri="{FF2B5EF4-FFF2-40B4-BE49-F238E27FC236}">
                <a16:creationId xmlns:a16="http://schemas.microsoft.com/office/drawing/2014/main" id="{057AAB72-B9E8-CC95-E72B-BFD85C19C52E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11" name="Cube 110">
            <a:extLst>
              <a:ext uri="{FF2B5EF4-FFF2-40B4-BE49-F238E27FC236}">
                <a16:creationId xmlns:a16="http://schemas.microsoft.com/office/drawing/2014/main" id="{50564068-36AC-0BDE-7F9E-0BC262881AC5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112" name="Cube 111">
            <a:extLst>
              <a:ext uri="{FF2B5EF4-FFF2-40B4-BE49-F238E27FC236}">
                <a16:creationId xmlns:a16="http://schemas.microsoft.com/office/drawing/2014/main" id="{3FA2B29B-BE8D-987C-3DD8-E9FAE6758AF9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1E61FFE7-43E3-1FC7-97EB-0808387B8E32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BB0DF603-B573-5352-BD2C-AFB83BC2F472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5" name="TextBox 114">
            <a:extLst>
              <a:ext uri="{FF2B5EF4-FFF2-40B4-BE49-F238E27FC236}">
                <a16:creationId xmlns:a16="http://schemas.microsoft.com/office/drawing/2014/main" id="{508594D7-B207-C752-0415-685F6F7E499D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BF578AE0-2DAC-5ED4-7F0A-0B4853475F77}"/>
              </a:ext>
            </a:extLst>
          </p:cNvPr>
          <p:cNvCxnSpPr>
            <a:cxnSpLocks/>
            <a:stCxn id="11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7" name="TextBox 116">
            <a:extLst>
              <a:ext uri="{FF2B5EF4-FFF2-40B4-BE49-F238E27FC236}">
                <a16:creationId xmlns:a16="http://schemas.microsoft.com/office/drawing/2014/main" id="{A42020A7-CA05-0349-8CEC-CDAD88D8624B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531F1D7E-1879-B1B5-BEAA-C730BB493E60}"/>
              </a:ext>
            </a:extLst>
          </p:cNvPr>
          <p:cNvCxnSpPr>
            <a:cxnSpLocks/>
            <a:stCxn id="11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9" name="TextBox 118">
            <a:extLst>
              <a:ext uri="{FF2B5EF4-FFF2-40B4-BE49-F238E27FC236}">
                <a16:creationId xmlns:a16="http://schemas.microsoft.com/office/drawing/2014/main" id="{8E88C7A0-A387-4DE3-7BFC-9DA6617EEC56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6B7C8A2B-75BB-7BDA-A35B-61560BCAA664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1" name="Cube 120">
            <a:extLst>
              <a:ext uri="{FF2B5EF4-FFF2-40B4-BE49-F238E27FC236}">
                <a16:creationId xmlns:a16="http://schemas.microsoft.com/office/drawing/2014/main" id="{579BE480-F195-689D-4A7D-FD1743674306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122" name="Cube 121">
            <a:extLst>
              <a:ext uri="{FF2B5EF4-FFF2-40B4-BE49-F238E27FC236}">
                <a16:creationId xmlns:a16="http://schemas.microsoft.com/office/drawing/2014/main" id="{2F3EA86F-F8CE-4684-9C4B-85F1C75C061E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8F9DC5AB-6B4D-8A38-59C1-F04553A3EA4D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33BF0C47-AE0F-174F-3064-D5F0167A97F5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72822308-9E39-C8DB-6298-161B953ABDB0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E8E7EF00-E73B-27EF-3B47-820F1284C74D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05D66044-ACFF-32E5-CC18-C366407208B7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07AFC87D-AB01-A0A8-15E7-EB1A7B067E8B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5A9C990A-B8CC-E695-1D5B-3AF8CCBD7E96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900C1440-17D7-E7DC-D1BC-3BF3BA8AAA2E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" action="ppaction://noaction"/>
            <a:extLst>
              <a:ext uri="{FF2B5EF4-FFF2-40B4-BE49-F238E27FC236}">
                <a16:creationId xmlns:a16="http://schemas.microsoft.com/office/drawing/2014/main" id="{A1A64DA9-06DB-11D9-C777-363EAC6CAD97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0E10D58-671E-8E6D-0BE4-8EE2FBC211D5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CC8AED8-ECD8-1036-E1E8-522DEE84DC65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hlinkClick r:id="" action="ppaction://noaction"/>
            <a:extLst>
              <a:ext uri="{FF2B5EF4-FFF2-40B4-BE49-F238E27FC236}">
                <a16:creationId xmlns:a16="http://schemas.microsoft.com/office/drawing/2014/main" id="{04899E78-6E2A-AF6D-7CBB-D7E8FF39EEA1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323431C-2F81-349F-6ADA-9B26A5D4DC95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0C91C7F-2E6D-335E-E849-BDF94BED006D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0F5F971-156D-90C7-8998-DDD082EAD68E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F1A251A-0819-9689-7E56-A9138F35E146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hlinkClick r:id="" action="ppaction://noaction"/>
            <a:extLst>
              <a:ext uri="{FF2B5EF4-FFF2-40B4-BE49-F238E27FC236}">
                <a16:creationId xmlns:a16="http://schemas.microsoft.com/office/drawing/2014/main" id="{5C5F0BD3-AB81-D352-53E6-62AB0E399E99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1DA7580-B7AA-4B8A-CA11-7CA2814DC392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E345B16-5E3D-0F28-9E91-47D32B37E835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EE29079-5648-33AF-FA36-8FF7FF9123F1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8A5D5BC-3987-F85D-7E53-53ADBA8740AE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hlinkClick r:id="" action="ppaction://noaction"/>
            <a:extLst>
              <a:ext uri="{FF2B5EF4-FFF2-40B4-BE49-F238E27FC236}">
                <a16:creationId xmlns:a16="http://schemas.microsoft.com/office/drawing/2014/main" id="{9D11CBA8-17A2-39BC-98F8-08E509B78E6A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4193E0B-3D4F-098C-A8CA-2AFF054935DA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hlinkClick r:id="" action="ppaction://noaction"/>
            <a:extLst>
              <a:ext uri="{FF2B5EF4-FFF2-40B4-BE49-F238E27FC236}">
                <a16:creationId xmlns:a16="http://schemas.microsoft.com/office/drawing/2014/main" id="{58DEF55D-8B33-ECAF-838C-EBA5545B9D47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6E9815E-EFFC-0F5B-C1ED-648EEE000C9B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436451E-72C4-12CD-E7C8-ABD4D8296961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9FB0C3B-9FAB-4E94-5B23-A5A146981628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5A94C93-3C4F-26F6-EBC6-987E952CF797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6348985-B266-24E4-5BF3-07956BBF40B5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1C68042-E843-5F99-0992-43C172D22F09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D6618A46-A741-42CD-5475-7B1174B49AF0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3F5ED15-0667-2707-0E20-387589814F8A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EA18FDC-A0AA-9DA4-1CE6-C25ED33423D5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288DAA45-ACAB-91DE-06FF-DB945A77ECF8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FAB6D1E-B872-FC10-44E2-E22AEEC6CC67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51D716F-97F3-E162-E08F-90C52E7038F7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438BAB99-6B9E-5702-1C77-9DE260893B36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87B6F5BF-E785-0C00-F4A4-0285ECA1E5A3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48DC26FD-551F-5FD8-5A6B-9682F89F80DD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9BF636F1-FFE9-14E9-5318-257A72693A46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3684661-986D-78F3-159C-922B5E1C7536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8E9EB66D-B7E5-E31C-0014-FA8424F9BD50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6F02FBB0-AA78-420B-ACE3-15C1A8719704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640E1A50-8CB9-77BA-FDE8-4B70BA9BE27F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C2F6108C-7FE9-4626-FBF5-4DB4B2B93DC1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EA7E18CE-24B9-EA73-8750-CB01F3246BB7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94E1D5DC-7C20-6C82-C676-5D8EECAEC9EB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DB716C5A-3D3A-A0F5-88A1-1E818D0BB4A3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54A976C6-B808-2AD5-D3BB-63180FD2A96A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D4A7006-3D27-2B5A-5377-D6B8E6BA6A01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842CBE27-7B59-ED53-1505-FC175A46BC64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DF591495-D62A-3DF1-8CB6-D10A77A05BA5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0B04120-D5BD-1E9A-0B49-643CC1586EE6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F340FDA-45E1-D4E4-4A6E-4D0DD07FEA00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4C61E7BA-72E6-E030-FEC5-B98FB21B7E36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87D7AD97-BB4E-35B2-0779-F8EC283B9A13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8BBB657-0821-478F-6ABA-2356E134BBDC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240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C1A38-8CBA-7407-D86C-C709AA46B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14AFE19-3624-641B-D1D7-5CB961EBDC7F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97A788-18F9-E143-07C8-21DD6C656E9C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95036935-B610-09F2-E741-309FB8CA3120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A0401D-684B-0F4D-11DE-843286F41D13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8FDF6936-D58F-0571-1B1E-7B0B858DECCE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6858895-E1D8-5521-5462-28919795E494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3B860179-7931-FACC-9F53-AD41B4B003DA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90A6A514-1B28-DE57-40E8-A5E7380AFA68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DA4002B-7415-BE6C-ED89-18E727CEFA6A}"/>
              </a:ext>
            </a:extLst>
          </p:cNvPr>
          <p:cNvCxnSpPr>
            <a:cxnSpLocks/>
            <a:stCxn id="57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Cube 74">
            <a:extLst>
              <a:ext uri="{FF2B5EF4-FFF2-40B4-BE49-F238E27FC236}">
                <a16:creationId xmlns:a16="http://schemas.microsoft.com/office/drawing/2014/main" id="{7EEABC80-7F21-10BA-D771-627246551221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79158F4-7094-847B-F9FE-CD901B686AF5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77" name="Cube 76">
            <a:extLst>
              <a:ext uri="{FF2B5EF4-FFF2-40B4-BE49-F238E27FC236}">
                <a16:creationId xmlns:a16="http://schemas.microsoft.com/office/drawing/2014/main" id="{A4872EC8-D58A-B438-A56F-95F001499F23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E74C6DB9-5677-12FE-414E-CC08BE3DB9E3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FB7D2BA2-0C64-1745-08C9-F35467D7BA77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05FE821A-8F28-91E5-5EBF-102AFCE448A5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85" name="Cube 84">
            <a:extLst>
              <a:ext uri="{FF2B5EF4-FFF2-40B4-BE49-F238E27FC236}">
                <a16:creationId xmlns:a16="http://schemas.microsoft.com/office/drawing/2014/main" id="{63833064-0E43-6161-F186-66609B75C4E6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489759E9-4C85-3EF1-622C-335BB12C45FA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88" name="Cube 87">
            <a:extLst>
              <a:ext uri="{FF2B5EF4-FFF2-40B4-BE49-F238E27FC236}">
                <a16:creationId xmlns:a16="http://schemas.microsoft.com/office/drawing/2014/main" id="{23C9929D-318A-FF88-C493-5520C106C96B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  <a:endParaRPr lang="en-US" b="1" dirty="0">
              <a:solidFill>
                <a:srgbClr val="C00000"/>
              </a:solidFill>
              <a:ea typeface="Courier" charset="0"/>
              <a:cs typeface="Courier" charset="0"/>
            </a:endParaRPr>
          </a:p>
        </p:txBody>
      </p:sp>
      <p:sp>
        <p:nvSpPr>
          <p:cNvPr id="90" name="Cube 89">
            <a:extLst>
              <a:ext uri="{FF2B5EF4-FFF2-40B4-BE49-F238E27FC236}">
                <a16:creationId xmlns:a16="http://schemas.microsoft.com/office/drawing/2014/main" id="{4A7AAD00-CCC5-A57F-B530-F081BFBADA1B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DEEA652B-2CD9-9642-3FE4-23ED432B71D1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73D943BD-3F16-1B35-7295-28321D34B0BC}"/>
              </a:ext>
            </a:extLst>
          </p:cNvPr>
          <p:cNvCxnSpPr>
            <a:cxnSpLocks/>
            <a:stCxn id="91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771B5582-1E8B-572B-9502-87827793BAF2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6F8544CB-A2FB-7E99-6948-4095EB72A3DB}"/>
              </a:ext>
            </a:extLst>
          </p:cNvPr>
          <p:cNvCxnSpPr>
            <a:cxnSpLocks/>
            <a:stCxn id="94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67ADBA64-17CC-BEBF-3790-A94C1A2BD239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5FADA170-29DE-9854-3686-B8FA2425E805}"/>
              </a:ext>
            </a:extLst>
          </p:cNvPr>
          <p:cNvCxnSpPr>
            <a:cxnSpLocks/>
            <a:stCxn id="96" idx="0"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7BF577B6-A28E-EDC0-4A1B-88F4FC632BEE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016A625B-D655-AE03-4DBE-F36B274B993B}"/>
              </a:ext>
            </a:extLst>
          </p:cNvPr>
          <p:cNvCxnSpPr>
            <a:cxnSpLocks/>
            <a:stCxn id="98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F281B6F1-A8C8-B971-193F-69B02F24FB4E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076F0AE9-06C7-261E-7EF5-47082844AF7A}"/>
              </a:ext>
            </a:extLst>
          </p:cNvPr>
          <p:cNvCxnSpPr>
            <a:cxnSpLocks/>
            <a:stCxn id="100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Arrow: Right 5">
            <a:extLst>
              <a:ext uri="{FF2B5EF4-FFF2-40B4-BE49-F238E27FC236}">
                <a16:creationId xmlns:a16="http://schemas.microsoft.com/office/drawing/2014/main" id="{9162E94B-3174-0296-DF2D-5B34C3517D94}"/>
              </a:ext>
            </a:extLst>
          </p:cNvPr>
          <p:cNvSpPr/>
          <p:nvPr/>
        </p:nvSpPr>
        <p:spPr>
          <a:xfrm>
            <a:off x="48026" y="2459975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5" name="Cube 14">
            <a:extLst>
              <a:ext uri="{FF2B5EF4-FFF2-40B4-BE49-F238E27FC236}">
                <a16:creationId xmlns:a16="http://schemas.microsoft.com/office/drawing/2014/main" id="{59323B66-4CB0-E846-9457-A7EDA43068A2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B4F084EB-FE38-99B1-1B02-6E728243B1E0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820C111D-E7B9-C587-8D44-49558DF13EE3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272306-1BD9-BD27-3FCA-A1CBD1877B90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7B85BE3B-85E4-8DAF-EFC0-F2F8B1B33F7B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ADF3044D-A3ED-FC13-AF75-A6AA89703468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98BCD70E-F6DB-0530-6373-E12ECD0170EB}"/>
              </a:ext>
            </a:extLst>
          </p:cNvPr>
          <p:cNvCxnSpPr>
            <a:cxnSpLocks/>
            <a:stCxn id="54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F00C24BD-4FF7-950A-3E19-654BDD12F578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8F35A421-816E-77D1-0461-8BDF258500B8}"/>
              </a:ext>
            </a:extLst>
          </p:cNvPr>
          <p:cNvCxnSpPr>
            <a:cxnSpLocks/>
            <a:stCxn id="59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FCE5B633-4444-5F78-4CE5-5781FEA72CFC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87F75A8D-0716-6A50-E6DD-8CEBBB852267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4" name="Cube 73">
            <a:extLst>
              <a:ext uri="{FF2B5EF4-FFF2-40B4-BE49-F238E27FC236}">
                <a16:creationId xmlns:a16="http://schemas.microsoft.com/office/drawing/2014/main" id="{53196F28-5189-1F8E-1A2E-CC5B89297205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9" name="Cube 78">
            <a:extLst>
              <a:ext uri="{FF2B5EF4-FFF2-40B4-BE49-F238E27FC236}">
                <a16:creationId xmlns:a16="http://schemas.microsoft.com/office/drawing/2014/main" id="{A64B00F7-FA52-81C4-8D51-036A101E7DE0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3D2B0146-AF3E-3039-6271-D9864DB9FE23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hlinkClick r:id="" action="ppaction://noaction"/>
            <a:extLst>
              <a:ext uri="{FF2B5EF4-FFF2-40B4-BE49-F238E27FC236}">
                <a16:creationId xmlns:a16="http://schemas.microsoft.com/office/drawing/2014/main" id="{5F173D11-CDB7-F21F-D01D-19FB2E056F42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6ECB0C6E-C8D9-83E1-4187-9181D5A5C3DC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A1B40887-789F-95D0-9655-70CA71829250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>
            <a:hlinkClick r:id="" action="ppaction://noaction"/>
            <a:extLst>
              <a:ext uri="{FF2B5EF4-FFF2-40B4-BE49-F238E27FC236}">
                <a16:creationId xmlns:a16="http://schemas.microsoft.com/office/drawing/2014/main" id="{577F527D-0F0B-1748-7B98-79409B01E964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5209F0B4-F0F9-C408-C97C-E88D29F51D19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5123BAE7-9F4D-DE95-54C0-17F2A58EA20B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3F562A3-A389-B108-A0E0-C46216A04602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DE273CE2-8F7A-C57B-BE82-F4E271A76DC7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hlinkClick r:id="" action="ppaction://noaction"/>
            <a:extLst>
              <a:ext uri="{FF2B5EF4-FFF2-40B4-BE49-F238E27FC236}">
                <a16:creationId xmlns:a16="http://schemas.microsoft.com/office/drawing/2014/main" id="{F58443F5-C772-7FDA-41DC-67D21DAC7154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D8125054-C03D-6DF9-CC04-85DD945E1733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95FEF54-7F38-F2AD-E141-58C84B72A17D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0558377B-A362-10D1-3502-DC8C2E3902A4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6BD483F0-6645-7B4B-5EE6-D6AB828E0287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13">
            <a:hlinkClick r:id="" action="ppaction://noaction"/>
            <a:extLst>
              <a:ext uri="{FF2B5EF4-FFF2-40B4-BE49-F238E27FC236}">
                <a16:creationId xmlns:a16="http://schemas.microsoft.com/office/drawing/2014/main" id="{CF0D756E-4489-A6AD-DEA3-2C1BE22B9BDF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80FAC6D9-A504-0756-8876-A07AC72C8579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Rectangle 115">
            <a:hlinkClick r:id="" action="ppaction://noaction"/>
            <a:extLst>
              <a:ext uri="{FF2B5EF4-FFF2-40B4-BE49-F238E27FC236}">
                <a16:creationId xmlns:a16="http://schemas.microsoft.com/office/drawing/2014/main" id="{C782B842-93E5-9A43-FE1D-9A9ED429BE78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34092198-CFCE-5C68-C1FF-1D05CC6A539F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B75EB97B-BFA4-42A4-5DD0-912C55F52EFB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9DF44C37-2E35-1884-6A81-7EF3CEFE9F43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16369CD4-995D-9BC6-C073-6D71E737B4C3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7F945B2E-5546-FF60-8460-1DD12CEFF05E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0FAB6D0E-EDD1-9846-59D6-8E2885D5F2CB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D3D2FD46-040C-6A5A-E2C2-B985A14A0BDF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84B73FEC-34E7-7C20-87B4-11999B688713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8DAFD8EC-47CE-0374-4A65-7D1B9D32AC62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232AB7BF-EA38-9D35-A3A2-D03DEDAE02BF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9B0A6603-C62A-FEDD-F395-E3A9B2076D61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FAFE930C-06E7-786D-63AE-332545642ABC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7EBAB472-A0F1-3131-624A-6C2DFB9B7204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AA2E8FF6-C681-605A-7CB6-5F2D32B9D9BF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261F6181-9A6D-E5C5-29E3-BDFD8BDBB2C8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D8607854-DE87-44D9-5034-2AD21593F2E9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639B0D3B-8D08-3D51-86F7-1AAC429798C8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934EEBF5-CEFB-2FD6-A1F5-B5CDAA25E1D0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8751799A-4F2D-318E-6705-4A25147F40CA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14AE68FF-CB94-9D32-E436-0E3D84083660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31262236-1102-DD30-E5D2-2FE1FBFBB4C5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DE9F1F51-1CD9-CBEC-5464-DE6D43700502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6FA05FC7-F79D-22FF-64A5-4FB830693F9A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121ABFD-803D-5573-6382-A28E264DFBE6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AE79FEAF-11E8-9C60-1D67-5F865AF6A506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6A869708-1AFF-EE10-A289-DE1B93A1278C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55868F8F-91BE-BC5F-4895-84185AA0AC90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31C00628-E826-DC19-2A07-FC4C4842C873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6799B2CE-C9AA-51D0-8540-547D2985EF8E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6BFF4EAE-14FD-2A95-DDC3-849523AAC97E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D537404-9D71-5323-C08C-266116BAD8CB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2E4D47B4-1448-ED86-44DA-71CDDF2DF0E6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6519CAD-1981-8FB4-D49E-7373A77B8EF2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9631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B1FCF2-DE54-A23C-AD76-B94EA07CF2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BD049BF-FA12-A368-BAB9-FA3102882EC8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34C2BE-9ABA-1CE1-654C-AE4FC5AE9632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C3D5D534-1BA7-30F8-3705-4F0309D5D8E0}"/>
              </a:ext>
            </a:extLst>
          </p:cNvPr>
          <p:cNvSpPr/>
          <p:nvPr/>
        </p:nvSpPr>
        <p:spPr>
          <a:xfrm>
            <a:off x="48026" y="2938948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DB9C7D71-A4BC-7CBB-51E4-D968CD333976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50E3D8-430A-8C31-98CF-D50C02F4996D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7851B54D-3930-DE61-0734-0D463E175672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BC73D8-53A9-85F8-D899-186C0C56D945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9467AA6-930F-F5D9-3D79-FCB2C76CA000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D9A0A419-E6FA-B91E-5196-DCA6AE4AB63A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FE0A6C9-8F07-5D76-077F-04E1B9C11B2B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DF9B5CA2-85BB-1814-2674-EB71D4F98667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D916C6-5CB6-25D4-3F7D-0810AE4F7E99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2444B5CF-E0B6-E209-97A9-9EE9E24F5721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D31E676-48CE-0D0D-3FF6-3E74D5E4D0B3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CCC30DC2-336D-8D27-3F96-0FF76B067921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CAEBD91-33DA-D7CC-4A61-8764FFF09483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82D67D92-DE68-52D2-A793-8F228E95D01A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8B8073C-0DE5-F245-ABE3-C5260987D34D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F95B0DBE-4B66-67D2-4F73-455EB09A5D25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D9AEE5A-128C-9C5C-27E8-03318029AC04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05C6C6F2-5838-F15E-4508-ADDBF897B4EA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2A9A930-FFB5-FB32-D541-71ABB7F5804C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C79B020A-FED0-6092-AA8E-175DBEAA4868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C63DE4FE-B38A-699F-FEC1-9447D0ABF0A1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26C844EC-6FE9-D7E1-3CAF-0A457A59F764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A2D1E505-AB98-8BFF-391F-FDC6BB30E8DD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053A9588-5628-62BF-524C-32AB4C763045}"/>
              </a:ext>
            </a:extLst>
          </p:cNvPr>
          <p:cNvCxnSpPr>
            <a:cxnSpLocks/>
            <a:stCxn id="64" idx="0"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5CE3DE75-8671-3AB9-5DE9-1D0FBBCAABD3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404F9C28-3F4E-BB7C-9A93-A36D1EAC942B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CEF5C27F-0095-1C5B-254C-8A252F9A6E92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143DB93D-D37F-C463-2E91-FD0FB8707951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62155EBD-95D7-4FE5-4281-2BCBCD642D59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B7218817-7453-32D1-8648-933FF73B4D92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2C137DFA-143C-EBDD-A5E5-E76294F5F10E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24AF2BD9-A37C-BCAC-872D-5B6A72798F7F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1F3B52BF-5DF3-4F0D-86D9-65FAF3E2C918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111E4E78-55E1-E640-E240-87BB530C75FF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61693C3C-9129-9760-8216-861DE1A48C34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85828332-F055-09B9-E219-E35671721120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F4DC9D94-CF67-410E-5428-97C75263E338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33A850B7-39F7-60AF-B124-787B95DF733B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9E5A35C1-9FBB-D7F5-AF40-C6DD0E445921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98D5A30D-7B97-194E-B0D7-821ED1F22D4D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2CFCE2AD-DA18-F594-B94F-6B8350DE56A5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4B72BB8-AAAB-EDB7-E687-DE64E9AEDD63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" action="ppaction://noaction"/>
            <a:extLst>
              <a:ext uri="{FF2B5EF4-FFF2-40B4-BE49-F238E27FC236}">
                <a16:creationId xmlns:a16="http://schemas.microsoft.com/office/drawing/2014/main" id="{234FFEFF-112A-4ADA-7D5C-F7465E33128A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845B8EE-AFF9-F2D6-D4ED-8DC67E3762FF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66E1EB1-3213-BC74-AF97-A48ED89D81F5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hlinkClick r:id="" action="ppaction://noaction"/>
            <a:extLst>
              <a:ext uri="{FF2B5EF4-FFF2-40B4-BE49-F238E27FC236}">
                <a16:creationId xmlns:a16="http://schemas.microsoft.com/office/drawing/2014/main" id="{97582863-E8C1-6EBE-12DD-B6CB5A1ED518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D7D0716-84F1-7170-80C7-7BFC99A184E5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8EBAD91-C6E7-93F0-E007-10AF2E8E3524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F89A0F7-5FA2-C555-F8C8-352D7765225F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B48F3B9-098E-76C1-8280-53DA7566889B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hlinkClick r:id="" action="ppaction://noaction"/>
            <a:extLst>
              <a:ext uri="{FF2B5EF4-FFF2-40B4-BE49-F238E27FC236}">
                <a16:creationId xmlns:a16="http://schemas.microsoft.com/office/drawing/2014/main" id="{FA993254-04FB-63BD-8EB8-3C3B736D33DA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397BA26-D91F-1B7A-3E5F-A171A2BD766F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FECA82A-BE05-43E0-4E28-912DCF691BBB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026F9C2-B1C8-31D5-418D-6EE46BD7932F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ACAA3B6-09F7-606F-3B3A-08D52B1C3E55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hlinkClick r:id="" action="ppaction://noaction"/>
            <a:extLst>
              <a:ext uri="{FF2B5EF4-FFF2-40B4-BE49-F238E27FC236}">
                <a16:creationId xmlns:a16="http://schemas.microsoft.com/office/drawing/2014/main" id="{B6C888D2-3473-3614-A0EC-60C812584FC0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04B10BE-7974-0F5E-ABAF-D5A8013D1810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hlinkClick r:id="" action="ppaction://noaction"/>
            <a:extLst>
              <a:ext uri="{FF2B5EF4-FFF2-40B4-BE49-F238E27FC236}">
                <a16:creationId xmlns:a16="http://schemas.microsoft.com/office/drawing/2014/main" id="{406F2BD0-C94A-9B25-D181-6D693AD63077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B2AA0E7-059A-4833-C234-9528EDBEEED2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7642273-8684-1FA1-7690-C034649BD924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63A56E9-AD65-5D45-A267-947CADC5CD17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C36BB0B5-A13F-F135-9660-8EADDBDFB3BB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135871F-8230-6125-E5F0-9247406BF2A9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B5498E66-652E-E6D3-13E8-79B10838FDAE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AB5C9595-848D-F593-AD8B-087F040CA845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12E5DB6-88EE-1FED-E227-5B816AB14744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9C737AF-258F-F4C9-1590-A54E0EB12EF7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2E610A00-0AE1-BF92-F9EE-BA13B2E0ED86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CA64FCFD-9FBD-D75A-BBC8-EBA189824CA5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438758B-E2DA-CB34-7E50-0BCDAD795EE1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4DBFF85-B6FD-0DB3-C269-F0BAF973FC03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2CE969C6-CC7E-363A-CF3F-9C960CF6E94A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A170915-BDB3-DAC4-40DE-9EDFF0A0507E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34A0C1A-0D80-7E50-05F0-41410ED8C38F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9087DDE7-AFA3-5AA1-8C20-C96B4FC55CA1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3C714B4C-6276-FF9C-69E5-1E066DD155CA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F3386E63-CE38-A2D6-E651-831C873E4A53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74704B64-40DB-1660-BEBC-C6A0B2ECC5F0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18E49764-D092-6D86-082D-9F1EB37240CE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3CFA9179-A132-E2C9-316C-CD0CC1825C07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40CE5F3B-369E-FA2A-57CA-90B1F28E8755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657786E1-960A-2DAA-12A4-3E7DFF7F3C8F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48348EE9-34F2-173A-B0A9-508A0A82FF2F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24C42062-D530-F9CF-95F7-B1B070EF3314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1F04127C-3BBA-0CDC-8699-8D5E930EB898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81A007A9-EDDF-DEAD-05AC-BD16ABD6A13B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82D8421-386F-0FFF-2199-67224F5E9E06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43FAE1C1-00C6-23C8-75EA-023A44FD252C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3999313-0231-5052-C84F-58BF55DB51F6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0E5F9FBC-A365-C804-DC51-E0C9576CB4C6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E8BFB2C-A46E-6E52-A6C7-5EDEDE3AB9D3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1061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1F9FD-AB06-E2B1-383F-F8B1440DF4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1" name="Connector: Curved 90">
            <a:extLst>
              <a:ext uri="{FF2B5EF4-FFF2-40B4-BE49-F238E27FC236}">
                <a16:creationId xmlns:a16="http://schemas.microsoft.com/office/drawing/2014/main" id="{D0D3CB1B-C6F9-40BC-B50E-2BFF59978366}"/>
              </a:ext>
            </a:extLst>
          </p:cNvPr>
          <p:cNvCxnSpPr>
            <a:cxnSpLocks/>
            <a:endCxn id="13" idx="3"/>
          </p:cNvCxnSpPr>
          <p:nvPr/>
        </p:nvCxnSpPr>
        <p:spPr>
          <a:xfrm rot="16200000" flipV="1">
            <a:off x="6664132" y="3057389"/>
            <a:ext cx="1728535" cy="555871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7D5E0364-3466-DD83-8A05-DC5087A7243F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6533E7-55B7-1038-B8D1-95AFF526538B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052577C-54B6-901F-EB38-7A6EC65A91BE}"/>
              </a:ext>
            </a:extLst>
          </p:cNvPr>
          <p:cNvSpPr/>
          <p:nvPr/>
        </p:nvSpPr>
        <p:spPr>
          <a:xfrm>
            <a:off x="48026" y="3194766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41134C14-255A-9683-3A9A-A76A4C32507C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0ED0D9-B326-B471-C1AC-FF86EEAD9AA9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C90F6C21-B025-BF22-9449-4B5E0C5668E3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6AA06F5-2D4E-B7B5-0655-9C694FCD21BB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17B2C95-02F4-F942-5E8B-B560704B11E7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FDDE91A5-2981-181F-A1F0-4F09140EEA78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860C484-D27E-E340-683B-6499219BFACC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52A6D020-6638-4B59-B1FE-DB6BC4CA742D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77483B9-E194-8737-306A-E153474ED9DE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71F6EB7A-4432-DED6-E68A-DACEC9CC0E58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975F37D-F236-5B6F-2650-37170574A0E7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0694960E-EEA5-63A1-AC14-988302EAA28D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AAB4F48-C06B-CCA4-B7F9-A6F7A88661FF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C5C94FEB-086A-C9DB-5BF0-7BD2F6250971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10E8189-BD0C-4E8D-B22C-0619B7738485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9A6A2695-6E58-5FE9-55FC-FE3CC650E701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523CDE2-9ECC-E36A-247C-1B42066F7F0B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4FA526F5-C944-9FE7-7AED-07E9359D12E8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7D49BD3-39F2-E4D8-2721-6C823BD70848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6FE6520C-E46A-7DBD-CD07-B6EBC39E7C3A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CD3B2B60-3CC8-87F0-7BBB-98F1AE52DBD7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CB15F8A3-853B-A6C0-9992-ACA025C86DAE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E6CB52E6-00B5-5CE3-4A7F-7E76912F9396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243939E4-1817-B87B-8F4E-9218A7DFB742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D9099AAE-4FC0-4444-AA21-91158F73665B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DFB66993-3D76-D7F8-5659-269E0F2DC073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8DBC8982-3F73-9D8B-09C6-DEE015CF2E8A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738FDD2F-EE80-03BA-2E97-7F93449DDBD7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8BDEC36D-4232-DB20-CAD1-419D0F06FF3C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48B32022-B95D-C9A3-C874-6B0F37431BA6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23A3746-9D20-81DC-F9D5-D26FD181EDF5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93E4A2A7-53A2-D39B-F0F4-84D260206B3E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07969839-B41A-7F89-C7B3-6796F61AB3BA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86C2B99-4738-8CF6-37EC-909D44051F3C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A1149246-F87C-17F2-E8AA-CDC90A310E7E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78BAC822-3326-CF8C-50C0-7E33625C7113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C877C073-4928-1CC4-5421-88E9168E9477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3F373390-6AC5-6109-215D-62BC5C4712A9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F355737A-1D7E-DB9C-9722-684AA47CD25A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95040761-AFE2-C275-F3FF-B1D91871648B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F208952F-AE08-A9DB-6D82-9D086BE31215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85" name="Arrow: Right 84">
            <a:extLst>
              <a:ext uri="{FF2B5EF4-FFF2-40B4-BE49-F238E27FC236}">
                <a16:creationId xmlns:a16="http://schemas.microsoft.com/office/drawing/2014/main" id="{7FBE79B8-0C16-4208-C83F-05B6868644FC}"/>
              </a:ext>
            </a:extLst>
          </p:cNvPr>
          <p:cNvSpPr/>
          <p:nvPr/>
        </p:nvSpPr>
        <p:spPr>
          <a:xfrm>
            <a:off x="74786" y="4161206"/>
            <a:ext cx="655174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Here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FD5A93B-4354-66A1-6AE8-A25139146F10}"/>
              </a:ext>
            </a:extLst>
          </p:cNvPr>
          <p:cNvSpPr txBox="1"/>
          <p:nvPr/>
        </p:nvSpPr>
        <p:spPr>
          <a:xfrm>
            <a:off x="7813794" y="3844605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endParaRPr lang="en-US" sz="1600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0E905BEE-EEF1-9B48-2E57-5BAB62A6DE0E}"/>
              </a:ext>
            </a:extLst>
          </p:cNvPr>
          <p:cNvSpPr txBox="1"/>
          <p:nvPr/>
        </p:nvSpPr>
        <p:spPr>
          <a:xfrm>
            <a:off x="8798113" y="3838158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0B25D2B5-58A4-2149-0815-EC7870DA6424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hlinkClick r:id="" action="ppaction://noaction"/>
            <a:extLst>
              <a:ext uri="{FF2B5EF4-FFF2-40B4-BE49-F238E27FC236}">
                <a16:creationId xmlns:a16="http://schemas.microsoft.com/office/drawing/2014/main" id="{00939EC5-4E19-91CB-58D9-12AFDD6CD75E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68AC6750-3C99-2C4B-0C69-9EB5D7E23ADA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6ED4576C-DD44-DE58-87E3-50226D3DD9D1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hlinkClick r:id="" action="ppaction://noaction"/>
            <a:extLst>
              <a:ext uri="{FF2B5EF4-FFF2-40B4-BE49-F238E27FC236}">
                <a16:creationId xmlns:a16="http://schemas.microsoft.com/office/drawing/2014/main" id="{EE2CB5A1-7E4F-F924-9499-19B222BABC6C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B628AD9-FDCC-D1FD-969A-3EA08477045B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C2E6ADFE-947B-C7EE-4583-64D1F6CDDDAF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59D21F78-F2B8-BA75-22DC-927FE82F780E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2F264C11-8FE1-41DA-F733-235A0AB90187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103">
            <a:hlinkClick r:id="" action="ppaction://noaction"/>
            <a:extLst>
              <a:ext uri="{FF2B5EF4-FFF2-40B4-BE49-F238E27FC236}">
                <a16:creationId xmlns:a16="http://schemas.microsoft.com/office/drawing/2014/main" id="{B818191B-D45A-48FA-A94F-48A000C953EF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D577E142-CC7E-3D17-2435-F1846BDE5766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FDB62C84-BA30-79A4-E88F-D97F1783C623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60E923EC-D947-976B-2C40-22007014335D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3F16A828-E6E6-3B4A-13A2-440DDD95B542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hlinkClick r:id="" action="ppaction://noaction"/>
            <a:extLst>
              <a:ext uri="{FF2B5EF4-FFF2-40B4-BE49-F238E27FC236}">
                <a16:creationId xmlns:a16="http://schemas.microsoft.com/office/drawing/2014/main" id="{4A074892-46C5-52C8-030D-1E689E59D043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25941489-8626-F835-A5DB-E3CAD92867B7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10">
            <a:hlinkClick r:id="" action="ppaction://noaction"/>
            <a:extLst>
              <a:ext uri="{FF2B5EF4-FFF2-40B4-BE49-F238E27FC236}">
                <a16:creationId xmlns:a16="http://schemas.microsoft.com/office/drawing/2014/main" id="{9E021D3B-46D5-C43B-4FF3-165768E69737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3119753-5944-9354-9A0E-543566AD9349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0E725791-AA07-E5DF-D09A-F511A85330DC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B68A019A-645C-0C35-7512-5F6D7C81987F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0C115B62-2865-4E09-FAF7-731619958E2D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7B7F1733-F5C9-E7F4-B761-A7872FBD5496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9F5B05A3-8D05-C6E9-89B4-E709C48026F6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87263AF0-54B1-9F9E-E5D0-19AFAD3998EE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6297F928-3860-CD09-5AF0-3B5D854C596A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FD947CDC-F690-BF9E-3892-4A409F7AA954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089078C0-6AA9-D045-8534-CB4C977C6B42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15BF6BDD-D328-1650-58FC-33BF126E882B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E03A76EE-BAAB-69A2-6D8B-23E5769BF0CD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9CC0B4BA-5CAB-4703-602C-E1CE2EB61EF7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546A59EC-C7B9-F77D-1B36-DB9C9F4EBFE1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D0E54322-359D-E482-C22C-DE9155CEA37E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3A52A526-57A8-E734-BE4E-94B853BC5D8D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3853E969-B33D-245B-50EA-5201E96A6023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B35306AA-5420-7881-D1D2-7F8ACA1841EF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294338BD-1055-6A91-643F-8AE399B596D9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64FC25A6-CA7B-D995-CD17-8A52A45DE6DD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FF5181A9-D2D2-90BF-4B7F-D71F5A2113CD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6B445AF5-9306-86D5-AC20-4CDDB8AB1AB6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DEFFAF69-1BEC-A897-28A7-8A48C10F6E7E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B1F4ED11-2B09-6DA3-3D73-DA35B3D5C392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76A69FC7-AFCC-E901-35E1-DAFD69ED0D49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F0D5C20E-31F4-6EA6-16B5-109E696305B0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01F9D4FF-5708-BB92-F1A1-A75730CC1419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6DE832BE-FCF0-1CAA-E78F-A3BA1B88EB80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7F691DDC-4509-610B-7A2D-08BCC6F53B68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AE2000A8-BB87-2FA3-492A-63DC6BE6D616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2489C1C5-D87A-94E0-C9DB-CA267170B822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09D5E99C-0F7D-FA44-7201-85287804CBFD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206C241-49DE-388A-4A68-3DDA48F1053A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1104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DDA8F3-9952-34D6-E6BD-2BAF5CBEE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8" name="Connector: Curved 87">
            <a:extLst>
              <a:ext uri="{FF2B5EF4-FFF2-40B4-BE49-F238E27FC236}">
                <a16:creationId xmlns:a16="http://schemas.microsoft.com/office/drawing/2014/main" id="{186F15B2-28C5-7380-21ED-2B05ACD2EF55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665300" y="3468052"/>
            <a:ext cx="3328158" cy="1329850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Connector: Curved 86">
            <a:extLst>
              <a:ext uri="{FF2B5EF4-FFF2-40B4-BE49-F238E27FC236}">
                <a16:creationId xmlns:a16="http://schemas.microsoft.com/office/drawing/2014/main" id="{8EDE5CFF-3B4E-C130-210A-C992FDD47731}"/>
              </a:ext>
            </a:extLst>
          </p:cNvPr>
          <p:cNvCxnSpPr>
            <a:cxnSpLocks/>
          </p:cNvCxnSpPr>
          <p:nvPr/>
        </p:nvCxnSpPr>
        <p:spPr>
          <a:xfrm rot="16200000" flipV="1">
            <a:off x="6664132" y="3057389"/>
            <a:ext cx="1728535" cy="555871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E71AF9FF-9D75-884C-79E1-73451E2EC828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BF6FCE-24E7-11A1-0F1A-52763C84EC3D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28B5CCFD-DBB6-222C-D4E6-07CDD2C2CADE}"/>
              </a:ext>
            </a:extLst>
          </p:cNvPr>
          <p:cNvSpPr/>
          <p:nvPr/>
        </p:nvSpPr>
        <p:spPr>
          <a:xfrm>
            <a:off x="48026" y="3194766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B2402B84-1776-5411-69E2-C3DE3B1C73CE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8959AD-F984-CBDE-2EFF-27392DE0B8B6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5E017951-C32D-7C04-ACFB-DFFE7DEBE795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9918A34-F37B-06A5-1567-E92D27741FF1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8E92DA0-5D95-A947-54DF-DD6260DE7D08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C0E7CB24-0C34-14E4-D209-FD2469CAF597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558AD2D-77D1-B04C-9346-2DBEE966FCD5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EC4E490E-F6B3-E81C-088B-93F841880A86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EB1D1DF-D7A2-27EE-21DA-5C2305CD44C9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6A1BB872-BD09-E07D-1E03-968B00863D0F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5E11E71-8C69-2DE8-691B-0DD4E4A3EFCA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095E321F-89C5-9174-7060-86029AE5B846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887F362-6E75-FE98-7E20-363E052964B2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B6249781-2292-9D1E-268B-89D7327FC9B2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43A2DCF-40BE-FF47-C166-B9954360A1A4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FE4B551F-4F1C-8C54-6339-21D82719D83B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65D067C-A022-9DC7-24A8-0CA4625E8268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163D4DEA-9C4E-7998-BD3C-3DF6F3A0FFB8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9854D67-75C1-35DB-56B1-FB2484587BAF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C2938798-A122-32C5-25EA-F1D0E1AE478F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0C688EF9-AAE7-247B-6DB4-85F16CE58B47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C3FEF4D7-75AE-8685-C056-B72EB68783A4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35804929-D17E-B9AD-4AFB-B27F02EDC419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6429EE00-F085-2193-3D26-6F30C4F0AAE5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176A0407-8D4B-842B-DE33-2EC6AEC95148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A017F5FF-1F45-DDDD-27B8-178AF5948437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27DF847-FD99-B947-3A03-98C0D6F1D620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8D2C3D00-6F69-F0A5-06A0-A2D4A8228790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0F93169D-25FB-303E-F49F-DA1880012634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F9967A91-0ABA-2BB5-2C3F-4A75968A1082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46DE7523-DB07-DA56-570B-522C0D5FAF70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61EEB523-3DCD-C532-1E1C-EAE214F668FD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39DE56AD-8A44-6EB7-AD27-38EEA18BDF4F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52E3B47D-FA00-FFBA-697C-150AD6EBCE88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20B9A390-23AF-C276-056D-0BC1E73EDB23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FA766F2B-529B-A6BB-AD7C-C339BA4055B1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76D2FC41-37AA-B200-CAAC-E83DD8038E50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1DC5699A-A91C-7326-BEEE-A3AFD8C0E515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756C1AE3-A236-5D9F-C7D5-B9E576A3DD96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0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82066027-CB2E-8E1F-AA55-597B5ABEF32C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8A63E1E6-558A-4C79-4E37-53D5037F1B01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203EAC28-E4AF-9531-D988-1F70917EED9B}"/>
              </a:ext>
            </a:extLst>
          </p:cNvPr>
          <p:cNvSpPr/>
          <p:nvPr/>
        </p:nvSpPr>
        <p:spPr>
          <a:xfrm>
            <a:off x="62323" y="4387679"/>
            <a:ext cx="1088151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6AC94F15-4C0B-8367-0C9E-A5170D947D20}"/>
              </a:ext>
            </a:extLst>
          </p:cNvPr>
          <p:cNvSpPr txBox="1"/>
          <p:nvPr/>
        </p:nvSpPr>
        <p:spPr>
          <a:xfrm>
            <a:off x="7813794" y="3844605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endParaRPr lang="en-US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0857530-0BB9-B90E-D7EE-47DDB8F2232D}"/>
              </a:ext>
            </a:extLst>
          </p:cNvPr>
          <p:cNvSpPr txBox="1"/>
          <p:nvPr/>
        </p:nvSpPr>
        <p:spPr>
          <a:xfrm>
            <a:off x="8798113" y="3838158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A10399E-BA9A-7F6D-EF21-747B1ED4410D}"/>
              </a:ext>
            </a:extLst>
          </p:cNvPr>
          <p:cNvSpPr txBox="1"/>
          <p:nvPr/>
        </p:nvSpPr>
        <p:spPr>
          <a:xfrm>
            <a:off x="9696360" y="3845527"/>
            <a:ext cx="247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i</a:t>
            </a:r>
            <a:endParaRPr lang="en-US" sz="1600" dirty="0"/>
          </a:p>
        </p:txBody>
      </p:sp>
      <p:sp>
        <p:nvSpPr>
          <p:cNvPr id="89" name="Cube 88">
            <a:extLst>
              <a:ext uri="{FF2B5EF4-FFF2-40B4-BE49-F238E27FC236}">
                <a16:creationId xmlns:a16="http://schemas.microsoft.com/office/drawing/2014/main" id="{21E479FD-0CCF-0800-3D1A-250B08E4B3CA}"/>
              </a:ext>
            </a:extLst>
          </p:cNvPr>
          <p:cNvSpPr/>
          <p:nvPr/>
        </p:nvSpPr>
        <p:spPr>
          <a:xfrm>
            <a:off x="4507982" y="5776644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E6147D2C-6591-E234-FE5B-D2CDD87F0FBB}"/>
              </a:ext>
            </a:extLst>
          </p:cNvPr>
          <p:cNvSpPr txBox="1"/>
          <p:nvPr/>
        </p:nvSpPr>
        <p:spPr>
          <a:xfrm>
            <a:off x="4896736" y="5433920"/>
            <a:ext cx="73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r>
              <a:rPr lang="en-US" sz="1600" dirty="0"/>
              <a:t> +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</a:p>
        </p:txBody>
      </p:sp>
      <p:sp>
        <p:nvSpPr>
          <p:cNvPr id="91" name="Speech Bubble: Oval 90">
            <a:extLst>
              <a:ext uri="{FF2B5EF4-FFF2-40B4-BE49-F238E27FC236}">
                <a16:creationId xmlns:a16="http://schemas.microsoft.com/office/drawing/2014/main" id="{901A665F-F20B-08C9-578B-28DDA8521A80}"/>
              </a:ext>
            </a:extLst>
          </p:cNvPr>
          <p:cNvSpPr/>
          <p:nvPr/>
        </p:nvSpPr>
        <p:spPr>
          <a:xfrm>
            <a:off x="1936754" y="5797056"/>
            <a:ext cx="1926674" cy="931775"/>
          </a:xfrm>
          <a:prstGeom prst="wedgeEllipseCallout">
            <a:avLst>
              <a:gd name="adj1" fmla="val 71412"/>
              <a:gd name="adj2" fmla="val -1128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latin typeface="Courier"/>
              </a:rPr>
              <a:t>i</a:t>
            </a:r>
            <a:r>
              <a:rPr lang="en-US" sz="1600" dirty="0">
                <a:latin typeface="Courier"/>
              </a:rPr>
              <a:t>=0</a:t>
            </a:r>
            <a:r>
              <a:rPr lang="en-US" sz="1600" dirty="0"/>
              <a:t> so the pointer does not move</a:t>
            </a: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3D873149-D1DC-F1EC-D4E9-B5962BE2BF98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>
            <a:hlinkClick r:id="" action="ppaction://noaction"/>
            <a:extLst>
              <a:ext uri="{FF2B5EF4-FFF2-40B4-BE49-F238E27FC236}">
                <a16:creationId xmlns:a16="http://schemas.microsoft.com/office/drawing/2014/main" id="{0A5F3701-8B64-5DCA-4D1E-E1BA2C8F809C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79586720-3995-10CB-7510-1FC6AFC309D6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F6CBC713-27FE-6478-F564-C00EAA2041BC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hlinkClick r:id="" action="ppaction://noaction"/>
            <a:extLst>
              <a:ext uri="{FF2B5EF4-FFF2-40B4-BE49-F238E27FC236}">
                <a16:creationId xmlns:a16="http://schemas.microsoft.com/office/drawing/2014/main" id="{1B115D7B-AF54-4952-3097-5E9907701650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EB39657A-2361-950F-A9BF-E751F1C56C82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B68AF5A5-FF87-EB84-E446-AF340C4DBA75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069058B2-444D-9823-AA8D-C4E3EEBA48EB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55F54D78-F97A-43D9-A5D4-1C2184B6CDDA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>
            <a:hlinkClick r:id="" action="ppaction://noaction"/>
            <a:extLst>
              <a:ext uri="{FF2B5EF4-FFF2-40B4-BE49-F238E27FC236}">
                <a16:creationId xmlns:a16="http://schemas.microsoft.com/office/drawing/2014/main" id="{CC0C1947-B8A7-EB3F-6124-E86E6573B538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DA91ED3-E6AF-694B-390C-8796291577D8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44910B03-FDA2-C304-5779-72C97A9D4FB8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B131ED18-A62F-581E-F440-27729D42CBE9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3D4C1433-11BD-6652-212E-0A44AA2365D9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106">
            <a:hlinkClick r:id="" action="ppaction://noaction"/>
            <a:extLst>
              <a:ext uri="{FF2B5EF4-FFF2-40B4-BE49-F238E27FC236}">
                <a16:creationId xmlns:a16="http://schemas.microsoft.com/office/drawing/2014/main" id="{02E92F43-DD65-BE7D-C856-E080BCA2ED58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4EB0092A-C82F-4EDE-C928-C191566D1A8B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hlinkClick r:id="" action="ppaction://noaction"/>
            <a:extLst>
              <a:ext uri="{FF2B5EF4-FFF2-40B4-BE49-F238E27FC236}">
                <a16:creationId xmlns:a16="http://schemas.microsoft.com/office/drawing/2014/main" id="{F2FF5F0D-0EC9-E4A6-668C-B0BCFCFBCE8C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28CBDFDF-1135-388E-3E58-61530C56CFC7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9EC3EEF2-B32F-F3BD-3EBB-AB4CE7670612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C3FB6000-0E7C-9CB3-0730-D52471315AEF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36F1149-33F7-FE78-149E-16592FC474E9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50AF9CBC-9FE0-166D-44BA-C0B9B393A694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F5443995-60A4-37F6-EF6C-19AF55C0D76B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26B74855-5FED-3C80-5AF4-88008AC8E609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675D16A4-943B-902E-C11B-1901F1278D44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C88B6D0E-BBB5-E571-8286-81B7B87D4F84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4D8A8F39-4A04-AE52-FDCD-955753545169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C2EFBC28-6967-2912-CBD5-AB8F0EF45898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455A1EA8-E919-86F1-8187-B49E518AC799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DFA63186-8EB5-F871-CBCD-C39AFFC96C75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B3CBA2DB-6540-D326-F8A1-AA86F3D7BDC4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A867ED3A-123A-132B-6984-B70329E02D36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BB91E175-0D77-73FF-4E2A-0F998909D773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7C0136FD-EFC1-8343-76A7-924C9ABF20B4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37D1D550-F7EE-9743-003F-43BDE6CCBCBA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45AAF5CF-8498-D622-9501-AAE39D379B5B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B8D276EC-CD43-5C66-92F4-480218722AF3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7E0A4112-4960-ADAF-EADE-481BAF639846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8C8ECDDA-39C3-0017-7A98-2B4F4B7213CE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096F31CA-A7A0-9BCD-55AE-30391F47F86D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5FDCEE92-BB92-824B-F8DE-198B5DB69DAD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4FD493BD-43C3-5CFA-E8E6-4B0F24678F16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98446ABB-4128-A876-3EC3-35A981A9E325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E8C2A5BF-EE48-6C07-44E3-8F14C33D6E70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B5510EE6-7846-6BCB-5436-16DF30C3857A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C176A2C0-98B6-BE3E-0D81-E6FD8ED1AA82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AE22EA0D-1BE8-F0C5-82A0-F7A02AA6E08C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CB0E2FFD-6600-A85A-EE99-B024D12149B1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1D3E9B6-0D64-DE41-D32E-40E2DA1596D6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32694B9-B84B-2EF9-1E5A-D149F1864496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3821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C0EAA-A4A4-11F0-D880-B77306BB6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Connector: Curved 93">
            <a:extLst>
              <a:ext uri="{FF2B5EF4-FFF2-40B4-BE49-F238E27FC236}">
                <a16:creationId xmlns:a16="http://schemas.microsoft.com/office/drawing/2014/main" id="{62DD1938-4CE4-0C86-48DE-C67505284853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665300" y="3468052"/>
            <a:ext cx="3328158" cy="1329850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Connector: Curved 84">
            <a:extLst>
              <a:ext uri="{FF2B5EF4-FFF2-40B4-BE49-F238E27FC236}">
                <a16:creationId xmlns:a16="http://schemas.microsoft.com/office/drawing/2014/main" id="{0C842AA2-82CA-F024-3686-002A3D760F7B}"/>
              </a:ext>
            </a:extLst>
          </p:cNvPr>
          <p:cNvCxnSpPr>
            <a:cxnSpLocks/>
          </p:cNvCxnSpPr>
          <p:nvPr/>
        </p:nvCxnSpPr>
        <p:spPr>
          <a:xfrm rot="16200000" flipV="1">
            <a:off x="6664132" y="3057389"/>
            <a:ext cx="1728535" cy="555871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F1A54C92-BBFC-1B71-D839-AECDC04491E0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93E75B-036D-53FF-271E-545ACDB4F266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624A272-7EEF-E949-9055-74F1D7DE1002}"/>
              </a:ext>
            </a:extLst>
          </p:cNvPr>
          <p:cNvSpPr/>
          <p:nvPr/>
        </p:nvSpPr>
        <p:spPr>
          <a:xfrm>
            <a:off x="48026" y="3194766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8F2F7387-15BB-A892-7030-D8928D7FFC69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B91A158-990C-8902-B645-5C5D81679D10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D3B810E2-B2D3-3700-FB7E-3FE8B7002C8F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CFD82E-D85E-A952-2494-4EF67EBBAEF5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500E88F-3598-5FAF-8B32-923F746B7501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8D31758D-1810-01FF-38D5-FCE9DEE4433E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C7DC1F1-2982-E7FE-07F1-90E75208410D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96AA7F8C-ECB7-E055-D65E-80A726B77DDF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D95CD51-754F-0222-43F2-B2B7B71B9AB2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C19652B7-5304-67F6-97AC-CF33BB8A09CC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C63D3A8-8BFF-263A-111F-6605BD868AE5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174351BF-D6D8-1CB5-717C-CDB376385D50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AF632E4-5956-6DA0-54A9-A20CB430EF1C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E64B2F47-1E13-8669-B09E-794AA6B6C9FB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57175B9-402A-B7E2-75AE-AC371A1C7F86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42250B13-2601-533C-EB97-AD1A7884724B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ED86C69-1466-B319-5D9F-1D7CFC8FCEBD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FA7E26BB-07BA-30D7-EE1F-F3272F2D6F8E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3089F4E-5F6F-09C3-352B-E6E4086031C7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7B0FB5A0-C121-481F-3BA1-06F8066F3383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B22A3E39-6A86-A85B-F67C-1ED7F40D40F5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5189649F-4ACA-43F7-FCF1-CBB664B89AFD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AE83744F-C9E2-7FFD-C795-066DDD3842B1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7311861C-98D8-50D9-F61B-CFF9185583A9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77BE2DD1-3BB8-C414-742E-B483EA5F4E2D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32D88E5A-9C43-B396-14AE-7BF76767C295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3EC87234-0BA1-F9FA-812C-2A84B2880859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E9807D75-7AE8-B9AB-88AA-7361B87DFBC3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4F1377D4-90FD-FFE1-1285-81B95548457B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E720A2CE-E708-53D3-DA97-81EF16C5E28C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6058E964-AE17-6293-5796-42D84D93388A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4583C00B-76EE-A6D2-FA74-5DAF17B299E4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E8B6A424-9A95-1E43-9E27-0359B6AB2DC0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652959FE-D342-95D1-329F-51502F3D2D8D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52A7FD04-5598-18B7-9F9F-B1788B8ED903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69ABA432-3473-B2B8-A8D0-6262ACCF243B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B5BE5E2A-6445-AC39-2EEE-744BB975CE53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442BEB67-4DD7-0705-A58E-57E9A7AAE150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ECE4018C-54D3-DD04-C916-E9CE3904A88B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E4F4C916-BD25-955C-99EA-2092E705FBC2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52D012EE-0A8E-0D65-191E-A38DC26FB868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DF713116-2381-0742-7126-52CBC29FC061}"/>
              </a:ext>
            </a:extLst>
          </p:cNvPr>
          <p:cNvSpPr/>
          <p:nvPr/>
        </p:nvSpPr>
        <p:spPr>
          <a:xfrm>
            <a:off x="62323" y="4915635"/>
            <a:ext cx="1537877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2C0D6FF-2E71-84E4-ED64-A987865AA96A}"/>
              </a:ext>
            </a:extLst>
          </p:cNvPr>
          <p:cNvSpPr txBox="1"/>
          <p:nvPr/>
        </p:nvSpPr>
        <p:spPr>
          <a:xfrm>
            <a:off x="7813794" y="3844605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endParaRPr lang="en-US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163F37E9-C581-C91E-BBC1-2BDC5ED80A35}"/>
              </a:ext>
            </a:extLst>
          </p:cNvPr>
          <p:cNvSpPr txBox="1"/>
          <p:nvPr/>
        </p:nvSpPr>
        <p:spPr>
          <a:xfrm>
            <a:off x="8798113" y="3838158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185B229-477A-8842-F69C-D13EED22BEFA}"/>
              </a:ext>
            </a:extLst>
          </p:cNvPr>
          <p:cNvSpPr txBox="1"/>
          <p:nvPr/>
        </p:nvSpPr>
        <p:spPr>
          <a:xfrm>
            <a:off x="9696360" y="3845527"/>
            <a:ext cx="247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i</a:t>
            </a:r>
            <a:endParaRPr lang="en-US" sz="1600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198CC70F-9FC1-8834-71B1-CED3C9DE2ADF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2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9688EAB3-37C7-B88A-06CF-865295029A77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91" name="Cube 90">
            <a:extLst>
              <a:ext uri="{FF2B5EF4-FFF2-40B4-BE49-F238E27FC236}">
                <a16:creationId xmlns:a16="http://schemas.microsoft.com/office/drawing/2014/main" id="{9D5BD87E-4F41-9F91-8191-C837C4B43165}"/>
              </a:ext>
            </a:extLst>
          </p:cNvPr>
          <p:cNvSpPr/>
          <p:nvPr/>
        </p:nvSpPr>
        <p:spPr>
          <a:xfrm>
            <a:off x="4507982" y="5776644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8C2714ED-07D2-0376-55B0-DE664869AA6F}"/>
              </a:ext>
            </a:extLst>
          </p:cNvPr>
          <p:cNvSpPr txBox="1"/>
          <p:nvPr/>
        </p:nvSpPr>
        <p:spPr>
          <a:xfrm>
            <a:off x="4896736" y="5433920"/>
            <a:ext cx="73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r>
              <a:rPr lang="en-US" sz="1600" dirty="0"/>
              <a:t> +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</a:p>
        </p:txBody>
      </p:sp>
      <p:sp>
        <p:nvSpPr>
          <p:cNvPr id="99" name="Speech Bubble: Oval 98">
            <a:extLst>
              <a:ext uri="{FF2B5EF4-FFF2-40B4-BE49-F238E27FC236}">
                <a16:creationId xmlns:a16="http://schemas.microsoft.com/office/drawing/2014/main" id="{2F3686D3-E671-4B4E-3829-48C0D1A0235A}"/>
              </a:ext>
            </a:extLst>
          </p:cNvPr>
          <p:cNvSpPr/>
          <p:nvPr/>
        </p:nvSpPr>
        <p:spPr>
          <a:xfrm>
            <a:off x="1936754" y="5797056"/>
            <a:ext cx="1926674" cy="931775"/>
          </a:xfrm>
          <a:prstGeom prst="wedgeEllipseCallout">
            <a:avLst>
              <a:gd name="adj1" fmla="val 71412"/>
              <a:gd name="adj2" fmla="val -1128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latin typeface="Courier"/>
              </a:rPr>
              <a:t>i</a:t>
            </a:r>
            <a:r>
              <a:rPr lang="en-US" sz="1600" dirty="0">
                <a:latin typeface="Courier"/>
              </a:rPr>
              <a:t>=0</a:t>
            </a:r>
            <a:r>
              <a:rPr lang="en-US" sz="1600" dirty="0"/>
              <a:t> so the pointer does not move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E6ED0953-9DF1-0FC4-06C8-A9CB786C71A0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>
            <a:hlinkClick r:id="" action="ppaction://noaction"/>
            <a:extLst>
              <a:ext uri="{FF2B5EF4-FFF2-40B4-BE49-F238E27FC236}">
                <a16:creationId xmlns:a16="http://schemas.microsoft.com/office/drawing/2014/main" id="{4E880ED4-5161-27AE-59F0-BEA7AA7EA14A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12872AF9-677F-AE21-EB10-7B4223206963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65074F0E-CFE0-66FA-10B7-39455C2034BE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>
            <a:hlinkClick r:id="" action="ppaction://noaction"/>
            <a:extLst>
              <a:ext uri="{FF2B5EF4-FFF2-40B4-BE49-F238E27FC236}">
                <a16:creationId xmlns:a16="http://schemas.microsoft.com/office/drawing/2014/main" id="{856C4C20-B59E-A61D-9C43-099663916010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1B73F9F0-2211-005C-D5F3-21B112C91718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32739FF-F211-9571-01FC-667813618CF9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35AA66F0-D0ED-4B52-97D7-057904B0FDA7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8684B9F7-0346-3EF0-4F78-7FE14EE20A8A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>
            <a:hlinkClick r:id="" action="ppaction://noaction"/>
            <a:extLst>
              <a:ext uri="{FF2B5EF4-FFF2-40B4-BE49-F238E27FC236}">
                <a16:creationId xmlns:a16="http://schemas.microsoft.com/office/drawing/2014/main" id="{BC4C348D-A721-CEC9-4777-4DF4499A15E0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AA8E9650-605F-787F-553B-B8E895A28C01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BA014622-B281-96DD-6209-C8A34308D0AB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CF747DC-E602-B919-591A-B1C85719BAFD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9606D09F-99C6-2DA0-E999-1B760D468C2B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Rectangle 114">
            <a:hlinkClick r:id="" action="ppaction://noaction"/>
            <a:extLst>
              <a:ext uri="{FF2B5EF4-FFF2-40B4-BE49-F238E27FC236}">
                <a16:creationId xmlns:a16="http://schemas.microsoft.com/office/drawing/2014/main" id="{624F52CB-74E3-6A79-0B80-03E2C6759D48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955C39C3-45AF-BB3C-BD00-AF788BD475B6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Rectangle 116">
            <a:hlinkClick r:id="" action="ppaction://noaction"/>
            <a:extLst>
              <a:ext uri="{FF2B5EF4-FFF2-40B4-BE49-F238E27FC236}">
                <a16:creationId xmlns:a16="http://schemas.microsoft.com/office/drawing/2014/main" id="{E922A765-FE61-EA68-4970-FF78123E194D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6E31807F-D781-03C5-A394-18282783300F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7ACF1BFF-2BCA-D6E1-3AF6-34FAF1AC77AA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4C3E34F6-57C8-B40A-08EC-3C766AD99A9E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9C9D31CE-5651-03F0-519D-C628881A2A9B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901FFA25-8601-6859-D7E7-8CD7F4384114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5124CDD5-3EAA-2E3E-1B7A-7C1D430381B4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CAD0A888-84F7-0745-E8CC-C4B026AE4BAB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F91D4573-CE82-6E15-E3A6-813346884487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36FD650C-9498-6BCB-9364-03E56B790FF4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DA2FEB6A-2A51-5C72-3250-06F9F86F51BC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6B33A57B-7A2A-E0E9-07B5-ACCF18361966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B421F511-BBB5-DBC2-2DCC-5C536CFCFC60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062DA4DB-7556-0A8F-E382-E2CC9097E593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9DFBDAB0-FE89-2CC1-8408-0AF16FE168AC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FD78DEE8-361A-4FE8-AA3E-DB26076C6DBD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64E94540-CCD0-75DF-62B7-34216D297A10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4FABA996-B1D6-85F0-97CA-4ECC358AD949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854857A4-CB31-A746-8036-CA56E44E70DF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44A83A65-CE2D-B219-DDF6-1EEDD5215997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EC32C60D-628C-1732-1B82-59812F86BC3A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0749F548-3210-38A1-E777-2D015351AC20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7C8D5F88-6826-B99E-75DF-C1D987E768D3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AC0254B0-2E95-99DE-F0EB-F05F52BC609A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91EF590A-5C7F-9CEB-FB1D-13975CB87B24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4E7E0F4B-6216-D3E0-4A52-B8405108D3CF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F38F1E4E-BD4A-3B16-DB16-206932717917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84B584B4-6133-ABFE-C8E9-302CD938074F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1E207119-0E64-C9E5-06E3-64443EACA1EA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3AB56F9F-41F2-C0ED-BCAD-895F9180F8AB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1C6977DC-06F0-EC0E-155B-7AAD62BE5E9D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B7272FD9-508B-533A-D90E-FB6DE060E916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741CA20-4618-6E3D-4698-4735CA1CB96F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7A5D7A1-E508-4FE3-7DEA-C0FA4C99356F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3120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0796B-98AF-B684-7010-BBA42AFDA6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0" name="Connector: Curved 149">
            <a:extLst>
              <a:ext uri="{FF2B5EF4-FFF2-40B4-BE49-F238E27FC236}">
                <a16:creationId xmlns:a16="http://schemas.microsoft.com/office/drawing/2014/main" id="{68D46CA0-F46C-B121-5F9A-3ECE8288E8F9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177817" y="2957693"/>
            <a:ext cx="3326000" cy="2352728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Connector: Curved 84">
            <a:extLst>
              <a:ext uri="{FF2B5EF4-FFF2-40B4-BE49-F238E27FC236}">
                <a16:creationId xmlns:a16="http://schemas.microsoft.com/office/drawing/2014/main" id="{BD378712-8DC5-AE58-0F26-762CB618D573}"/>
              </a:ext>
            </a:extLst>
          </p:cNvPr>
          <p:cNvCxnSpPr>
            <a:cxnSpLocks/>
          </p:cNvCxnSpPr>
          <p:nvPr/>
        </p:nvCxnSpPr>
        <p:spPr>
          <a:xfrm rot="16200000" flipV="1">
            <a:off x="6664132" y="3057389"/>
            <a:ext cx="1728535" cy="555871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8E9EE9D2-F8AC-2447-432B-70C112423D1D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F1334E-EC7A-4997-6947-87CE8AF31A53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99B3AFF1-E17E-09F1-26D1-ADCE66EAEAAD}"/>
              </a:ext>
            </a:extLst>
          </p:cNvPr>
          <p:cNvSpPr/>
          <p:nvPr/>
        </p:nvSpPr>
        <p:spPr>
          <a:xfrm>
            <a:off x="48026" y="3194766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8D6CDE2A-7476-C061-D095-1C9965DEBC23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9F14A0-25AB-8FFA-22D3-299F0CF16198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FDC8011E-DDF1-5023-6AA7-1B8EB900D9C5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73427BC-CDDD-A4DF-0680-95B3F0B7EA8B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5BE84DE-2915-6305-5C5F-EEA961889C88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E6363893-C941-976D-64E7-A74164ADCC3F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122508F-6296-DDBE-D382-C8CF1C296FD0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AF0C8B69-AE7C-25A6-73C9-4F15B734061B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83D6D35-6A02-20EC-73A4-6B70176D4ED2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80643FC5-E1EC-780D-7C04-6314753F5C05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192FBFF-346C-72FA-545A-E9C20D517F6F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8399EAC6-E16A-653F-EC0C-C2EAD77FE0FB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D8B272D1-8715-F26D-3D71-2C4FB25AB771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2DB54431-8237-9E6A-121F-AC77A86BDFAB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BF79A36-8DBB-DA63-8662-B6F4E3B4678B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16B37934-6735-DDB2-AE55-EE25F0105741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218571D-8428-A373-BB39-ABDA582C03C6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5D990A03-1FBB-FE70-0430-C871CCDE525D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394EB89-CF03-C713-F0E2-F302AAB97692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3B425E78-A766-4380-A5AB-6DA65CC85617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213A1690-EBF5-47BF-3EA6-FF9BD0A110DB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8582BC03-E35C-AA15-39B4-E5F2F4DB64D1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DA1600C8-A988-643A-7716-0C29DBC17B92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5317DB87-76F8-D069-5944-E173A9DA11D9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D3FD14E9-710F-3BBC-8105-6E3634A6C287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C94B9763-5F8B-1958-360E-2EB0873D2FD7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C4F21B7-01DE-0129-A78F-026DA4381835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AA3D6D31-ECF4-7657-C59F-DFCBA9D64478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71714905-D4AE-4704-D35A-807098363E14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C8D46F86-D5DC-AAFF-C21C-84A79DB5B494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D3124B8-5B6D-35AB-7FAF-F7CE40566000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740CD852-21F1-92D3-98C2-6288F17C9A86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F585977C-EBFC-A6B9-E3B9-0114EE8285A3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0A47AF36-CB64-F2C8-9155-51B68FB19C14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82962A1C-3E82-F09E-16EA-F4077654269F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2E4EFB31-6BE3-FF8C-A144-B29C0DEAD8F4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61F5FB84-5128-4F06-F291-288A7BB699C8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0B43120B-B6CE-E39B-7A65-683009D7D9BC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2753C959-6D55-CA23-D2B8-01534F225FF2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1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F1899B58-3EF9-1ED5-6FAB-58B75175E564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99F49708-5E5A-AD6A-6FB7-C3B723886079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7FD0655-B0EE-DE75-1A6C-A5D9D8109750}"/>
              </a:ext>
            </a:extLst>
          </p:cNvPr>
          <p:cNvSpPr txBox="1"/>
          <p:nvPr/>
        </p:nvSpPr>
        <p:spPr>
          <a:xfrm>
            <a:off x="7813794" y="3844605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endParaRPr lang="en-US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0E03B1EE-8A66-66DE-8362-A1128AD54791}"/>
              </a:ext>
            </a:extLst>
          </p:cNvPr>
          <p:cNvSpPr txBox="1"/>
          <p:nvPr/>
        </p:nvSpPr>
        <p:spPr>
          <a:xfrm>
            <a:off x="8798113" y="3838158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F4A703E9-ABFC-AA39-AE19-8F71DECEE82A}"/>
              </a:ext>
            </a:extLst>
          </p:cNvPr>
          <p:cNvSpPr txBox="1"/>
          <p:nvPr/>
        </p:nvSpPr>
        <p:spPr>
          <a:xfrm>
            <a:off x="9696360" y="3845527"/>
            <a:ext cx="247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i</a:t>
            </a:r>
            <a:endParaRPr lang="en-US" sz="1600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722C634C-9CB3-58DA-43AE-DA5ED43314C3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2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2AB57E19-8D93-58CD-12ED-C7DB404F0886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91" name="Cube 90">
            <a:extLst>
              <a:ext uri="{FF2B5EF4-FFF2-40B4-BE49-F238E27FC236}">
                <a16:creationId xmlns:a16="http://schemas.microsoft.com/office/drawing/2014/main" id="{1C6BA1D3-2C05-4B6C-E5C9-0E92671CE013}"/>
              </a:ext>
            </a:extLst>
          </p:cNvPr>
          <p:cNvSpPr/>
          <p:nvPr/>
        </p:nvSpPr>
        <p:spPr>
          <a:xfrm>
            <a:off x="4507982" y="5776644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0x104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C7EC01E6-3462-6FE7-64DD-A610FE8C5E65}"/>
              </a:ext>
            </a:extLst>
          </p:cNvPr>
          <p:cNvSpPr txBox="1"/>
          <p:nvPr/>
        </p:nvSpPr>
        <p:spPr>
          <a:xfrm>
            <a:off x="4896736" y="5433920"/>
            <a:ext cx="73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r>
              <a:rPr lang="en-US" sz="1600" dirty="0"/>
              <a:t> +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</a:p>
        </p:txBody>
      </p:sp>
      <p:sp>
        <p:nvSpPr>
          <p:cNvPr id="89" name="Arrow: Right 88">
            <a:extLst>
              <a:ext uri="{FF2B5EF4-FFF2-40B4-BE49-F238E27FC236}">
                <a16:creationId xmlns:a16="http://schemas.microsoft.com/office/drawing/2014/main" id="{0780F61D-C49C-B8A1-86F6-691296715C32}"/>
              </a:ext>
            </a:extLst>
          </p:cNvPr>
          <p:cNvSpPr/>
          <p:nvPr/>
        </p:nvSpPr>
        <p:spPr>
          <a:xfrm>
            <a:off x="62323" y="4387679"/>
            <a:ext cx="1088151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90" name="Speech Bubble: Oval 89">
            <a:extLst>
              <a:ext uri="{FF2B5EF4-FFF2-40B4-BE49-F238E27FC236}">
                <a16:creationId xmlns:a16="http://schemas.microsoft.com/office/drawing/2014/main" id="{08A51031-78C9-A666-AA05-20BB1ADE927F}"/>
              </a:ext>
            </a:extLst>
          </p:cNvPr>
          <p:cNvSpPr/>
          <p:nvPr/>
        </p:nvSpPr>
        <p:spPr>
          <a:xfrm>
            <a:off x="1809250" y="5797056"/>
            <a:ext cx="2054178" cy="931775"/>
          </a:xfrm>
          <a:prstGeom prst="wedgeEllipseCallout">
            <a:avLst>
              <a:gd name="adj1" fmla="val 71412"/>
              <a:gd name="adj2" fmla="val -1128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latin typeface="Courier"/>
              </a:rPr>
              <a:t>i</a:t>
            </a:r>
            <a:r>
              <a:rPr lang="en-US" sz="1600" dirty="0">
                <a:latin typeface="Courier"/>
              </a:rPr>
              <a:t>=1</a:t>
            </a:r>
            <a:r>
              <a:rPr lang="en-US" sz="1600" dirty="0"/>
              <a:t> so the pointer moves 4 bytes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45C7277C-4D24-5645-946A-8B8B41C28A2F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hlinkClick r:id="" action="ppaction://noaction"/>
            <a:extLst>
              <a:ext uri="{FF2B5EF4-FFF2-40B4-BE49-F238E27FC236}">
                <a16:creationId xmlns:a16="http://schemas.microsoft.com/office/drawing/2014/main" id="{69B29B1E-602E-A87E-2CA8-F6DD2C4DA116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F53EC825-FBEE-B7EA-537B-86088CE35437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832BC542-0822-B126-857D-DD92BCA9CDDD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>
            <a:hlinkClick r:id="" action="ppaction://noaction"/>
            <a:extLst>
              <a:ext uri="{FF2B5EF4-FFF2-40B4-BE49-F238E27FC236}">
                <a16:creationId xmlns:a16="http://schemas.microsoft.com/office/drawing/2014/main" id="{65EE3A7A-A61C-94E2-03D9-B566C602CCFB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4C468460-9590-60F0-43F2-851941BA6709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03EA544B-50BA-71B7-CF45-6654E33DCBCE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A2041C7-2BBC-60C4-A398-84EC33774411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6FCD700D-211D-F412-C14B-B2242BE67838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Rectangle 105">
            <a:hlinkClick r:id="" action="ppaction://noaction"/>
            <a:extLst>
              <a:ext uri="{FF2B5EF4-FFF2-40B4-BE49-F238E27FC236}">
                <a16:creationId xmlns:a16="http://schemas.microsoft.com/office/drawing/2014/main" id="{3E7B1E3D-7CA9-45EF-79F2-11C93CEA0368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4B942114-DCB5-6F34-EEE2-E045B2285C1A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A0DFC9C8-9585-2C38-FEEE-736699DBC33A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609E5091-8F6E-E318-F633-49B75AC36B9E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C8A88607-7FC6-348B-4B62-8936D64A75A3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10">
            <a:hlinkClick r:id="" action="ppaction://noaction"/>
            <a:extLst>
              <a:ext uri="{FF2B5EF4-FFF2-40B4-BE49-F238E27FC236}">
                <a16:creationId xmlns:a16="http://schemas.microsoft.com/office/drawing/2014/main" id="{EA37E805-CDBF-EDEC-EDD7-532F754606D8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CE5A789E-B404-9D64-44B2-76B81A507E34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Rectangle 112">
            <a:hlinkClick r:id="" action="ppaction://noaction"/>
            <a:extLst>
              <a:ext uri="{FF2B5EF4-FFF2-40B4-BE49-F238E27FC236}">
                <a16:creationId xmlns:a16="http://schemas.microsoft.com/office/drawing/2014/main" id="{76E47233-56CF-E8D2-24EF-80DD179002DB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F707173A-4436-6EFD-7F5B-EEB03BAF703A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C42ED6FE-6A0A-0AAD-2CB6-1709CF0FB89E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B962BFAD-4B3E-F0BC-EA51-4CE7DDF0A4CD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9664210F-28C0-80D6-2F12-D6AE5DB40630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D8FA754C-23CC-10F8-7E62-8FD939826463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B643CEF6-1609-B984-FE88-6F4A046F4E34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19C0A90D-E649-518D-65C4-57E399FDF180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056694BA-410C-C037-63B4-5CFCC18C8092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56477696-898E-9F9C-F6F2-D988C9FC1B2A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337B095-3564-6B7F-BA89-933707043613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E4DC59D1-6B80-E94A-D79E-18C1429A36F3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6E785F81-B837-B200-379E-DC3A33281A64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1AD05721-5D33-4113-E61B-2738245BC641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9C8B1781-6705-8D6D-31F8-E7BA8E6C9A46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65A8229C-6210-C52F-B2FE-4AEAA642EE7A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61BFB3D-6B55-92EF-8D9E-AD02D71FCC35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E40A9B31-9C41-4AC1-DF99-98F210B83EEA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C05A1668-B4E6-C38F-A2BC-AEB971195C91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A136D51A-0440-8187-CFD3-4EA60379AB02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7136933C-927A-D429-8C3E-30A850E5863D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B3411133-31D0-0516-88A1-C209634A2AC9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631197D5-0AE0-6269-3F86-3E03D794DB07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0A784C7F-802F-5565-96C8-AA251236B492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0A3FCFB7-FAAD-12BB-811C-B516C1E25BDE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9C2E37FD-CDA1-7127-48AD-3AC61AD6CF51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FECB0FF8-6A8D-9449-C5D3-3CB7E4A3B315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B1C1FA54-891A-1B1A-1472-4A006F0C07E5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CEDFC66C-F153-A9EE-897A-727000B1AAF5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D99017F0-8493-05F0-F63E-3F5F84A1E335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EE2C78E0-F0AE-A4F7-9FDA-11027D5EC4D7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9D9797A6-D98A-F7F6-5C6F-1B1652242AD6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3FFC6AD3-CAB3-5471-EF8C-C5A0A5C178C3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08E6259-A70D-E1E9-7277-3763C8CB17AE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159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85EB3B-718B-03D0-C3AD-A0D9BD205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Connector: Curved 93">
            <a:extLst>
              <a:ext uri="{FF2B5EF4-FFF2-40B4-BE49-F238E27FC236}">
                <a16:creationId xmlns:a16="http://schemas.microsoft.com/office/drawing/2014/main" id="{B9AB9A94-D226-D6F7-295B-C3C9596C3F1A}"/>
              </a:ext>
            </a:extLst>
          </p:cNvPr>
          <p:cNvCxnSpPr>
            <a:cxnSpLocks/>
            <a:endCxn id="28" idx="3"/>
          </p:cNvCxnSpPr>
          <p:nvPr/>
        </p:nvCxnSpPr>
        <p:spPr>
          <a:xfrm rot="5400000" flipH="1" flipV="1">
            <a:off x="5177817" y="2957693"/>
            <a:ext cx="3326000" cy="2352728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Connector: Curved 84">
            <a:extLst>
              <a:ext uri="{FF2B5EF4-FFF2-40B4-BE49-F238E27FC236}">
                <a16:creationId xmlns:a16="http://schemas.microsoft.com/office/drawing/2014/main" id="{4D1B435F-0D2D-79F9-2BF9-A9F130B1F068}"/>
              </a:ext>
            </a:extLst>
          </p:cNvPr>
          <p:cNvCxnSpPr>
            <a:cxnSpLocks/>
          </p:cNvCxnSpPr>
          <p:nvPr/>
        </p:nvCxnSpPr>
        <p:spPr>
          <a:xfrm rot="16200000" flipV="1">
            <a:off x="6664132" y="3057389"/>
            <a:ext cx="1728535" cy="555871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CD257D9A-4A4E-5B48-905A-B79E4B06450E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4FF6E5-7FF2-424A-6A37-ECFA7F9AC463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3689539E-7CC0-17A0-B9D4-41297A22353B}"/>
              </a:ext>
            </a:extLst>
          </p:cNvPr>
          <p:cNvSpPr/>
          <p:nvPr/>
        </p:nvSpPr>
        <p:spPr>
          <a:xfrm>
            <a:off x="48026" y="3194766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771E9ECD-07EC-D617-4355-06AD960A34C7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CB71831-7C28-C69A-BC25-21E195CF3E44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13171E3B-C1C7-1DEA-922A-FD62B00D7771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03CF422-D265-FD12-318F-2BF0B459AFD0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04EF626-CCB3-834A-E2EA-81697AFAFF86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8A396307-9F1E-43F6-EA8B-BD6CE95216C6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DA80FED-6826-4A90-58EA-A293BC615DFD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F2DA166D-A271-D987-F8C4-1797334A7A85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F477F10-D7C3-A1C5-35A0-F69587FFCC06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79B7153C-5487-E8CD-E9DC-CB85292FFEBB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F827CCC-C269-B0CD-8EA1-6FCD35BF61F5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9B776DCF-D575-67D5-78C8-2CA8526F838C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230F6E1-9BFD-9A4D-CCA9-D5EF38BD43FE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BD3182BB-2E63-2278-CF90-7603CAEF1316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67503FF-798B-4EEF-4E0C-89B76583E127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8D1DA30F-F66F-8B75-CA04-17023638DE73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5E8B906-7164-CC27-F9F3-E20EDF0EB19D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9681E5A1-9520-513B-F558-857D70217AA3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833C27B-DA10-1B4B-3C49-012336E112E2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6581598F-6A55-B532-4931-1754E4C8FE11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64240FC8-377D-22BF-9B3A-B8C971A758C7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47E296D-CDCB-AA62-5B4F-42B74487B021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3C420B44-C1E4-7B0A-7891-3E95D9A58CEA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F8366DA0-4A1D-CE03-3FBF-4A5ADF324337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0A373ABE-D150-10F0-F218-175495F2F568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C41A48E0-DDD3-3E09-A1F7-D35FE7C10D96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DFC6D02B-30A6-3C67-A810-3B020CAB87F6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1536497E-02B4-E889-C415-A87AADC74E50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348A5139-1EB8-33FE-5B13-4C25A6DB86AD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7191ACFB-2119-2A05-5306-C1E035ADD759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E0D78239-7D65-F284-5249-F099C164A01C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2541EDFB-8C53-BAD6-00EE-A57FD8DC7910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6A9CF763-D8E2-463A-24A8-8F42BD2334A6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022664C6-328D-D59B-8FB7-35576C549971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7BC6417F-8950-CE64-CCA0-C7133B6B6936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0DC9B7CE-B503-A1D8-DE35-0DA931B46784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CFE1B629-347A-2294-139D-3617FABDFA4F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7A6D65CE-5CC1-A359-74F5-54FC94A191C5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CE5E02EE-802E-47AA-0B34-55EB527D0BD8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E78EA62A-5FDC-F4F4-D5DD-2A4B1CB5D27B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0D43E402-4193-A264-31AF-FDFEBCD45E18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088CA42-EEC2-09AF-3531-F742D4C4D1E9}"/>
              </a:ext>
            </a:extLst>
          </p:cNvPr>
          <p:cNvSpPr txBox="1"/>
          <p:nvPr/>
        </p:nvSpPr>
        <p:spPr>
          <a:xfrm>
            <a:off x="7813794" y="3844605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endParaRPr lang="en-US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3633D56-84F5-8EBC-E8F1-12120EA5DA4D}"/>
              </a:ext>
            </a:extLst>
          </p:cNvPr>
          <p:cNvSpPr txBox="1"/>
          <p:nvPr/>
        </p:nvSpPr>
        <p:spPr>
          <a:xfrm>
            <a:off x="8798113" y="3838158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F4C81E4-A0AD-A64B-76D4-49E4841CC97B}"/>
              </a:ext>
            </a:extLst>
          </p:cNvPr>
          <p:cNvSpPr txBox="1"/>
          <p:nvPr/>
        </p:nvSpPr>
        <p:spPr>
          <a:xfrm>
            <a:off x="9696360" y="3845527"/>
            <a:ext cx="247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i</a:t>
            </a:r>
            <a:endParaRPr lang="en-US" sz="1600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9C5F9A9B-96E2-DEA4-5C56-4383C1AAD735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2 4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B82D898-E291-7A88-C59A-E42C756F6B06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91" name="Cube 90">
            <a:extLst>
              <a:ext uri="{FF2B5EF4-FFF2-40B4-BE49-F238E27FC236}">
                <a16:creationId xmlns:a16="http://schemas.microsoft.com/office/drawing/2014/main" id="{BCE07817-EF8E-6260-2ADD-2210C825EC73}"/>
              </a:ext>
            </a:extLst>
          </p:cNvPr>
          <p:cNvSpPr/>
          <p:nvPr/>
        </p:nvSpPr>
        <p:spPr>
          <a:xfrm>
            <a:off x="4507982" y="5776644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0x104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4169FCFC-00D6-FD27-2C04-BC2EA6A0C94B}"/>
              </a:ext>
            </a:extLst>
          </p:cNvPr>
          <p:cNvSpPr txBox="1"/>
          <p:nvPr/>
        </p:nvSpPr>
        <p:spPr>
          <a:xfrm>
            <a:off x="4896736" y="5433920"/>
            <a:ext cx="73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r>
              <a:rPr lang="en-US" sz="1600" dirty="0"/>
              <a:t> +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</a:p>
        </p:txBody>
      </p:sp>
      <p:sp>
        <p:nvSpPr>
          <p:cNvPr id="90" name="Speech Bubble: Oval 89">
            <a:extLst>
              <a:ext uri="{FF2B5EF4-FFF2-40B4-BE49-F238E27FC236}">
                <a16:creationId xmlns:a16="http://schemas.microsoft.com/office/drawing/2014/main" id="{03492199-A62D-1903-8A22-3D63A61C2B72}"/>
              </a:ext>
            </a:extLst>
          </p:cNvPr>
          <p:cNvSpPr/>
          <p:nvPr/>
        </p:nvSpPr>
        <p:spPr>
          <a:xfrm>
            <a:off x="1809250" y="5797056"/>
            <a:ext cx="2054178" cy="931775"/>
          </a:xfrm>
          <a:prstGeom prst="wedgeEllipseCallout">
            <a:avLst>
              <a:gd name="adj1" fmla="val 71412"/>
              <a:gd name="adj2" fmla="val -1128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latin typeface="Courier"/>
              </a:rPr>
              <a:t>i</a:t>
            </a:r>
            <a:r>
              <a:rPr lang="en-US" sz="1600" dirty="0">
                <a:latin typeface="Courier"/>
              </a:rPr>
              <a:t>=1</a:t>
            </a:r>
            <a:r>
              <a:rPr lang="en-US" sz="1600" dirty="0"/>
              <a:t> so the pointer moves 4 bytes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F2436889-043E-330A-13B9-03A9F0855579}"/>
              </a:ext>
            </a:extLst>
          </p:cNvPr>
          <p:cNvSpPr/>
          <p:nvPr/>
        </p:nvSpPr>
        <p:spPr>
          <a:xfrm>
            <a:off x="62323" y="4915635"/>
            <a:ext cx="1537877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A737256B-F87A-D1E9-4871-48504684D93A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hlinkClick r:id="" action="ppaction://noaction"/>
            <a:extLst>
              <a:ext uri="{FF2B5EF4-FFF2-40B4-BE49-F238E27FC236}">
                <a16:creationId xmlns:a16="http://schemas.microsoft.com/office/drawing/2014/main" id="{E45B61ED-CBB1-B2C2-D134-4136F503CF60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E9593746-0C3B-BA69-0FD5-EA1ED06CDFB3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777AF5F-8CB0-C294-A4E6-5E73F26A2BF6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Rectangle 99">
            <a:hlinkClick r:id="" action="ppaction://noaction"/>
            <a:extLst>
              <a:ext uri="{FF2B5EF4-FFF2-40B4-BE49-F238E27FC236}">
                <a16:creationId xmlns:a16="http://schemas.microsoft.com/office/drawing/2014/main" id="{06E5D5FD-F326-63FE-BE1D-18FC67A86501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5D20DD85-89D8-4E40-F653-F9D096437ADD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FD5EF39-6C6C-0031-D2DF-656A93650CDD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95348D52-5DC9-0FCA-6CB2-B5F485A656DF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837020DB-2222-C3FD-C8FD-DF892546D1F8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>
            <a:hlinkClick r:id="" action="ppaction://noaction"/>
            <a:extLst>
              <a:ext uri="{FF2B5EF4-FFF2-40B4-BE49-F238E27FC236}">
                <a16:creationId xmlns:a16="http://schemas.microsoft.com/office/drawing/2014/main" id="{F895E0E1-D126-856C-A3A4-513BAE51B102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8106E19F-7DEB-C531-778D-106D6594C21B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E38821EC-E298-7C7F-87CD-5DFF66B6588E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0306C2BF-52FE-7891-47E1-87D1D3E7CE14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0C4A8AB0-07C8-AEAA-E13C-1D069AFA9A05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>
            <a:hlinkClick r:id="" action="ppaction://noaction"/>
            <a:extLst>
              <a:ext uri="{FF2B5EF4-FFF2-40B4-BE49-F238E27FC236}">
                <a16:creationId xmlns:a16="http://schemas.microsoft.com/office/drawing/2014/main" id="{F287BCE8-15D9-9521-EEC8-D0AA60CE7471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2F89409C-8953-F83C-1CDA-7C06DE12E969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>
            <a:hlinkClick r:id="" action="ppaction://noaction"/>
            <a:extLst>
              <a:ext uri="{FF2B5EF4-FFF2-40B4-BE49-F238E27FC236}">
                <a16:creationId xmlns:a16="http://schemas.microsoft.com/office/drawing/2014/main" id="{0BAF492E-FCD7-4D98-1F86-68A3CEC5500E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3255DEFE-075F-937B-534B-E36818DCDD83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1551E47C-5FEE-203D-5A92-31DE9608033A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916773CC-7C0D-43C9-5C26-539C3EC92431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2D7FBADE-0179-137E-DC25-F571EDC01F62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9063A9F3-8C22-5AB5-2694-0544C1A783B0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D725DCA2-5599-731D-B113-017054597AD3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9B02C3A8-13E9-86FE-F5BE-FAE5252C2902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B3980361-6361-42E7-8346-31BA745AF0E3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C6307579-10C6-EC86-E389-CCA7B184713D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0F0BE878-EE84-0F5B-86CD-BCD827E9D412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4C1DB072-DC48-C5B3-0357-4A296CB1DE58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10B78376-2E92-A8A5-031D-AFD6CA5F9A7F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B8006848-DC76-87D5-7C48-5FA92FC79710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984955CF-3638-996E-42AC-36F7B7A831EE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CDCB3EE2-F59F-34E8-9989-D82F21900DE1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0133BFAF-F620-04E3-9B53-7281514D8316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DBA1646B-C37F-1A2B-A0C9-1E9231B7C4F3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68C5E3C5-7FD1-3D8E-7147-C2D811CF7164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E32CAC3F-81E6-B603-13AA-6098D5F4B783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3B4E7813-D083-6E62-9D35-0280EBE17F1A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FDC5B76C-F3A3-5441-B5E4-C5B88DBD4DB0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EED81D13-056E-A098-C59E-5D2251478E17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531806F-9AD8-735D-DCF4-DD6959E4D1A4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6D564B3D-C300-A1FB-B0E4-CE556313461B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67F960AB-8B57-0F23-0D87-787ED774376B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16D63BCA-B620-FA71-9D18-7B3893C1B8BF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DFE1D832-C488-F642-C043-81790836085F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5AD475C4-0095-1531-E841-4F8DF5D7C7AE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1DB265DA-1787-4E43-3616-397FAC984428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15DC3108-5337-BAA1-597F-17474EDC6E08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7C37BF03-C1E2-D8A1-7D82-F8B735BFBD34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98C93C75-A672-724D-03BF-389732DDFB5E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6F07E7B-E1E4-ADF1-C791-7B106C5A4C52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5108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B6754-CFB2-D788-C437-690C12AFD9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Connector: Curved 93">
            <a:extLst>
              <a:ext uri="{FF2B5EF4-FFF2-40B4-BE49-F238E27FC236}">
                <a16:creationId xmlns:a16="http://schemas.microsoft.com/office/drawing/2014/main" id="{7573FE7B-67F0-8228-79A1-CDDD5850AC5C}"/>
              </a:ext>
            </a:extLst>
          </p:cNvPr>
          <p:cNvCxnSpPr>
            <a:cxnSpLocks/>
            <a:endCxn id="41" idx="3"/>
          </p:cNvCxnSpPr>
          <p:nvPr/>
        </p:nvCxnSpPr>
        <p:spPr>
          <a:xfrm rot="5400000" flipH="1" flipV="1">
            <a:off x="5567166" y="2568619"/>
            <a:ext cx="3325726" cy="3131152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Connector: Curved 84">
            <a:extLst>
              <a:ext uri="{FF2B5EF4-FFF2-40B4-BE49-F238E27FC236}">
                <a16:creationId xmlns:a16="http://schemas.microsoft.com/office/drawing/2014/main" id="{9581863C-B31B-08CD-2C52-9D0981A8C54C}"/>
              </a:ext>
            </a:extLst>
          </p:cNvPr>
          <p:cNvCxnSpPr>
            <a:cxnSpLocks/>
          </p:cNvCxnSpPr>
          <p:nvPr/>
        </p:nvCxnSpPr>
        <p:spPr>
          <a:xfrm rot="16200000" flipV="1">
            <a:off x="6664132" y="3057389"/>
            <a:ext cx="1728535" cy="555871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BC61A0C2-4315-9F91-FD37-656DA3DAE7A8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FF755C-82F1-5B78-EDEF-3D35B417B471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5957845-8937-80A0-4B5E-B9168E72D2DF}"/>
              </a:ext>
            </a:extLst>
          </p:cNvPr>
          <p:cNvSpPr/>
          <p:nvPr/>
        </p:nvSpPr>
        <p:spPr>
          <a:xfrm>
            <a:off x="48026" y="3194766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1717EF26-F061-7794-04FE-D26200C54DBE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836FC4-107A-8C41-1E6E-22BEF5D8B449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AEF4E0B5-C09C-2E3E-1DD1-133B3B53FDB6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8BF89D8-6A1E-96A8-D9C9-6DD62BCAB148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2764D0F-B6DA-EA11-74D3-426992F6B374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975EB811-B697-9EB2-AB23-FFFB46B122DE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6E6AF15-B37D-EC0C-3F0B-3093E9C47F66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78E73001-3DCE-4188-BB07-03949094526A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18DEA69-5610-097E-8CEC-94DCB4E59EFC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A97442D8-4834-6FDB-836C-0F26C1543237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12E7977-9FFA-8D08-41D2-046C2E382D1D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519940A2-35AF-8D86-9473-5C18A6CEDBCF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81B3713-D76C-3803-702E-2AE9935D6E74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6B6B4F11-4DCF-BA1A-AB1F-7A31AD322E99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22275F9-5F33-48BD-D3B7-51752CDB8CEC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BEE86E7B-30AB-A8CD-9730-D20933B657DC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1E6B9BA-3112-C176-22D9-EB7445D3D086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FE69CBB6-F094-828D-323A-0A186B07B96C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DB50076F-97D9-436E-740C-CE6EF87FFE42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7963E8EE-0F4C-F9DA-015D-C38113A99477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A566CF9B-181B-44DD-BF89-CC4784BF517F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7E4B6496-E3F2-640A-4F12-39079DD45D48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092453CA-F473-28F1-036F-397B283ED5A6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E5068888-C3CE-1F8F-AC32-AEA56E2AF591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F0B5C1F6-7E97-8161-1362-7A38EDE0BC15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29DAAC2B-50FC-22FC-91EF-DBF08BF84EC1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7178881E-0E30-3401-AD27-5FE6E7F21889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AD58C612-9944-F55F-C3D6-A8CF4D2C7FC5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177A4262-5CD3-BB3C-F103-8A47FA2B9221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B7A9A143-6554-57A9-943A-39AD95B66C9F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A00D358-1E15-EB0B-DAFD-C510F613067B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B2ABAB77-4316-ECEE-5111-5CFE01758AC3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E585980C-960D-1482-2132-5966B6522A61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280C7650-CD53-10FE-C35C-F223589B92A1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C6B759A8-72EA-D421-FD03-C354DF925E0E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DAD8C1BB-8DA8-3939-EE10-2DE69C3E70C1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1E3C3317-250F-8358-7297-AC9DFA5A9D28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21FD6B68-91AD-18E3-C775-DD49875366D9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F536001B-98EC-40F0-7344-EC121085A509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B22A1745-BE69-5F08-E2E6-3B0A22FD8761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C4ACC01F-1E4D-3428-6DB7-CC7FD320EB7F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F912D53-A0A3-530B-59CE-22A98C2F7521}"/>
              </a:ext>
            </a:extLst>
          </p:cNvPr>
          <p:cNvSpPr txBox="1"/>
          <p:nvPr/>
        </p:nvSpPr>
        <p:spPr>
          <a:xfrm>
            <a:off x="7813794" y="3844605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endParaRPr lang="en-US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C46E3145-D457-3E28-5D79-ED51C04096D0}"/>
              </a:ext>
            </a:extLst>
          </p:cNvPr>
          <p:cNvSpPr txBox="1"/>
          <p:nvPr/>
        </p:nvSpPr>
        <p:spPr>
          <a:xfrm>
            <a:off x="8798113" y="3838158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453FEB7C-7A6E-F14A-3922-C9D63BFA29B5}"/>
              </a:ext>
            </a:extLst>
          </p:cNvPr>
          <p:cNvSpPr txBox="1"/>
          <p:nvPr/>
        </p:nvSpPr>
        <p:spPr>
          <a:xfrm>
            <a:off x="9696360" y="3845527"/>
            <a:ext cx="247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i</a:t>
            </a:r>
            <a:endParaRPr lang="en-US" sz="1600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11FE105C-E084-AE69-3D80-5DDF18B4962B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2 4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9DD292FC-8BAC-0814-4878-CCD0B705B41A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91" name="Cube 90">
            <a:extLst>
              <a:ext uri="{FF2B5EF4-FFF2-40B4-BE49-F238E27FC236}">
                <a16:creationId xmlns:a16="http://schemas.microsoft.com/office/drawing/2014/main" id="{FFE1E07C-3182-D2FC-3AF5-749320A9D82B}"/>
              </a:ext>
            </a:extLst>
          </p:cNvPr>
          <p:cNvSpPr/>
          <p:nvPr/>
        </p:nvSpPr>
        <p:spPr>
          <a:xfrm>
            <a:off x="4507982" y="5776644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0x108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82FD209E-7B45-8AAA-1DB7-3E4965E1E4E5}"/>
              </a:ext>
            </a:extLst>
          </p:cNvPr>
          <p:cNvSpPr txBox="1"/>
          <p:nvPr/>
        </p:nvSpPr>
        <p:spPr>
          <a:xfrm>
            <a:off x="4896736" y="5433920"/>
            <a:ext cx="73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r>
              <a:rPr lang="en-US" sz="1600" dirty="0"/>
              <a:t> +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</a:p>
        </p:txBody>
      </p:sp>
      <p:sp>
        <p:nvSpPr>
          <p:cNvPr id="89" name="Arrow: Right 88">
            <a:extLst>
              <a:ext uri="{FF2B5EF4-FFF2-40B4-BE49-F238E27FC236}">
                <a16:creationId xmlns:a16="http://schemas.microsoft.com/office/drawing/2014/main" id="{6004D934-5045-582B-AC81-9B560A1B92D4}"/>
              </a:ext>
            </a:extLst>
          </p:cNvPr>
          <p:cNvSpPr/>
          <p:nvPr/>
        </p:nvSpPr>
        <p:spPr>
          <a:xfrm>
            <a:off x="62323" y="4387679"/>
            <a:ext cx="1088151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90" name="Speech Bubble: Oval 89">
            <a:extLst>
              <a:ext uri="{FF2B5EF4-FFF2-40B4-BE49-F238E27FC236}">
                <a16:creationId xmlns:a16="http://schemas.microsoft.com/office/drawing/2014/main" id="{90D53FCC-BFC4-0FF7-B712-D41E744313A1}"/>
              </a:ext>
            </a:extLst>
          </p:cNvPr>
          <p:cNvSpPr/>
          <p:nvPr/>
        </p:nvSpPr>
        <p:spPr>
          <a:xfrm>
            <a:off x="1809250" y="5797056"/>
            <a:ext cx="2054178" cy="931775"/>
          </a:xfrm>
          <a:prstGeom prst="wedgeEllipseCallout">
            <a:avLst>
              <a:gd name="adj1" fmla="val 71412"/>
              <a:gd name="adj2" fmla="val -1128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latin typeface="Courier"/>
              </a:rPr>
              <a:t>i</a:t>
            </a:r>
            <a:r>
              <a:rPr lang="en-US" sz="1600" dirty="0">
                <a:latin typeface="Courier"/>
              </a:rPr>
              <a:t>=2</a:t>
            </a:r>
            <a:r>
              <a:rPr lang="en-US" sz="1600" dirty="0"/>
              <a:t> so the pointer moves 8 bytes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7BB2679C-930C-2DC4-24F5-60D0204AA131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hlinkClick r:id="" action="ppaction://noaction"/>
            <a:extLst>
              <a:ext uri="{FF2B5EF4-FFF2-40B4-BE49-F238E27FC236}">
                <a16:creationId xmlns:a16="http://schemas.microsoft.com/office/drawing/2014/main" id="{CBC778CF-78C2-66CA-2075-975FD38460B1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0D5C055D-599E-2EEF-9DEB-89D184967256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169C6F05-9CB0-85CF-EB61-E20570250B73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Rectangle 99">
            <a:hlinkClick r:id="" action="ppaction://noaction"/>
            <a:extLst>
              <a:ext uri="{FF2B5EF4-FFF2-40B4-BE49-F238E27FC236}">
                <a16:creationId xmlns:a16="http://schemas.microsoft.com/office/drawing/2014/main" id="{F6094D5D-E449-252D-1814-8236B245CE83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C0FE3C67-F7F9-087D-609F-68B13FEEDC8D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2FDE69C9-9C01-3DB2-EAFF-D1A33A60063B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1B8C6EFF-4FFA-8250-356D-F8AF415FA219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086347CC-632C-B5FA-5BCC-C7E97090F81B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>
            <a:hlinkClick r:id="" action="ppaction://noaction"/>
            <a:extLst>
              <a:ext uri="{FF2B5EF4-FFF2-40B4-BE49-F238E27FC236}">
                <a16:creationId xmlns:a16="http://schemas.microsoft.com/office/drawing/2014/main" id="{07083B0C-E0DF-70F4-7DAB-446F2BA8246B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63309502-0822-95E7-1DF6-7472231D6E7E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FCCF2715-3152-CE9B-51F7-83377E490878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EEF3E1F6-4EC1-EAAA-79A2-89C185BB12C5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01533BBA-E22B-56A9-8A2A-134BD9265ECC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>
            <a:hlinkClick r:id="" action="ppaction://noaction"/>
            <a:extLst>
              <a:ext uri="{FF2B5EF4-FFF2-40B4-BE49-F238E27FC236}">
                <a16:creationId xmlns:a16="http://schemas.microsoft.com/office/drawing/2014/main" id="{73591CB9-AF2E-7D5C-1823-C87A3D827F2C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6A3E8B5-C019-8650-9BC5-E3547D0CC9DE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>
            <a:hlinkClick r:id="" action="ppaction://noaction"/>
            <a:extLst>
              <a:ext uri="{FF2B5EF4-FFF2-40B4-BE49-F238E27FC236}">
                <a16:creationId xmlns:a16="http://schemas.microsoft.com/office/drawing/2014/main" id="{4E802410-C009-14B0-C0E9-508121B91161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C24C1414-4A51-E0E0-3BDE-3CC541D6E25E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D3120514-2E84-CA76-9C2E-8BB4A65B496D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010C177-595E-6C20-55C9-56BFACD39CE4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F3B66B1D-2C7C-8487-7A37-7CF9F09276A1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81CA484A-7D21-8F84-38D3-47BC12D101EA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8B0120A9-7204-D653-0536-D8D2703057A2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92B2500D-51FB-848C-966F-7B8EAE4BC2AC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EA7746B5-F7A1-633B-AF71-FEB912E90E5D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0B959806-5C06-3FC5-5981-1D7E033E3AEE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CD54042A-F82D-5FB9-0B05-9FF4676813E2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1F25C7C1-BF87-3866-4937-FE49EA78DB20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ED306389-60C7-091B-AA3F-15BF54B4F8ED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5EB8ECC1-CFF1-9556-3584-23F70EE6F41B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20D071B0-B1CB-4FD0-624C-ABE84B3979C4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6EE2335A-BBDB-F89A-F7A6-C6F95A6A5758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818B090B-6259-5528-00F1-46107D456EBC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CF5F085D-35C7-FC03-9EFE-B6891BC483DD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6BCC177E-84FD-F23B-0E98-1E704AF5E362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DEE026A7-8D3F-E882-1D2C-22233992D74D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5CBBC560-4F08-D1D8-50AF-6102FB10F76C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97CC44A8-00FC-63A7-0FD2-4E745868B5EF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E0C236EC-DB9F-C429-1732-A34F6594716E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C8BD14B-A580-042A-908F-6B5B28CF29F1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54263A7D-F94D-650B-5901-1FD2785EB565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F351CB35-D483-C31A-8268-6713D21EBB6F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80CA9A40-F443-FF0B-054F-1B64B2F9AA95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603E3C0A-0C9B-A2D4-1F94-D99C5CC186AD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5FBD7583-D046-0739-E1E6-65624A2A8501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1D5ABA38-AA11-1B8B-66B5-472E891C0219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0CE44687-AF5C-AD6A-9B10-40676D27DABA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587CBE1C-4D49-998D-C412-9F813ABC5476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E5B928A2-7934-6F57-AD6C-3E8402B0D540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9815494-A39A-AAD8-0043-882E85F278A8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3010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8E7AD-79FA-565C-ECD1-189F8F231B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Connector: Curved 93">
            <a:extLst>
              <a:ext uri="{FF2B5EF4-FFF2-40B4-BE49-F238E27FC236}">
                <a16:creationId xmlns:a16="http://schemas.microsoft.com/office/drawing/2014/main" id="{D1E0F3E3-F52A-671E-B030-83AB05F7F5D7}"/>
              </a:ext>
            </a:extLst>
          </p:cNvPr>
          <p:cNvCxnSpPr>
            <a:cxnSpLocks/>
            <a:endCxn id="41" idx="3"/>
          </p:cNvCxnSpPr>
          <p:nvPr/>
        </p:nvCxnSpPr>
        <p:spPr>
          <a:xfrm rot="5400000" flipH="1" flipV="1">
            <a:off x="5567166" y="2568619"/>
            <a:ext cx="3325726" cy="3131152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Connector: Curved 84">
            <a:extLst>
              <a:ext uri="{FF2B5EF4-FFF2-40B4-BE49-F238E27FC236}">
                <a16:creationId xmlns:a16="http://schemas.microsoft.com/office/drawing/2014/main" id="{BDF13FB6-F028-19EE-BD8E-452E85B8B7ED}"/>
              </a:ext>
            </a:extLst>
          </p:cNvPr>
          <p:cNvCxnSpPr>
            <a:cxnSpLocks/>
          </p:cNvCxnSpPr>
          <p:nvPr/>
        </p:nvCxnSpPr>
        <p:spPr>
          <a:xfrm rot="16200000" flipV="1">
            <a:off x="6664132" y="3057389"/>
            <a:ext cx="1728535" cy="555871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A8E5A803-67D1-5C13-F574-814BCFF0BAFA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9EA055-6B27-F2D7-F6CF-24009A6757D5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A368760B-CC65-2995-6607-D24687742811}"/>
              </a:ext>
            </a:extLst>
          </p:cNvPr>
          <p:cNvSpPr/>
          <p:nvPr/>
        </p:nvSpPr>
        <p:spPr>
          <a:xfrm>
            <a:off x="48026" y="3194766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1087D69D-8C81-D3DC-DC1D-DC12C76E5A9F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D38045-A87E-8B52-5BC4-F7F98C6A3F67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FCAD67DC-8EF1-0651-20C8-AE6AA546A432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5E9740-2313-8237-830A-74A30D0E82E0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EB16E79-5D7A-8FBD-F4C3-B57CD29BC9E4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5734A3DF-A87F-4E18-54C5-EBCE67A144FD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1CCB90D-B148-71FF-EFB4-5BCFB802DC8A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28C4CA2B-A6D3-5824-E916-E5CE542C52E7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21D683D-60D3-7630-E23A-0DD911413E41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0487BEDA-87FA-6D7F-47C6-3D1757B9FE17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10655D3-92ED-C110-1132-6F5E2DCD1930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449BDAE0-F7E3-9A9F-9F69-B9E69CF1DF7C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1B556DC-6608-1E95-A674-73F3A535D192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F815CC00-915E-8F90-E086-E0B2F19F038B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2232704-D90D-1FD0-8B6C-CEF44CF8D9F0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DDCBAF9F-932C-A121-8F1D-D9ED0C7BBEC6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04594D2-786D-3E45-0091-5DFB790045D2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FF41F94D-909C-B342-E8F5-EE611E9258D1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DC85504-D0C7-2BB4-8697-64259E3A59AD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5D1825DC-40F3-1935-F595-D88300034602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B2D238B2-0EA4-EA85-1388-3039B0F6DCC5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64F06B17-526A-CF81-C495-B63DA579F0E4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0E4BC32F-D8B7-7146-532E-45F371F98854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3B10CA71-186F-DE26-2944-ED59AD046E34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9F63C742-5753-B5C0-8C07-DB7D7EA8F7F9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F2160E83-FBB6-F8A8-29C2-8DA16D8FEF45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CB73B0BA-27FD-9A96-8E9E-FB3166F10486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BC187ABA-B9C1-0ACE-5841-8F9E58DEBE41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43599D3B-B1DC-BF6D-B8EE-1D87B14C0BBF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681942B2-2C5E-E553-5756-B3AFBDB54F62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DEB1C13-F9A5-2804-FBFE-CCD7FEB8C355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F332B3CD-2CDF-7CFB-9B69-11E38783C62F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D5C57DDE-5E17-7D64-7556-A5CFC12B6B5D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4CEBBB0A-D6AC-E051-79BE-64387AD9460F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E30511CA-248B-F270-8A73-04C39812573D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B3E2DE43-E12C-47CF-1453-ABF78F91E1F6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01908605-C7F0-2A63-06CD-AC446BA3CBD6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E37FB920-4177-3A60-A5FD-75B4C1C13E0D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60494771-6DC0-EC50-4AF2-D0927D66FF29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AF4FE9AB-F75F-EC90-2813-038EE810BFF9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5CD9DF4F-A309-B2D8-7EB5-F3D0C08DAC89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1E52C277-BCAF-BFA6-F76F-CA1A3A0A9616}"/>
              </a:ext>
            </a:extLst>
          </p:cNvPr>
          <p:cNvSpPr txBox="1"/>
          <p:nvPr/>
        </p:nvSpPr>
        <p:spPr>
          <a:xfrm>
            <a:off x="7813794" y="3844605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endParaRPr lang="en-US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0E2E37E9-7FB4-1D32-871F-B0EA0E9746CE}"/>
              </a:ext>
            </a:extLst>
          </p:cNvPr>
          <p:cNvSpPr txBox="1"/>
          <p:nvPr/>
        </p:nvSpPr>
        <p:spPr>
          <a:xfrm>
            <a:off x="8798113" y="3838158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C5A2DA9B-F6C3-F98C-3C64-727BF7E136EC}"/>
              </a:ext>
            </a:extLst>
          </p:cNvPr>
          <p:cNvSpPr txBox="1"/>
          <p:nvPr/>
        </p:nvSpPr>
        <p:spPr>
          <a:xfrm>
            <a:off x="9696360" y="3845527"/>
            <a:ext cx="247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i</a:t>
            </a:r>
            <a:endParaRPr lang="en-US" sz="1600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771C8396-4D77-1482-FFAF-91276A1D6D1A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2 4 8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FCCABC7-EB15-8214-002B-BDEEB264611C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91" name="Cube 90">
            <a:extLst>
              <a:ext uri="{FF2B5EF4-FFF2-40B4-BE49-F238E27FC236}">
                <a16:creationId xmlns:a16="http://schemas.microsoft.com/office/drawing/2014/main" id="{B4231E2A-FEE3-DB0B-6CBD-71B16707ADD7}"/>
              </a:ext>
            </a:extLst>
          </p:cNvPr>
          <p:cNvSpPr/>
          <p:nvPr/>
        </p:nvSpPr>
        <p:spPr>
          <a:xfrm>
            <a:off x="4507982" y="5776644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0x108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7D50BF65-F295-5F39-5958-5F90984F8340}"/>
              </a:ext>
            </a:extLst>
          </p:cNvPr>
          <p:cNvSpPr txBox="1"/>
          <p:nvPr/>
        </p:nvSpPr>
        <p:spPr>
          <a:xfrm>
            <a:off x="4896736" y="5433920"/>
            <a:ext cx="73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r>
              <a:rPr lang="en-US" sz="1600" dirty="0"/>
              <a:t> +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</a:p>
        </p:txBody>
      </p:sp>
      <p:sp>
        <p:nvSpPr>
          <p:cNvPr id="90" name="Speech Bubble: Oval 89">
            <a:extLst>
              <a:ext uri="{FF2B5EF4-FFF2-40B4-BE49-F238E27FC236}">
                <a16:creationId xmlns:a16="http://schemas.microsoft.com/office/drawing/2014/main" id="{1EB755BA-3DBD-5578-2B73-05358DC07FD4}"/>
              </a:ext>
            </a:extLst>
          </p:cNvPr>
          <p:cNvSpPr/>
          <p:nvPr/>
        </p:nvSpPr>
        <p:spPr>
          <a:xfrm>
            <a:off x="1809250" y="5797056"/>
            <a:ext cx="2054178" cy="931775"/>
          </a:xfrm>
          <a:prstGeom prst="wedgeEllipseCallout">
            <a:avLst>
              <a:gd name="adj1" fmla="val 71412"/>
              <a:gd name="adj2" fmla="val -1128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latin typeface="Courier"/>
              </a:rPr>
              <a:t>i</a:t>
            </a:r>
            <a:r>
              <a:rPr lang="en-US" sz="1600" dirty="0">
                <a:latin typeface="Courier"/>
              </a:rPr>
              <a:t>=2</a:t>
            </a:r>
            <a:r>
              <a:rPr lang="en-US" sz="1600" dirty="0"/>
              <a:t> so the pointer moves 8 bytes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5F65166F-AEF5-C6B1-29CC-5F4531863DC7}"/>
              </a:ext>
            </a:extLst>
          </p:cNvPr>
          <p:cNvSpPr/>
          <p:nvPr/>
        </p:nvSpPr>
        <p:spPr>
          <a:xfrm>
            <a:off x="62323" y="4915635"/>
            <a:ext cx="1537877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B5159CE4-2B3E-2710-0E77-8596D2FC1412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hlinkClick r:id="" action="ppaction://noaction"/>
            <a:extLst>
              <a:ext uri="{FF2B5EF4-FFF2-40B4-BE49-F238E27FC236}">
                <a16:creationId xmlns:a16="http://schemas.microsoft.com/office/drawing/2014/main" id="{7EC967B0-AA20-E396-EDC4-AFB9FB9CF3FD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BDAB58EF-E1A0-2B8E-6A0A-2F7A923E274C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67B4F645-7A35-0CDF-D14C-EE303B30F253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hlinkClick r:id="" action="ppaction://noaction"/>
            <a:extLst>
              <a:ext uri="{FF2B5EF4-FFF2-40B4-BE49-F238E27FC236}">
                <a16:creationId xmlns:a16="http://schemas.microsoft.com/office/drawing/2014/main" id="{9E14B82A-C7D7-B4E8-B2EE-93A2E45A0B41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97AAC24D-DA71-0F31-2FD5-296012578A20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55966D96-1F66-09BE-BC93-CEB878A2CEAC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3B3E1BAF-1404-0226-58EF-4F41564EEB69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54244CB3-81F5-7CBD-14AA-AFFF2BF1307D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103">
            <a:hlinkClick r:id="" action="ppaction://noaction"/>
            <a:extLst>
              <a:ext uri="{FF2B5EF4-FFF2-40B4-BE49-F238E27FC236}">
                <a16:creationId xmlns:a16="http://schemas.microsoft.com/office/drawing/2014/main" id="{B8A95042-ABB5-0D8C-36B6-DB53AF1921AA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38A777BA-AE54-5BAF-8913-9AB28A7272E5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7EEB45A9-7AD8-CDFF-BD51-CFE4B3C1A6BD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0BF6C5AF-BB62-8E4C-9FE1-12678DE8E550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B922349D-4D2F-3116-44C7-AF54962D9931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hlinkClick r:id="" action="ppaction://noaction"/>
            <a:extLst>
              <a:ext uri="{FF2B5EF4-FFF2-40B4-BE49-F238E27FC236}">
                <a16:creationId xmlns:a16="http://schemas.microsoft.com/office/drawing/2014/main" id="{E727EA05-407A-7948-D5E3-EFA31DD025D7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FF4DAF04-67BD-3AB6-3194-9337B37E5523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10">
            <a:hlinkClick r:id="" action="ppaction://noaction"/>
            <a:extLst>
              <a:ext uri="{FF2B5EF4-FFF2-40B4-BE49-F238E27FC236}">
                <a16:creationId xmlns:a16="http://schemas.microsoft.com/office/drawing/2014/main" id="{BD29B252-61B0-485D-E4C0-6B9F380160CB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EF92378A-C8F1-33DE-E803-BC476F7D1CB9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7993E2CE-8374-D86B-BD25-F4F34DB109C1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2B9EF65E-F0CF-7F2B-741E-808A35D2D4A6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55B6CE3E-6E65-7D7A-3DE9-0F4F88BEE1DA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6C3C68E2-AA9F-1FF2-993A-DC109C0E285B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314D6B1B-21ED-8A33-2527-2A1FDA6A65A0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0C1A0071-B1F9-9B05-A5D0-E1514FED1D0A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C75EAED6-C0E8-7D1C-064E-1D7CB909C6C9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06B16B3B-A72E-8D21-2944-50C40CA41F82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EADD98AF-D561-6EE2-2104-868B0B3EACE4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458A5C79-9E3C-3149-1FF5-227591942E57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4AD34A03-B224-C916-A75C-BCECB3149EFD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75F58832-C94A-2E78-D47A-2E9445BA2A0B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EC4675B1-FD80-DC39-C4AE-70EF4DAFF921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2B14E405-10AC-15BC-F7CA-95FF093F850B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A011296B-852F-0505-DEFD-EA16DB641EB6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6CB466B3-754F-EDD4-AE0C-090B461AE861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6699F522-7146-1AAE-E177-33E4BD882018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4D590C82-AD0B-D7DA-A420-1D08F0867449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4F2C01AA-D3EF-A2D1-991B-7944C73C7CFF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4F6D438D-0370-DDFD-4D48-050DA9650469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1187A16-F7EC-95BF-ABC8-B85D1F228432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5A7EADDA-2CF8-2517-C932-35D37F0BDD01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0E47C1B8-83A4-0A07-987D-342A382FFE78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3C626066-5501-51A2-EC7F-11F383BD0406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4F4C0ACE-CE7A-A036-C9CE-8181C3D48832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2AACDD0E-1608-83A4-6500-EE9A7EBD7728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10649347-8812-B05B-98E5-44FF655DCD4B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05626729-5527-7367-C99A-76AECD4CAA87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94F0B8C0-00D7-4EE0-32F8-BD283B90F425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FC38DAEB-3B8B-4A8B-530B-B498418E9DEF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B1C7339-3B4C-4333-F658-86F63164752E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59B15FD-2FF2-937F-2732-2D19B677F0F0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9755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E9B8B-888C-58B1-2095-E4F6170F5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Connector: Curved 93">
            <a:extLst>
              <a:ext uri="{FF2B5EF4-FFF2-40B4-BE49-F238E27FC236}">
                <a16:creationId xmlns:a16="http://schemas.microsoft.com/office/drawing/2014/main" id="{6C359FA9-B5FA-CF88-45D3-8453E345FA3E}"/>
              </a:ext>
            </a:extLst>
          </p:cNvPr>
          <p:cNvCxnSpPr>
            <a:cxnSpLocks/>
            <a:endCxn id="53" idx="3"/>
          </p:cNvCxnSpPr>
          <p:nvPr/>
        </p:nvCxnSpPr>
        <p:spPr>
          <a:xfrm flipV="1">
            <a:off x="5664453" y="2471332"/>
            <a:ext cx="3897870" cy="3325726"/>
          </a:xfrm>
          <a:prstGeom prst="curvedConnector2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Connector: Curved 84">
            <a:extLst>
              <a:ext uri="{FF2B5EF4-FFF2-40B4-BE49-F238E27FC236}">
                <a16:creationId xmlns:a16="http://schemas.microsoft.com/office/drawing/2014/main" id="{4974D86B-11F5-152A-7223-379426119378}"/>
              </a:ext>
            </a:extLst>
          </p:cNvPr>
          <p:cNvCxnSpPr>
            <a:cxnSpLocks/>
          </p:cNvCxnSpPr>
          <p:nvPr/>
        </p:nvCxnSpPr>
        <p:spPr>
          <a:xfrm rot="16200000" flipV="1">
            <a:off x="6664132" y="3057389"/>
            <a:ext cx="1728535" cy="555871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A8DEEA24-F146-F9FA-6511-062CBBE6E72A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E1B8D9-3A77-A881-30EE-DE442B64F6ED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E8904E6-5F66-5258-A26B-25B320740BEC}"/>
              </a:ext>
            </a:extLst>
          </p:cNvPr>
          <p:cNvSpPr/>
          <p:nvPr/>
        </p:nvSpPr>
        <p:spPr>
          <a:xfrm>
            <a:off x="48026" y="3194766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C9441CBC-3CF8-CF5A-7EB3-B03570404034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758B65-58B7-C1E2-4DA8-BD3BB1268AC1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CBAD785E-B030-25C6-8FA2-D47E4EC534EC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F9922A4-1C37-AE0C-4661-B43695074E68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9645414-196A-8CFD-72A3-CDB1824332F2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CE840FB7-9F28-CEA4-3990-F10238A78713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931B548-9008-47F3-265E-DDD6DF5AC565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6266B7E6-DDF7-D3B4-5B46-4DC8A24E61E2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2FC1CFE-F88C-CD92-5B30-472D361B7391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1FF1AA8A-1AEF-DD91-F973-88E69F9C4B42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350127F-6303-49DF-896F-43C3B1E6371F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4AF0EAD3-C514-CCB1-F87E-3804C2D43885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8B0C5A2-EF85-33C0-75D9-5F1CC30010DC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12BB8DDD-37A2-140B-FEFE-2E7A457508BA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94DAE81-1FBC-04B1-25D8-7EDAE1623106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586AD316-B208-DFD5-FC04-D0D26DDC216B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F3F15AB-2538-A1ED-4E84-0018BD838A3B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95DD6195-9BB6-351E-BFA8-97FB7414342F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BB22CB5-B73E-5980-325F-6A6BDC9222F8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396A6EC-7444-5F29-5D5D-F9B012214FB6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3DC8C7B3-351C-38AF-894D-3B7FCDF3326E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7789CF2D-2621-F24F-949A-BB0FDBC7CE49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358F06D3-BC7D-A13C-196A-5035F95EBDD9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742327FE-7C48-3324-7BA2-5F84BD77EBD3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B098DEFD-49E3-8850-7A68-E0FBB55B6E70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701BE825-EA4A-1E14-E291-9B10ED8ED4EA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F9FABA8B-A2AA-90A1-9C22-41568FC8EBEE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2D63BA84-791A-5083-92EA-AD5B6A89DEB5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6838E35E-5E99-B8C6-8BE2-3403639CA6F3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B24873C6-B7DA-F1AB-E7E5-25E675CC198A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A94F46A9-89E5-2929-4DD7-5FBAAB59E966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84AB2015-A9BF-2968-F3E8-178EC610A3D9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DAF6FAA5-D11B-1390-4C92-5573FF17CA07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C2D67FA2-2EE3-1948-F62D-4352CC019D2C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B82A2BF8-A875-2817-2183-7B451858F59F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460257A3-D424-325A-8285-BC7E018CB1C6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A4A4D1F9-668E-0FFF-879E-BA997D571B54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982D6317-0304-B2B9-493A-50F84487EBB9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78F7F33C-26EC-EA35-7E0D-EE709F7AD3F2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3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C32324C0-A8B3-96C8-23A9-E64657D8F2E7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AB7AD917-DD6D-FEE3-9E0D-607FD35C2B34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4A5B825-47C8-5F30-655D-F0F4699172D4}"/>
              </a:ext>
            </a:extLst>
          </p:cNvPr>
          <p:cNvSpPr txBox="1"/>
          <p:nvPr/>
        </p:nvSpPr>
        <p:spPr>
          <a:xfrm>
            <a:off x="7813794" y="3844605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endParaRPr lang="en-US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7147992-1853-B4A4-782B-6BE87B7396A0}"/>
              </a:ext>
            </a:extLst>
          </p:cNvPr>
          <p:cNvSpPr txBox="1"/>
          <p:nvPr/>
        </p:nvSpPr>
        <p:spPr>
          <a:xfrm>
            <a:off x="8798113" y="3838158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38CFAE06-1C5C-601E-1306-3A240D8ABDCD}"/>
              </a:ext>
            </a:extLst>
          </p:cNvPr>
          <p:cNvSpPr txBox="1"/>
          <p:nvPr/>
        </p:nvSpPr>
        <p:spPr>
          <a:xfrm>
            <a:off x="9696360" y="3845527"/>
            <a:ext cx="247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i</a:t>
            </a:r>
            <a:endParaRPr lang="en-US" sz="1600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54256C34-C6A5-41B6-471C-0D7D25EF7EBC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2 4 8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B603EA74-61DC-94C1-9496-1439D95C1DB4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91" name="Cube 90">
            <a:extLst>
              <a:ext uri="{FF2B5EF4-FFF2-40B4-BE49-F238E27FC236}">
                <a16:creationId xmlns:a16="http://schemas.microsoft.com/office/drawing/2014/main" id="{6F34C230-2097-D5A8-D8F1-F6E9BCDC4F5B}"/>
              </a:ext>
            </a:extLst>
          </p:cNvPr>
          <p:cNvSpPr/>
          <p:nvPr/>
        </p:nvSpPr>
        <p:spPr>
          <a:xfrm>
            <a:off x="4507982" y="5776644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0x10C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D46930AB-058D-2BB5-597B-43B70D980C18}"/>
              </a:ext>
            </a:extLst>
          </p:cNvPr>
          <p:cNvSpPr txBox="1"/>
          <p:nvPr/>
        </p:nvSpPr>
        <p:spPr>
          <a:xfrm>
            <a:off x="4896736" y="5433920"/>
            <a:ext cx="73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r>
              <a:rPr lang="en-US" sz="1600" dirty="0"/>
              <a:t> +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</a:p>
        </p:txBody>
      </p:sp>
      <p:sp>
        <p:nvSpPr>
          <p:cNvPr id="89" name="Arrow: Right 88">
            <a:extLst>
              <a:ext uri="{FF2B5EF4-FFF2-40B4-BE49-F238E27FC236}">
                <a16:creationId xmlns:a16="http://schemas.microsoft.com/office/drawing/2014/main" id="{4BAFDABF-2790-4B94-12BE-64DB9A63E42B}"/>
              </a:ext>
            </a:extLst>
          </p:cNvPr>
          <p:cNvSpPr/>
          <p:nvPr/>
        </p:nvSpPr>
        <p:spPr>
          <a:xfrm>
            <a:off x="62323" y="4387679"/>
            <a:ext cx="1088151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90" name="Speech Bubble: Oval 89">
            <a:extLst>
              <a:ext uri="{FF2B5EF4-FFF2-40B4-BE49-F238E27FC236}">
                <a16:creationId xmlns:a16="http://schemas.microsoft.com/office/drawing/2014/main" id="{D2340FE9-44E3-C804-C8ED-C0132B238D27}"/>
              </a:ext>
            </a:extLst>
          </p:cNvPr>
          <p:cNvSpPr/>
          <p:nvPr/>
        </p:nvSpPr>
        <p:spPr>
          <a:xfrm>
            <a:off x="1809250" y="5797056"/>
            <a:ext cx="2054178" cy="931775"/>
          </a:xfrm>
          <a:prstGeom prst="wedgeEllipseCallout">
            <a:avLst>
              <a:gd name="adj1" fmla="val 71412"/>
              <a:gd name="adj2" fmla="val -1128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latin typeface="Courier"/>
              </a:rPr>
              <a:t>i</a:t>
            </a:r>
            <a:r>
              <a:rPr lang="en-US" sz="1600" dirty="0">
                <a:latin typeface="Courier"/>
              </a:rPr>
              <a:t>=3</a:t>
            </a:r>
            <a:r>
              <a:rPr lang="en-US" sz="1600" dirty="0"/>
              <a:t> so the pointer moves 12 bytes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8BA76960-D006-1858-A522-0BF0AD568197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hlinkClick r:id="" action="ppaction://noaction"/>
            <a:extLst>
              <a:ext uri="{FF2B5EF4-FFF2-40B4-BE49-F238E27FC236}">
                <a16:creationId xmlns:a16="http://schemas.microsoft.com/office/drawing/2014/main" id="{EE114D57-A161-8266-687B-17E118CF8F97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8FA1C684-7350-4314-4E12-50E841355F91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05BDB5D3-54F4-18B1-6155-747201B99D9B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hlinkClick r:id="" action="ppaction://noaction"/>
            <a:extLst>
              <a:ext uri="{FF2B5EF4-FFF2-40B4-BE49-F238E27FC236}">
                <a16:creationId xmlns:a16="http://schemas.microsoft.com/office/drawing/2014/main" id="{80D6E7A7-B5EB-11D9-6FBE-3C66BEBF884E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1C88225F-CDFB-82CA-D776-4FE2A4B067D3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46AAB7B8-C160-8BD5-BC02-9EC6C4826E42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DB7D0420-3577-6420-714E-E61B81586577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94D31E48-0AC5-0D88-0BEF-AEE4AA587D34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103">
            <a:hlinkClick r:id="" action="ppaction://noaction"/>
            <a:extLst>
              <a:ext uri="{FF2B5EF4-FFF2-40B4-BE49-F238E27FC236}">
                <a16:creationId xmlns:a16="http://schemas.microsoft.com/office/drawing/2014/main" id="{0D06C977-FFE4-D6E0-044A-3831077554A2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5C78186F-5C25-6F3E-BEA5-40081EFCDA6F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2781E6BD-D89B-EAA6-8337-0591912C46AC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0D8ACC1B-5FEC-C750-DDF6-15C3BDED8A6B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1836FCA2-9BA4-3D46-95AA-07D97216470F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hlinkClick r:id="" action="ppaction://noaction"/>
            <a:extLst>
              <a:ext uri="{FF2B5EF4-FFF2-40B4-BE49-F238E27FC236}">
                <a16:creationId xmlns:a16="http://schemas.microsoft.com/office/drawing/2014/main" id="{9DCE9B21-3115-1E30-2CA3-433BDCC24F08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F1BD5169-B4B6-FB16-00F3-2E8BAEFCFEA3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10">
            <a:hlinkClick r:id="" action="ppaction://noaction"/>
            <a:extLst>
              <a:ext uri="{FF2B5EF4-FFF2-40B4-BE49-F238E27FC236}">
                <a16:creationId xmlns:a16="http://schemas.microsoft.com/office/drawing/2014/main" id="{18062AD7-AE7D-0629-5992-E361E71A6D14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C87A5093-60D9-0074-A22B-E8CFC7F4121C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FC6E2FB7-4B0C-DFCD-8699-E44FF8692193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93E9BDBD-324C-3EA1-51C8-116454840C18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D63DCB4C-C67A-6D00-D471-5FD4B054C497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F66A2582-95D1-EB20-AA81-6B1ACFC047DE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278DECFE-2588-676E-65A9-A5F9CE2FE7A6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A6D89905-C6D7-9307-2246-4AD633334444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C08E1B16-705E-1F71-F589-25DDB40F7A0D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0D50007F-F7D8-943C-9EB9-829D7872C569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9D0F9BD2-48FF-A9BB-87AF-D130CBF9516B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0EFF1B1B-B507-5131-214F-C7311F9C8FB8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72B620C0-AF2E-9E5E-FFA7-5B68415B54E7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7A4CA1F4-8878-6A44-45D6-B77D456BB014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EF5C2CED-2C69-CD5C-DB44-1F0259320549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4D5E421A-8577-BA7D-6E27-3EC8102F0A24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6D69C44-C89A-1972-FE8E-C8D9B1217F50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CDC00C24-842E-33D4-D529-87B7C06A345B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E9A86205-7353-5727-E071-12077728E55D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A8325406-E723-7651-CF8D-4581D432D6FF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FB0FCF86-B4F1-690C-9B26-BEF9E2A8B9AB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D7211F94-E9AE-4DD7-2469-8D6361A0F276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08FF2BC-2B69-B8D6-F77D-FDD15323BFA9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9DD93ECF-0CEC-3166-010B-9653EEAE053E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E7CC6D9-FC8B-B50D-0EF4-5969BBA3F66F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D6B6CC9C-E081-BB79-793F-63050CEFEEFE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80FDF57A-B85E-1201-0272-2F0F9FDCC4EA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F97C77AC-05F7-35F8-B615-EE65E307B1E1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AD501E9D-9ABC-3DAB-3F9B-0D69100949B0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51DB6555-EFDE-8744-F5D9-4C3F73733B02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0F35D82F-BF9C-048D-33DB-EA6ABA097E30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3A7258C0-E507-DF32-CEAA-3A3A9533DCAB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43BCC4CD-2266-BA2C-B3A6-7445BCD36091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B07A03A-1C42-E8DC-6051-34DE4976BDFC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4043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573846-9CBC-65BD-EF92-395595D2F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Connector: Curved 93">
            <a:extLst>
              <a:ext uri="{FF2B5EF4-FFF2-40B4-BE49-F238E27FC236}">
                <a16:creationId xmlns:a16="http://schemas.microsoft.com/office/drawing/2014/main" id="{0646F790-D49B-BD86-10EE-7AAA4A3B064A}"/>
              </a:ext>
            </a:extLst>
          </p:cNvPr>
          <p:cNvCxnSpPr>
            <a:cxnSpLocks/>
            <a:endCxn id="53" idx="3"/>
          </p:cNvCxnSpPr>
          <p:nvPr/>
        </p:nvCxnSpPr>
        <p:spPr>
          <a:xfrm flipV="1">
            <a:off x="5664453" y="2471332"/>
            <a:ext cx="3897870" cy="3325726"/>
          </a:xfrm>
          <a:prstGeom prst="curvedConnector2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Connector: Curved 84">
            <a:extLst>
              <a:ext uri="{FF2B5EF4-FFF2-40B4-BE49-F238E27FC236}">
                <a16:creationId xmlns:a16="http://schemas.microsoft.com/office/drawing/2014/main" id="{D2D6F203-D21A-598C-82F0-5B3328748EB2}"/>
              </a:ext>
            </a:extLst>
          </p:cNvPr>
          <p:cNvCxnSpPr>
            <a:cxnSpLocks/>
          </p:cNvCxnSpPr>
          <p:nvPr/>
        </p:nvCxnSpPr>
        <p:spPr>
          <a:xfrm rot="16200000" flipV="1">
            <a:off x="6664132" y="3057389"/>
            <a:ext cx="1728535" cy="555871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24ED0ED6-3883-83F4-FC8A-A49C353BB400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74F681-A430-9BAF-FF6C-E1A813621D70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63F57A80-17B7-CA13-E5A3-4A306B9596A5}"/>
              </a:ext>
            </a:extLst>
          </p:cNvPr>
          <p:cNvSpPr/>
          <p:nvPr/>
        </p:nvSpPr>
        <p:spPr>
          <a:xfrm>
            <a:off x="48026" y="3194766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5D1717BD-CE66-903E-2F79-0DF5C6049A45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4BD2EE-D458-EF9D-F295-FC9228B5BF79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501F5C1E-C555-FB57-53F2-5496F739497C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8BCF00-1E05-9714-1468-CF7631E0B130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663EB77-BC55-D678-D580-6C8B3E18E708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69E36F0A-D8CC-36B3-85B6-168DA89F385B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EE2B7EC-A1E6-7336-64D4-D1022B45893A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E439F30F-D157-4031-2402-C19CB83475F0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02DC688-035F-FCD1-C644-1D31974697E6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AF4C146E-3618-B47A-3E31-CB41F7652C71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93F7C45-AE02-AAF9-D10E-4A6853D55071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389FA3ED-2CCD-AA58-E2EB-BB73C19E44DD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DB820F6-BE6D-6BE1-06E4-5AC2EB87D402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2E7219AA-65EB-4ADC-A832-C70AF4346B43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1ADF641-CDBF-B023-A8D0-D0A10FDCB17E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218E0DAE-35B0-E351-28D7-E3D0A0E44104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9B106078-1E03-005E-2949-BEAE711AE952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133CDB29-F834-F534-C1E6-E6F77F99C863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76E1AE1-AB8D-D8AF-376B-4AD724255CA1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930D46E6-87B5-3630-F49C-FA16A1A59E4A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42C9B093-1136-6662-612E-749159AA3723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BCDC1F03-8E95-F9C9-096A-20162B35E612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EC76382E-97B0-5CF4-0915-9066D66AADFD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2019B0E2-E8F1-5D87-60E1-75E0D55477DD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1424A30E-BC58-3598-4DEE-1AE3DF6EF32F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013EBAD2-A34D-54DD-738E-7AB3E6B5C97A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4B83B66-CD1A-9DB3-F270-7CE266384549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DC98608D-B23A-E323-B6D8-25950CDFF9B3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0A4A4B81-EC52-25CB-D9A3-207690BF012B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793E01DC-7413-92F4-3FFF-3B69D28E83BA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3CAEE4A-8A22-0263-ADBD-F95F4C7F5AC7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6C1A8A0B-73A1-302D-0B81-400B70ADA2D4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242AC85C-36EA-29B6-589E-A759C8D32390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EF219AF3-D6AA-3460-F252-17FEE15264BA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B44A0013-C9AD-FB1B-BE61-4B25A038B71E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20719497-4285-A3FC-5C25-E6F48D166480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66DFB48D-6199-7510-194D-1F9E66164918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D9376CB9-3095-A737-27D3-657486DA803A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52BA42A8-703D-85B4-3EB6-402B11DC6887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20A85D4A-2C25-5B56-3530-1418F73E1E44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A8D63528-5E0D-3BFA-4D49-D7F42F7F3D67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F1C047E3-4CE7-EA3E-57F2-98F221ED323A}"/>
              </a:ext>
            </a:extLst>
          </p:cNvPr>
          <p:cNvSpPr txBox="1"/>
          <p:nvPr/>
        </p:nvSpPr>
        <p:spPr>
          <a:xfrm>
            <a:off x="7813794" y="3844605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endParaRPr lang="en-US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EA0F1C16-10AD-1FA4-7A58-B4C97B25940E}"/>
              </a:ext>
            </a:extLst>
          </p:cNvPr>
          <p:cNvSpPr txBox="1"/>
          <p:nvPr/>
        </p:nvSpPr>
        <p:spPr>
          <a:xfrm>
            <a:off x="8798113" y="3838158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A929FFBF-F4D2-9E20-F0E0-DB728497FCCA}"/>
              </a:ext>
            </a:extLst>
          </p:cNvPr>
          <p:cNvSpPr txBox="1"/>
          <p:nvPr/>
        </p:nvSpPr>
        <p:spPr>
          <a:xfrm>
            <a:off x="9696360" y="3845527"/>
            <a:ext cx="247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i</a:t>
            </a:r>
            <a:endParaRPr lang="en-US" sz="1600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124EA5E3-13D8-C419-0D0B-690A473BA725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2 4 8 16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AB463817-4821-5A96-ED57-FED634F26DF7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91" name="Cube 90">
            <a:extLst>
              <a:ext uri="{FF2B5EF4-FFF2-40B4-BE49-F238E27FC236}">
                <a16:creationId xmlns:a16="http://schemas.microsoft.com/office/drawing/2014/main" id="{F9794ADC-6815-C0D8-0F16-6C6C5380FA0E}"/>
              </a:ext>
            </a:extLst>
          </p:cNvPr>
          <p:cNvSpPr/>
          <p:nvPr/>
        </p:nvSpPr>
        <p:spPr>
          <a:xfrm>
            <a:off x="4507982" y="5776644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0x10C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34B61CDA-667F-03F4-F893-BE1E4EDA0375}"/>
              </a:ext>
            </a:extLst>
          </p:cNvPr>
          <p:cNvSpPr txBox="1"/>
          <p:nvPr/>
        </p:nvSpPr>
        <p:spPr>
          <a:xfrm>
            <a:off x="4896736" y="5433920"/>
            <a:ext cx="73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r>
              <a:rPr lang="en-US" sz="1600" dirty="0"/>
              <a:t> +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</a:p>
        </p:txBody>
      </p:sp>
      <p:sp>
        <p:nvSpPr>
          <p:cNvPr id="90" name="Speech Bubble: Oval 89">
            <a:extLst>
              <a:ext uri="{FF2B5EF4-FFF2-40B4-BE49-F238E27FC236}">
                <a16:creationId xmlns:a16="http://schemas.microsoft.com/office/drawing/2014/main" id="{E464C22E-FC80-6186-B215-7AF0F537B1B8}"/>
              </a:ext>
            </a:extLst>
          </p:cNvPr>
          <p:cNvSpPr/>
          <p:nvPr/>
        </p:nvSpPr>
        <p:spPr>
          <a:xfrm>
            <a:off x="1809250" y="5797056"/>
            <a:ext cx="2054178" cy="931775"/>
          </a:xfrm>
          <a:prstGeom prst="wedgeEllipseCallout">
            <a:avLst>
              <a:gd name="adj1" fmla="val 71412"/>
              <a:gd name="adj2" fmla="val -1128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latin typeface="Courier"/>
              </a:rPr>
              <a:t>i</a:t>
            </a:r>
            <a:r>
              <a:rPr lang="en-US" sz="1600" dirty="0">
                <a:latin typeface="Courier"/>
              </a:rPr>
              <a:t>=3</a:t>
            </a:r>
            <a:r>
              <a:rPr lang="en-US" sz="1600" dirty="0"/>
              <a:t> so the pointer moves 12 bytes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60AF1100-C84F-F130-A39D-1161309807A2}"/>
              </a:ext>
            </a:extLst>
          </p:cNvPr>
          <p:cNvSpPr/>
          <p:nvPr/>
        </p:nvSpPr>
        <p:spPr>
          <a:xfrm>
            <a:off x="62323" y="4915635"/>
            <a:ext cx="1537877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A895E0C6-0F59-F6D0-C64F-D06A9AB1BD07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hlinkClick r:id="" action="ppaction://noaction"/>
            <a:extLst>
              <a:ext uri="{FF2B5EF4-FFF2-40B4-BE49-F238E27FC236}">
                <a16:creationId xmlns:a16="http://schemas.microsoft.com/office/drawing/2014/main" id="{1EAD7054-995C-8909-1ED6-06DA49CE2C27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33F80A10-F318-961E-9D6C-81E492F5657A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AE09A368-D28F-2CB4-B0E6-A62A2CB96366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hlinkClick r:id="" action="ppaction://noaction"/>
            <a:extLst>
              <a:ext uri="{FF2B5EF4-FFF2-40B4-BE49-F238E27FC236}">
                <a16:creationId xmlns:a16="http://schemas.microsoft.com/office/drawing/2014/main" id="{B6103C93-9777-B192-B89B-AA9AB68EFE60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4B35F8BA-49D1-2CB2-3306-B1B3B2DE8F39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02B6472A-1210-FC34-716E-567D1A9A5520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517B2F4-C692-F9DD-0868-69AFDE5DF11B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1D086F67-1E78-F31D-CF47-AA020022552C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103">
            <a:hlinkClick r:id="" action="ppaction://noaction"/>
            <a:extLst>
              <a:ext uri="{FF2B5EF4-FFF2-40B4-BE49-F238E27FC236}">
                <a16:creationId xmlns:a16="http://schemas.microsoft.com/office/drawing/2014/main" id="{0491E21F-0B6D-F9FF-51A7-5CFA37846603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703189EA-DF34-9829-0905-72213B273D77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6122D8AD-6E67-2812-5F4F-9C25F106865B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65907908-5AAB-1971-3FFB-70C07C10FE24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C2A44BF1-C6F9-E1C2-E5C8-861E24FEDCC9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hlinkClick r:id="" action="ppaction://noaction"/>
            <a:extLst>
              <a:ext uri="{FF2B5EF4-FFF2-40B4-BE49-F238E27FC236}">
                <a16:creationId xmlns:a16="http://schemas.microsoft.com/office/drawing/2014/main" id="{5064269B-411B-6188-4270-37EDE73B036C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065A72A9-54C4-C9B9-108C-822A831F9CC6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10">
            <a:hlinkClick r:id="" action="ppaction://noaction"/>
            <a:extLst>
              <a:ext uri="{FF2B5EF4-FFF2-40B4-BE49-F238E27FC236}">
                <a16:creationId xmlns:a16="http://schemas.microsoft.com/office/drawing/2014/main" id="{A0178DD8-C6BB-DCAD-46BE-B52BFE5C34E0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9D638F03-D032-0108-4DEB-76ABC6EBCB57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844746A5-3E2E-8384-59E2-A0CCAF2400B7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D0F90FEC-2C63-433A-4E99-2005092245B5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FBF7FA97-E02C-A389-D951-2C099121C853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C40F1133-6B72-FB95-D1AD-F12F1B00269E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1DDEB4D9-B7E9-1ED6-C7EF-6B349EAC6DEF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823802C9-AAE4-5B30-ED75-D7EFB7B768B4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B4945D13-C634-02BA-EF3E-9BECD9C21EF6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F0BA5673-A1F0-C672-574B-6C74F2C0BF90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9A82DB08-D4E0-119A-10FD-8E4EF459ACFF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752B494E-D1A1-AEF3-AB01-91447D936865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2223FF6E-A722-F54C-2A66-A9241251C4D5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0099A270-734C-F11C-A4F9-B5D6F784A43B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41C8C19F-AE54-0B24-E644-C3DA868FA596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F64183ED-C4A8-86AA-A37F-071A5E166F08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7FD1FFA9-2FFB-10C5-3884-A21619D74C65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E55CABA9-3F24-CBB2-C3A4-96819C234D14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D0826C11-4439-83E3-764C-DD1B194CA861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E6AC7F45-715B-F62A-6EA4-257E2DC7B24A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23ACEFCC-D001-ACE9-205C-EAAD14339564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741A9A4B-715D-F053-2A77-AEBFE701AA13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7816A437-3B77-D99E-2C8A-4004D0D37D2E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8922460C-74A8-8781-68A3-4D92AF4B6F46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6F22A6B1-B731-7F50-071F-5AF22CDCE73A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8907B596-CA0F-2A44-DA9A-3DF9BB33F787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95A0A960-6637-777B-1F6D-079E85B62E2E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C290603D-51DE-D157-BC84-894E0C87C909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0D360AFC-8FAC-4D3C-667D-346AF6EA187A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8CA79655-42FE-C0F3-4C24-25284976D839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724E8A65-36DF-81CC-0746-E81DBF02E47D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69047496-94D2-5CC4-8559-E5F8D1AEA5E0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95363F31-2C33-D1B4-C4A7-9B2B031DD8EE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D93AFDA-ED0E-C961-BADA-E7CE80945C4D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9284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8C7C4-F44F-91E7-20B9-7751D389C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Connector: Curved 93">
            <a:extLst>
              <a:ext uri="{FF2B5EF4-FFF2-40B4-BE49-F238E27FC236}">
                <a16:creationId xmlns:a16="http://schemas.microsoft.com/office/drawing/2014/main" id="{9559E2E9-1DE9-DA52-41C9-86D162AE3928}"/>
              </a:ext>
            </a:extLst>
          </p:cNvPr>
          <p:cNvCxnSpPr>
            <a:cxnSpLocks/>
            <a:endCxn id="55" idx="3"/>
          </p:cNvCxnSpPr>
          <p:nvPr/>
        </p:nvCxnSpPr>
        <p:spPr>
          <a:xfrm flipV="1">
            <a:off x="5664453" y="2471057"/>
            <a:ext cx="4676294" cy="3326001"/>
          </a:xfrm>
          <a:prstGeom prst="curvedConnector2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Connector: Curved 84">
            <a:extLst>
              <a:ext uri="{FF2B5EF4-FFF2-40B4-BE49-F238E27FC236}">
                <a16:creationId xmlns:a16="http://schemas.microsoft.com/office/drawing/2014/main" id="{21CBF7B7-21FB-E857-B456-42558C9A129C}"/>
              </a:ext>
            </a:extLst>
          </p:cNvPr>
          <p:cNvCxnSpPr>
            <a:cxnSpLocks/>
          </p:cNvCxnSpPr>
          <p:nvPr/>
        </p:nvCxnSpPr>
        <p:spPr>
          <a:xfrm rot="16200000" flipV="1">
            <a:off x="6664132" y="3057389"/>
            <a:ext cx="1728535" cy="555871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4AEF606A-9EDC-0D53-ABE7-3495C6D73F88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F6DCE8-C7C2-1839-AC75-D6ECE1DE4B86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A7818462-83B3-D1A1-35D0-26BFF975D70D}"/>
              </a:ext>
            </a:extLst>
          </p:cNvPr>
          <p:cNvSpPr/>
          <p:nvPr/>
        </p:nvSpPr>
        <p:spPr>
          <a:xfrm>
            <a:off x="48026" y="3194766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AFCF3EDF-1E24-6A53-ECA9-25C3560E1F68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2BCD12-3E31-D694-C8CF-43E505262369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05AEE458-B26B-EBF5-34B6-D775184AB5BB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92510D-D4E2-C9A7-3C7E-947B7FB948A9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8D0A84E-5978-AB28-2709-36F2367D44E6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D9452530-C913-CA09-FBDC-6DCBAE7F4958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D546793-D66B-2952-23FD-91D59BA83D65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03D57FB8-D613-3164-AACA-A7C04DC2A560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389CD2D-2904-2C11-45C0-9EB3C47AD134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E32AE8D2-C290-C8EC-8AA1-35F2A2D8F6B6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12C3C59-6ED9-D097-2A93-9B88972ED6D0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EBC48604-46AA-633C-6FA0-0982C20555D1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454BF35-2323-EEE7-12B8-213CC676A6F5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549AEF21-40E1-D099-D2BE-D02206F637C1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65AB671-BD43-8E98-3684-07A29D3BF108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AE5DC77A-7B5B-C549-57DE-7EDC40E43FDA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1A80528-1CC9-62EA-42F9-DFFD4BF3F2A9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319AFE6A-F714-D3D4-43A8-BFF2C1E6381F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5E23B727-DFFF-7878-B351-70993ED5419F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3CF9EEEF-B241-81A6-F527-B3EC7754E904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385B2519-4277-1D42-33D8-7B023154AE28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7E6E60F-EA87-3A49-43D1-205961C3AD57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3AB156B2-504A-C24B-7F68-27B8D0E1FB42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D178087E-426A-2EE1-7A72-FADCD5B2FB86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2C73C5E7-0A26-2489-0708-A8749A7E8595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327EAC06-63F2-0E0A-6385-2EC50CDFABA9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83B214B0-49C3-D7B9-C944-8E5855C7B562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02AC38B3-653C-A3E5-36AD-A3EA1151A491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5217FBA2-5611-48C7-DDC6-F4F8DBD84B48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7483853B-9BC6-80B1-4B60-F056CFBA4564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47DBFBEC-98B9-9C33-2978-887AB0A5C28A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1CAEF443-A5A2-BBC6-35E0-AD4AA099C5F8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63273C02-E00C-58A7-8B38-8D94DFE3DEFE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8539BB80-DB4F-B996-A855-C018759604AF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50ED26E3-D08C-D7D7-2214-E232BB47C702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8C22D0D5-ED13-BC5C-05A6-F8440F21C89D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9B1FF159-254B-46D0-8051-9F65292599C2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4A705C18-FD91-5B04-1EF9-C9FBBF443753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C8877945-5A85-1BB4-D461-0C18EB7C3DBE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492D8155-52FD-D718-3527-488B7D200D6E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C65C641C-B8C1-4822-7C34-8D73E43CE23B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63326083-13BD-273F-5D8A-25AD5D0BC3C3}"/>
              </a:ext>
            </a:extLst>
          </p:cNvPr>
          <p:cNvSpPr txBox="1"/>
          <p:nvPr/>
        </p:nvSpPr>
        <p:spPr>
          <a:xfrm>
            <a:off x="7813794" y="3844605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endParaRPr lang="en-US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CD380A0-A5E0-8225-BE81-8FD906620924}"/>
              </a:ext>
            </a:extLst>
          </p:cNvPr>
          <p:cNvSpPr txBox="1"/>
          <p:nvPr/>
        </p:nvSpPr>
        <p:spPr>
          <a:xfrm>
            <a:off x="8798113" y="3838158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CA02D8C-6E57-60EF-E4A4-656413BD6A48}"/>
              </a:ext>
            </a:extLst>
          </p:cNvPr>
          <p:cNvSpPr txBox="1"/>
          <p:nvPr/>
        </p:nvSpPr>
        <p:spPr>
          <a:xfrm>
            <a:off x="9696360" y="3845527"/>
            <a:ext cx="247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i</a:t>
            </a:r>
            <a:endParaRPr lang="en-US" sz="1600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FF4AFC64-5383-9991-BBBD-0A5CA77B8E42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2 4 8 16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7CA34E4B-45B5-A347-30B3-1641B01711D4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91" name="Cube 90">
            <a:extLst>
              <a:ext uri="{FF2B5EF4-FFF2-40B4-BE49-F238E27FC236}">
                <a16:creationId xmlns:a16="http://schemas.microsoft.com/office/drawing/2014/main" id="{C860315E-9F9B-9FD8-A963-FCC6BE422CEF}"/>
              </a:ext>
            </a:extLst>
          </p:cNvPr>
          <p:cNvSpPr/>
          <p:nvPr/>
        </p:nvSpPr>
        <p:spPr>
          <a:xfrm>
            <a:off x="4507982" y="5776644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0x110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C372ECB6-1802-B857-8C46-847F11875BB9}"/>
              </a:ext>
            </a:extLst>
          </p:cNvPr>
          <p:cNvSpPr txBox="1"/>
          <p:nvPr/>
        </p:nvSpPr>
        <p:spPr>
          <a:xfrm>
            <a:off x="4896736" y="5433920"/>
            <a:ext cx="73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r>
              <a:rPr lang="en-US" sz="1600" dirty="0"/>
              <a:t> +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</a:p>
        </p:txBody>
      </p:sp>
      <p:sp>
        <p:nvSpPr>
          <p:cNvPr id="90" name="Speech Bubble: Oval 89">
            <a:extLst>
              <a:ext uri="{FF2B5EF4-FFF2-40B4-BE49-F238E27FC236}">
                <a16:creationId xmlns:a16="http://schemas.microsoft.com/office/drawing/2014/main" id="{12D494EE-C5B0-A0E8-E384-20348632D4D6}"/>
              </a:ext>
            </a:extLst>
          </p:cNvPr>
          <p:cNvSpPr/>
          <p:nvPr/>
        </p:nvSpPr>
        <p:spPr>
          <a:xfrm>
            <a:off x="1809250" y="5797056"/>
            <a:ext cx="2054178" cy="931775"/>
          </a:xfrm>
          <a:prstGeom prst="wedgeEllipseCallout">
            <a:avLst>
              <a:gd name="adj1" fmla="val 71412"/>
              <a:gd name="adj2" fmla="val -1128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latin typeface="Courier"/>
              </a:rPr>
              <a:t>i</a:t>
            </a:r>
            <a:r>
              <a:rPr lang="en-US" sz="1600" dirty="0">
                <a:latin typeface="Courier"/>
              </a:rPr>
              <a:t>=4</a:t>
            </a:r>
            <a:r>
              <a:rPr lang="en-US" sz="1600" dirty="0"/>
              <a:t> so the pointer moves 16 bytes</a:t>
            </a:r>
          </a:p>
        </p:txBody>
      </p:sp>
      <p:sp>
        <p:nvSpPr>
          <p:cNvPr id="89" name="Arrow: Right 88">
            <a:extLst>
              <a:ext uri="{FF2B5EF4-FFF2-40B4-BE49-F238E27FC236}">
                <a16:creationId xmlns:a16="http://schemas.microsoft.com/office/drawing/2014/main" id="{A206FFB2-C7CC-9437-C673-28A8673D268F}"/>
              </a:ext>
            </a:extLst>
          </p:cNvPr>
          <p:cNvSpPr/>
          <p:nvPr/>
        </p:nvSpPr>
        <p:spPr>
          <a:xfrm>
            <a:off x="62323" y="4387679"/>
            <a:ext cx="1088151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43B4FF17-3E85-4BC1-ACEB-0213F6FB2040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hlinkClick r:id="" action="ppaction://noaction"/>
            <a:extLst>
              <a:ext uri="{FF2B5EF4-FFF2-40B4-BE49-F238E27FC236}">
                <a16:creationId xmlns:a16="http://schemas.microsoft.com/office/drawing/2014/main" id="{EF4B8501-F564-4D85-F498-3C38B06BB425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F434377D-58DF-C156-F641-61EC59A975A3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E67C8578-6056-6B68-E945-2BFEF5660D11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Rectangle 99">
            <a:hlinkClick r:id="" action="ppaction://noaction"/>
            <a:extLst>
              <a:ext uri="{FF2B5EF4-FFF2-40B4-BE49-F238E27FC236}">
                <a16:creationId xmlns:a16="http://schemas.microsoft.com/office/drawing/2014/main" id="{F577E3BA-20E0-72BD-D7EA-DE4D1906EE3A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89779912-622C-A71D-DE07-95BBECC1EC09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C1561054-5C2D-8162-FE74-82799A1A04A6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ED100B7D-2F5B-6530-AB54-46472A7BCA4B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5CBA2E99-1632-BD60-6399-F0640943851F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>
            <a:hlinkClick r:id="" action="ppaction://noaction"/>
            <a:extLst>
              <a:ext uri="{FF2B5EF4-FFF2-40B4-BE49-F238E27FC236}">
                <a16:creationId xmlns:a16="http://schemas.microsoft.com/office/drawing/2014/main" id="{D6A40F34-CD5C-BFB3-8584-91A6A20B56CE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10263AE5-6BF1-1595-FB9A-4B717DD676A4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074EF5C3-028B-DB38-5E7C-3F9795B6D331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F3D16984-E1D1-5501-85C9-99F87745F1E2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28596E29-1A6C-21F3-3CFC-98BC2DF42C8A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>
            <a:hlinkClick r:id="" action="ppaction://noaction"/>
            <a:extLst>
              <a:ext uri="{FF2B5EF4-FFF2-40B4-BE49-F238E27FC236}">
                <a16:creationId xmlns:a16="http://schemas.microsoft.com/office/drawing/2014/main" id="{A3D296C3-9976-B1EB-2715-BED5F21E9684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FB571A44-35C7-B2BF-CFDA-34BEA14D3061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>
            <a:hlinkClick r:id="" action="ppaction://noaction"/>
            <a:extLst>
              <a:ext uri="{FF2B5EF4-FFF2-40B4-BE49-F238E27FC236}">
                <a16:creationId xmlns:a16="http://schemas.microsoft.com/office/drawing/2014/main" id="{557DAA0D-DA8D-F643-DC3C-B13765B0F8B7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3DE32552-2461-6E22-138B-B54F27DD7393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5FAB2CEA-4738-5DDD-E5EE-9765A1A65BCE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699A63FE-8B1C-0201-760A-B2DEFBDC8FC9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C3CFBDBB-7F2A-CA46-DE55-2E461270EE82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16DE2422-C1F3-F7D2-F1D9-6EB4E472B460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9B1D173C-9FA8-1CFF-5C4D-E72C385C6F5E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61C2AF37-39E1-3E63-6E4F-544D9EC6C6B9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139273A8-EB16-E9EA-009A-85FF0234C41F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1B35F874-D657-57C1-6940-9E7A2268F5CC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75CFDFCB-91B6-624A-3583-2E7D50870A89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7950A864-F8C9-BEB0-1EF0-AA0F8512166B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F7CAAB95-29BF-D8E2-BB88-31655553D1A8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C3568741-3946-D86F-3E54-541A6302FE8E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6938F4BB-FBAF-D86B-9DC5-FECCE1240832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5229ECF9-C69C-27EC-BA77-7C8E395C19D8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405DDCAA-7A78-31AC-B3F0-8A57CD158000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BFC5DEA6-7B17-CB04-E332-B209464DF8F3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B45D1EC7-BADE-4FB8-3B8F-F501580BCF1D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102B0E96-F4BF-567F-E272-D6C72E68210F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CF7653FD-4547-35E6-040E-27BC74ECDB9E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3CCD55AD-A51D-4B79-5A53-2A447F4B194C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E7F72CF0-DEB0-B6A9-4BD5-005F502D31DF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5FC23DD7-D39D-BCA7-E642-6CDA113B5A18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AE9B65A7-0519-3AE9-0A9F-647F7CA4B780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441CB6F6-2707-58FC-40B6-030D6F39FBC8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B5518688-FF9E-A68E-F988-5738AAD1AA30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9F5E4632-4678-E41C-DD6A-AFED5656F179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A38D0531-7B70-5645-863F-AC0A6A8C18F5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81553A80-2626-65BA-1790-4989103D9124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90881EDD-10E5-C4B5-53FD-8932D902BA97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F062E5E2-D022-C12B-F6F2-F2FC15146AD7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2557024-ED4F-9196-D194-E4E8D1D74DA6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278B568-4D22-16DB-F69A-985BD1DE32FD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7204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21C19-620E-DD29-C381-30FE28173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Connector: Curved 93">
            <a:extLst>
              <a:ext uri="{FF2B5EF4-FFF2-40B4-BE49-F238E27FC236}">
                <a16:creationId xmlns:a16="http://schemas.microsoft.com/office/drawing/2014/main" id="{4E487364-D591-0A84-B0B5-D1DA9426B12D}"/>
              </a:ext>
            </a:extLst>
          </p:cNvPr>
          <p:cNvCxnSpPr>
            <a:cxnSpLocks/>
            <a:endCxn id="55" idx="3"/>
          </p:cNvCxnSpPr>
          <p:nvPr/>
        </p:nvCxnSpPr>
        <p:spPr>
          <a:xfrm flipV="1">
            <a:off x="5664453" y="2471057"/>
            <a:ext cx="4676294" cy="3326001"/>
          </a:xfrm>
          <a:prstGeom prst="curvedConnector2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Connector: Curved 84">
            <a:extLst>
              <a:ext uri="{FF2B5EF4-FFF2-40B4-BE49-F238E27FC236}">
                <a16:creationId xmlns:a16="http://schemas.microsoft.com/office/drawing/2014/main" id="{3ABA970B-2086-63FA-77E2-E152CC5BD062}"/>
              </a:ext>
            </a:extLst>
          </p:cNvPr>
          <p:cNvCxnSpPr>
            <a:cxnSpLocks/>
          </p:cNvCxnSpPr>
          <p:nvPr/>
        </p:nvCxnSpPr>
        <p:spPr>
          <a:xfrm rot="16200000" flipV="1">
            <a:off x="6664132" y="3057389"/>
            <a:ext cx="1728535" cy="555871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31E28A37-6AB3-DC1D-8239-3435D0E60C49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9AF6A9-8628-4592-969F-42676B2F19B4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03F9E644-17E0-96C5-0493-9C5056105EBC}"/>
              </a:ext>
            </a:extLst>
          </p:cNvPr>
          <p:cNvSpPr/>
          <p:nvPr/>
        </p:nvSpPr>
        <p:spPr>
          <a:xfrm>
            <a:off x="48026" y="3194766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F22C7AD6-71AF-D43F-C73A-9FF092F4DA5A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6EEAD4-8DFB-4E32-7105-868DF46367F4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B5604A18-7218-E307-18EA-D85357229CE2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B113D0-70B1-360E-C52F-C109E7E63597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0CCB67F-08C0-F152-C4B3-56D9D74E65E4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EB0E80B5-CAA9-4B2C-C6EA-6F5BD6B7370F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7FB6707-D74A-1095-BCBA-D08D59A4A535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F8F88C96-048E-0D90-AE5A-965A0362F951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AC9F4E4-BDAE-BFC7-90F0-AE5B7B161775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0F3FE862-9EB7-8F63-2151-7F3A7A6C036E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57A9910-C17A-CA79-8FC5-BBA20CB1E6AC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A7DA7710-6F14-D31A-6572-ED23BCF208F6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E98C499-7F7D-12F7-B414-5B6ACED52AD4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738CAD7B-6CDC-CA0F-B295-DCEAC30F9E38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04A8D76-2C35-5FAC-BECE-380435402C87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0C39B6E2-6372-C416-486E-49D2ACFE07C4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D54CFA9-0FFF-5FCC-ADDA-1A9AD8B71086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183B5332-F685-6D15-FC42-4DB8CE3CFA29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123FEAD-2E6D-A12F-E4EC-CA084442A3BE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C66DA950-1B65-0A93-E525-4DE0AF9104DE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FF4CE6AB-A3D0-1155-17E9-D794E67024E2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610614CC-0F69-1579-A8AE-B1048478136E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55D797E0-CB7F-8130-A828-786E3E621BD6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B7C19300-13A9-8B59-75F9-B7FC03CDFFA2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B688A76A-79D8-6C2E-281E-23E7259A92C3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BF64DC2B-F02B-5EBA-2D11-A73DBBC9CB0F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8D11E276-5A52-DA25-2646-A4666D7426C9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F27A8E3C-F18A-482A-BF60-8582F8B5F65D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ECC62204-D8C6-FFA0-3E6E-85CDACB75847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578176FC-37FE-1A75-6902-3E176C244AD5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9FF6806-A1AC-2F38-5240-71A52B6B6F78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4CCD2282-2282-E4AC-6B21-95DB86F14BAE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FDF67AA5-BC5D-BBFC-27A0-2C08A9D6BC0F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FE2751E3-42DF-2278-3D28-D32906E382E7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85D1C3C1-0B45-03AC-23E8-85235EE9E055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DB69431E-51CD-465B-8F65-6603E32B6126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04B584C0-620F-0CA8-DD90-58CB6AAB949A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905FA66B-24C7-96AD-000A-DE81F3071D81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EA866CF2-D884-01A6-05BA-F48C6758B7C4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88A101B1-7AA3-B2D5-715C-14F7C90FBE24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43676D4B-945F-B897-3437-062B7F947F2B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E2A2C99F-CD7E-CC14-E058-400B65549812}"/>
              </a:ext>
            </a:extLst>
          </p:cNvPr>
          <p:cNvSpPr txBox="1"/>
          <p:nvPr/>
        </p:nvSpPr>
        <p:spPr>
          <a:xfrm>
            <a:off x="7813794" y="3844605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endParaRPr lang="en-US" sz="16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7B5AC4B-37C5-338C-ED21-9A3B050C482D}"/>
              </a:ext>
            </a:extLst>
          </p:cNvPr>
          <p:cNvSpPr txBox="1"/>
          <p:nvPr/>
        </p:nvSpPr>
        <p:spPr>
          <a:xfrm>
            <a:off x="8798113" y="3838158"/>
            <a:ext cx="5452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C750AEFF-0905-944C-A64D-F4A4AF1BDC76}"/>
              </a:ext>
            </a:extLst>
          </p:cNvPr>
          <p:cNvSpPr txBox="1"/>
          <p:nvPr/>
        </p:nvSpPr>
        <p:spPr>
          <a:xfrm>
            <a:off x="9696360" y="3845527"/>
            <a:ext cx="247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i</a:t>
            </a:r>
            <a:endParaRPr lang="en-US" sz="1600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CDC6BAA6-95AD-C960-3C08-90EB3876BCBB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2 4 8 16 32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A32BCC1D-BC4D-BE59-5283-5A3C99888750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91" name="Cube 90">
            <a:extLst>
              <a:ext uri="{FF2B5EF4-FFF2-40B4-BE49-F238E27FC236}">
                <a16:creationId xmlns:a16="http://schemas.microsoft.com/office/drawing/2014/main" id="{7DC0B39A-4556-541E-C229-05204AB08138}"/>
              </a:ext>
            </a:extLst>
          </p:cNvPr>
          <p:cNvSpPr/>
          <p:nvPr/>
        </p:nvSpPr>
        <p:spPr>
          <a:xfrm>
            <a:off x="4507982" y="5776644"/>
            <a:ext cx="1346321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0x110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48D3DA29-1101-6FAA-EF28-A48AA9198E38}"/>
              </a:ext>
            </a:extLst>
          </p:cNvPr>
          <p:cNvSpPr txBox="1"/>
          <p:nvPr/>
        </p:nvSpPr>
        <p:spPr>
          <a:xfrm>
            <a:off x="4896736" y="5433920"/>
            <a:ext cx="73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ptr</a:t>
            </a:r>
            <a:r>
              <a:rPr lang="en-US" sz="1600" dirty="0"/>
              <a:t> +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</a:p>
        </p:txBody>
      </p:sp>
      <p:sp>
        <p:nvSpPr>
          <p:cNvPr id="90" name="Speech Bubble: Oval 89">
            <a:extLst>
              <a:ext uri="{FF2B5EF4-FFF2-40B4-BE49-F238E27FC236}">
                <a16:creationId xmlns:a16="http://schemas.microsoft.com/office/drawing/2014/main" id="{74434712-0517-C3B7-4CD0-0A077B2B4075}"/>
              </a:ext>
            </a:extLst>
          </p:cNvPr>
          <p:cNvSpPr/>
          <p:nvPr/>
        </p:nvSpPr>
        <p:spPr>
          <a:xfrm>
            <a:off x="1809250" y="5797056"/>
            <a:ext cx="2054178" cy="931775"/>
          </a:xfrm>
          <a:prstGeom prst="wedgeEllipseCallout">
            <a:avLst>
              <a:gd name="adj1" fmla="val 71412"/>
              <a:gd name="adj2" fmla="val -11282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latin typeface="Courier"/>
              </a:rPr>
              <a:t>i</a:t>
            </a:r>
            <a:r>
              <a:rPr lang="en-US" sz="1600" dirty="0">
                <a:latin typeface="Courier"/>
              </a:rPr>
              <a:t>=4</a:t>
            </a:r>
            <a:r>
              <a:rPr lang="en-US" sz="1600" dirty="0"/>
              <a:t> so the pointer moves 16 bytes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30D75F10-2217-1825-8A6E-B9AE92066337}"/>
              </a:ext>
            </a:extLst>
          </p:cNvPr>
          <p:cNvSpPr/>
          <p:nvPr/>
        </p:nvSpPr>
        <p:spPr>
          <a:xfrm>
            <a:off x="62323" y="4915635"/>
            <a:ext cx="1537877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67BFD255-43DB-1E37-CB31-9B9E3AE717AA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hlinkClick r:id="" action="ppaction://noaction"/>
            <a:extLst>
              <a:ext uri="{FF2B5EF4-FFF2-40B4-BE49-F238E27FC236}">
                <a16:creationId xmlns:a16="http://schemas.microsoft.com/office/drawing/2014/main" id="{F3724ED4-B9B6-9C68-3574-EB830F0CCB96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94965BC8-B7D6-91C3-BA7C-28F580C2F32F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3AFF9D8F-7AF9-25CB-26B9-CEFE5D395174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hlinkClick r:id="" action="ppaction://noaction"/>
            <a:extLst>
              <a:ext uri="{FF2B5EF4-FFF2-40B4-BE49-F238E27FC236}">
                <a16:creationId xmlns:a16="http://schemas.microsoft.com/office/drawing/2014/main" id="{E8FDAC31-3447-57BF-8B41-FC0B37B12EAF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6C96A977-1488-C96F-13E0-FCC41976CBBC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4DB5699C-F4F1-43D5-3FAB-B7F6BB1C1569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0C55F880-7B10-0564-6297-13CB6C96B47D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CC7EB9F5-1A9E-07D8-A8BB-15EE042EE549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103">
            <a:hlinkClick r:id="" action="ppaction://noaction"/>
            <a:extLst>
              <a:ext uri="{FF2B5EF4-FFF2-40B4-BE49-F238E27FC236}">
                <a16:creationId xmlns:a16="http://schemas.microsoft.com/office/drawing/2014/main" id="{FBA24F2B-01EB-E4E0-F988-938CD5CD42FC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C71500C2-7F6C-CE7B-8EDE-A56958D96F37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B4313BC4-0379-6C14-0530-216F826AF563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E10BA93-051C-68B8-826E-0306ADC13CBA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FADCAC10-62E3-BC39-2D16-F7C19A4690B2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hlinkClick r:id="" action="ppaction://noaction"/>
            <a:extLst>
              <a:ext uri="{FF2B5EF4-FFF2-40B4-BE49-F238E27FC236}">
                <a16:creationId xmlns:a16="http://schemas.microsoft.com/office/drawing/2014/main" id="{890E38CD-6730-3027-5ACC-59AE137612A4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1BE1FAC-DBD3-DAC0-66CD-CACF6A11B2AA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10">
            <a:hlinkClick r:id="" action="ppaction://noaction"/>
            <a:extLst>
              <a:ext uri="{FF2B5EF4-FFF2-40B4-BE49-F238E27FC236}">
                <a16:creationId xmlns:a16="http://schemas.microsoft.com/office/drawing/2014/main" id="{5A4C1B47-6F43-7FA6-EA15-3FEF04E09287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070FF26D-161A-EEE2-D484-FECDB33E1B91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FBDEB86-5583-8CC6-3008-F963C612814A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1AC548B1-27AD-CBF9-71CC-FEAAB3617553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17B88969-1B80-1C3A-8CC4-623488616FB2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ACD117F4-C74D-0687-A651-5F1C89EBB9A5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C9FE6A9E-C2ED-7CBD-16DC-F6A04F16FFC6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D6EFEC11-03B7-373F-1CD3-DABCE5FBAF77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CFAA886C-C505-9846-4F4E-C738DB189EBD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28FDD5E1-0D3F-66AD-BA97-DEA6FB73EABC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621F916F-1CA0-FE0A-6772-1414A828FD3F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F55411A8-FABC-6D11-8062-0E636123857D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5170AC8D-B888-99D4-7737-1B1B0DA9A6D3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5AE3C855-A23C-D410-E720-953D31226BDB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14FA141E-98AA-7B44-7FD8-6C65138BD1B2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8F4A0FE6-6575-EA52-CFDF-5C4BE07BB89D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8710CBC7-8160-EF42-3B5C-B1FDB6A8465A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6C6B10AB-48CC-BF12-2242-C3D978505D0F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43BD0846-4052-E12B-2572-587209B2D499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F12BC7E2-ACF2-5AA0-7435-814504E3EEB9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E943A158-4787-2846-F79D-A70E66502029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3A2078A9-66A6-DA73-12DF-72633669FC2E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7379DF3D-7647-E5C9-F4DE-5AA2EE355181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947A9881-8FB5-A091-1A09-E01DB46A3D23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240F25B1-EFD1-4136-92C3-3BF1A17574F1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1C81E890-C364-084B-591C-8903E0C13B76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B38FF55E-94CE-AADE-7E7A-CD0B08FD4A60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891EFB2C-6BB7-2FDE-4BA8-D36B2D127079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22F4126F-1EA3-2BB6-7EB5-1A30F1F14CDC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14832D3-A313-81CE-0C81-231DB9F5032E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5E516742-44CB-6A04-E9F9-5981E9C9EAE1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734BFB58-B8FF-0EE7-7F9E-96E6AA40D0C3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B5AE873-4B3A-1AC0-B17B-3F244E919BCF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221EFCC-7E93-99A9-54B4-7EE69F5D675D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3252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8CD7BF-1B4F-C48B-33D0-693DAE9A9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75E2374-B246-E134-5576-E0C092053C7A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Working With Arrays and Pointer Arithmetic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1CD086-A6D4-9C36-3AB5-01FE484CF2F1}"/>
              </a:ext>
            </a:extLst>
          </p:cNvPr>
          <p:cNvSpPr txBox="1"/>
          <p:nvPr/>
        </p:nvSpPr>
        <p:spPr>
          <a:xfrm>
            <a:off x="729960" y="2182861"/>
            <a:ext cx="56866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[] = {2, 4, 8, 16, 32};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computes the size of the array</a:t>
            </a:r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) /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sizeof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[0]);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arr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</a:t>
            </a:r>
          </a:p>
          <a:p>
            <a:r>
              <a:rPr lang="en-US" sz="1600" b="1" dirty="0"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print_array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for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=0;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&lt;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size</a:t>
            </a:r>
            <a:r>
              <a:rPr lang="en-US" sz="1600" b="1" dirty="0">
                <a:latin typeface="Courier" pitchFamily="2" charset="0"/>
              </a:rPr>
              <a:t>;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++) {</a:t>
            </a:r>
          </a:p>
          <a:p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We use pointer arithmetic here</a:t>
            </a:r>
            <a:endParaRPr lang="en-US" sz="1600" b="1" dirty="0"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 ”</a:t>
            </a:r>
            <a:r>
              <a:rPr lang="en-US" sz="1600" b="1" dirty="0">
                <a:latin typeface="Courier" pitchFamily="2" charset="0"/>
              </a:rPr>
              <a:t>,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*(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>
                <a:latin typeface="Courier" pitchFamily="2" charset="0"/>
              </a:rPr>
              <a:t>+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16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i</a:t>
            </a:r>
            <a:r>
              <a:rPr lang="en-US" sz="1600" b="1" dirty="0">
                <a:latin typeface="Courier" pitchFamily="2" charset="0"/>
              </a:rPr>
              <a:t>));</a:t>
            </a:r>
          </a:p>
          <a:p>
            <a:pPr>
              <a:tabLst>
                <a:tab pos="457200" algn="l"/>
              </a:tabLst>
            </a:pPr>
            <a:r>
              <a:rPr lang="en-US" sz="1600" b="1" dirty="0">
                <a:latin typeface="Courier" pitchFamily="2" charset="0"/>
              </a:rPr>
              <a:t>	}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  <a:endParaRPr lang="en-US" sz="1600" b="1" dirty="0">
              <a:latin typeface="Courier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11F6B844-2353-F525-E726-E06E665E5EAE}"/>
              </a:ext>
            </a:extLst>
          </p:cNvPr>
          <p:cNvSpPr/>
          <p:nvPr/>
        </p:nvSpPr>
        <p:spPr>
          <a:xfrm>
            <a:off x="48026" y="3434255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3AFB881D-AFAF-053C-AC2E-030ECA2F747C}"/>
              </a:ext>
            </a:extLst>
          </p:cNvPr>
          <p:cNvSpPr/>
          <p:nvPr/>
        </p:nvSpPr>
        <p:spPr>
          <a:xfrm>
            <a:off x="6500127" y="1976777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BCA9EC-D8B4-D1CE-BCC7-BE3DFA1BE101}"/>
              </a:ext>
            </a:extLst>
          </p:cNvPr>
          <p:cNvSpPr txBox="1"/>
          <p:nvPr/>
        </p:nvSpPr>
        <p:spPr>
          <a:xfrm>
            <a:off x="650015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0x100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4DABA04D-045C-3559-96B5-5AF1A74EB4A1}"/>
              </a:ext>
            </a:extLst>
          </p:cNvPr>
          <p:cNvSpPr/>
          <p:nvPr/>
        </p:nvSpPr>
        <p:spPr>
          <a:xfrm>
            <a:off x="6861255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222415-680B-FB08-2D3A-9EF02DE807E5}"/>
              </a:ext>
            </a:extLst>
          </p:cNvPr>
          <p:cNvSpPr txBox="1"/>
          <p:nvPr/>
        </p:nvSpPr>
        <p:spPr>
          <a:xfrm>
            <a:off x="7024847" y="1610564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[0]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36F8142-64FC-522B-CB8F-30BF3A07C010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686128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DDC357AA-31B7-F3EA-8D14-CFB73AFEBD60}"/>
              </a:ext>
            </a:extLst>
          </p:cNvPr>
          <p:cNvSpPr txBox="1"/>
          <p:nvPr/>
        </p:nvSpPr>
        <p:spPr>
          <a:xfrm>
            <a:off x="8040497" y="268203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7A3888B-DED4-020F-0B00-6F68F8CC6CAD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8401627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ube 27">
            <a:extLst>
              <a:ext uri="{FF2B5EF4-FFF2-40B4-BE49-F238E27FC236}">
                <a16:creationId xmlns:a16="http://schemas.microsoft.com/office/drawing/2014/main" id="{CA125CFE-D83D-88A0-137D-7371F82A5142}"/>
              </a:ext>
            </a:extLst>
          </p:cNvPr>
          <p:cNvSpPr/>
          <p:nvPr/>
        </p:nvSpPr>
        <p:spPr>
          <a:xfrm>
            <a:off x="7627973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E4A437C-6B3F-9B86-88BC-7D5A146DF6B4}"/>
              </a:ext>
            </a:extLst>
          </p:cNvPr>
          <p:cNvSpPr txBox="1"/>
          <p:nvPr/>
        </p:nvSpPr>
        <p:spPr>
          <a:xfrm>
            <a:off x="7826912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[1]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BF3A9684-FA1A-271E-1196-C52D71BD4A9D}"/>
              </a:ext>
            </a:extLst>
          </p:cNvPr>
          <p:cNvSpPr/>
          <p:nvPr/>
        </p:nvSpPr>
        <p:spPr>
          <a:xfrm>
            <a:off x="8406397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EA5A720-337B-4F6E-B8A3-4BCCC08DB080}"/>
              </a:ext>
            </a:extLst>
          </p:cNvPr>
          <p:cNvSpPr txBox="1"/>
          <p:nvPr/>
        </p:nvSpPr>
        <p:spPr>
          <a:xfrm>
            <a:off x="8569989" y="1610839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[2]</a:t>
            </a: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C611DF73-DEF4-D784-34A4-F77FEED43B07}"/>
              </a:ext>
            </a:extLst>
          </p:cNvPr>
          <p:cNvSpPr/>
          <p:nvPr/>
        </p:nvSpPr>
        <p:spPr>
          <a:xfrm>
            <a:off x="9173115" y="1976032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16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35C53D8-7C31-93E9-C957-FC9F2FF44600}"/>
              </a:ext>
            </a:extLst>
          </p:cNvPr>
          <p:cNvSpPr txBox="1"/>
          <p:nvPr/>
        </p:nvSpPr>
        <p:spPr>
          <a:xfrm>
            <a:off x="9372054" y="1612698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[3]</a:t>
            </a: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51D12120-DC6E-17CB-02C5-11C8BD97200C}"/>
              </a:ext>
            </a:extLst>
          </p:cNvPr>
          <p:cNvSpPr/>
          <p:nvPr/>
        </p:nvSpPr>
        <p:spPr>
          <a:xfrm>
            <a:off x="9951539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32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3171B58-6398-2F70-3D37-6663A34DE401}"/>
              </a:ext>
            </a:extLst>
          </p:cNvPr>
          <p:cNvSpPr txBox="1"/>
          <p:nvPr/>
        </p:nvSpPr>
        <p:spPr>
          <a:xfrm>
            <a:off x="10150478" y="1612423"/>
            <a:ext cx="7087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arr</a:t>
            </a:r>
            <a:r>
              <a:rPr lang="en-US" sz="1600" dirty="0"/>
              <a:t>[4]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DC276557-B2D9-B4E9-8B26-34F8D29D165D}"/>
              </a:ext>
            </a:extLst>
          </p:cNvPr>
          <p:cNvSpPr/>
          <p:nvPr/>
        </p:nvSpPr>
        <p:spPr>
          <a:xfrm>
            <a:off x="10728008" y="1975757"/>
            <a:ext cx="902241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080417D-3FDF-A966-3D6C-A710D5568418}"/>
              </a:ext>
            </a:extLst>
          </p:cNvPr>
          <p:cNvSpPr txBox="1"/>
          <p:nvPr/>
        </p:nvSpPr>
        <p:spPr>
          <a:xfrm>
            <a:off x="10948719" y="1612423"/>
            <a:ext cx="5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size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923F1AB9-D514-30A5-138B-237A5EFD5182}"/>
              </a:ext>
            </a:extLst>
          </p:cNvPr>
          <p:cNvSpPr/>
          <p:nvPr/>
        </p:nvSpPr>
        <p:spPr>
          <a:xfrm>
            <a:off x="11506432" y="1973598"/>
            <a:ext cx="487168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C2BC3A14-CAA5-9788-2183-74D6D8A0F1B4}"/>
              </a:ext>
            </a:extLst>
          </p:cNvPr>
          <p:cNvSpPr txBox="1"/>
          <p:nvPr/>
        </p:nvSpPr>
        <p:spPr>
          <a:xfrm>
            <a:off x="7265786" y="2685918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1D5D65B1-09F9-182E-992E-FA29A6B391EF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7626916" y="2474936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F6C1B6EA-58FA-C200-D8C3-99123448B959}"/>
              </a:ext>
            </a:extLst>
          </p:cNvPr>
          <p:cNvSpPr txBox="1"/>
          <p:nvPr/>
        </p:nvSpPr>
        <p:spPr>
          <a:xfrm>
            <a:off x="881850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0x10C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A1A68872-98C4-7C39-1DF6-AAE7064501B8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917963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584D84F1-29E6-3D27-F628-D2C89910B54A}"/>
              </a:ext>
            </a:extLst>
          </p:cNvPr>
          <p:cNvCxnSpPr>
            <a:cxnSpLocks/>
          </p:cNvCxnSpPr>
          <p:nvPr/>
        </p:nvCxnSpPr>
        <p:spPr>
          <a:xfrm flipV="1">
            <a:off x="10719976" y="247444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E9D43FBF-4326-54A7-A843-4A33453B8F59}"/>
              </a:ext>
            </a:extLst>
          </p:cNvPr>
          <p:cNvSpPr txBox="1"/>
          <p:nvPr/>
        </p:nvSpPr>
        <p:spPr>
          <a:xfrm>
            <a:off x="9584135" y="2689309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0x110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EA020788-B180-E51F-19C8-1D88794FDF8C}"/>
              </a:ext>
            </a:extLst>
          </p:cNvPr>
          <p:cNvCxnSpPr>
            <a:cxnSpLocks/>
            <a:stCxn id="66" idx="0"/>
          </p:cNvCxnSpPr>
          <p:nvPr/>
        </p:nvCxnSpPr>
        <p:spPr>
          <a:xfrm flipV="1">
            <a:off x="9945265" y="24783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6B32F47A-7E85-E5FE-0BB7-81535D7196E4}"/>
              </a:ext>
            </a:extLst>
          </p:cNvPr>
          <p:cNvSpPr txBox="1"/>
          <p:nvPr/>
        </p:nvSpPr>
        <p:spPr>
          <a:xfrm>
            <a:off x="11145302" y="268431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0x118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F3CB1BB7-CA26-8DBE-D353-87DF75F620A8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11506432" y="247333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Cube 69">
            <a:extLst>
              <a:ext uri="{FF2B5EF4-FFF2-40B4-BE49-F238E27FC236}">
                <a16:creationId xmlns:a16="http://schemas.microsoft.com/office/drawing/2014/main" id="{D786DE5F-D45F-9D06-17A8-6837C2FFE3C9}"/>
              </a:ext>
            </a:extLst>
          </p:cNvPr>
          <p:cNvSpPr/>
          <p:nvPr/>
        </p:nvSpPr>
        <p:spPr>
          <a:xfrm>
            <a:off x="6820447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054E3A22-5364-9A1E-BBDD-431B0523ED29}"/>
              </a:ext>
            </a:extLst>
          </p:cNvPr>
          <p:cNvSpPr/>
          <p:nvPr/>
        </p:nvSpPr>
        <p:spPr>
          <a:xfrm>
            <a:off x="7416431" y="4199592"/>
            <a:ext cx="1346321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A0C46B7D-8662-9D11-A8CB-7917CAE37980}"/>
              </a:ext>
            </a:extLst>
          </p:cNvPr>
          <p:cNvSpPr/>
          <p:nvPr/>
        </p:nvSpPr>
        <p:spPr>
          <a:xfrm>
            <a:off x="8637567" y="4199592"/>
            <a:ext cx="866346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62EF828-04E5-A0DF-0758-B2723B3A22DC}"/>
              </a:ext>
            </a:extLst>
          </p:cNvPr>
          <p:cNvSpPr txBox="1"/>
          <p:nvPr/>
        </p:nvSpPr>
        <p:spPr>
          <a:xfrm>
            <a:off x="9791143" y="4922307"/>
            <a:ext cx="72225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0x510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2B3CA1E7-F261-507F-2321-4C43FEB8D1EF}"/>
              </a:ext>
            </a:extLst>
          </p:cNvPr>
          <p:cNvCxnSpPr>
            <a:cxnSpLocks/>
          </p:cNvCxnSpPr>
          <p:nvPr/>
        </p:nvCxnSpPr>
        <p:spPr>
          <a:xfrm flipV="1">
            <a:off x="10125059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01421A88-8386-881F-0CA3-6E197384F183}"/>
              </a:ext>
            </a:extLst>
          </p:cNvPr>
          <p:cNvSpPr txBox="1"/>
          <p:nvPr/>
        </p:nvSpPr>
        <p:spPr>
          <a:xfrm>
            <a:off x="7079785" y="4937193"/>
            <a:ext cx="678268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1B611E20-7AD3-9CF1-2531-130674968E88}"/>
              </a:ext>
            </a:extLst>
          </p:cNvPr>
          <p:cNvCxnSpPr>
            <a:cxnSpLocks/>
            <a:stCxn id="75" idx="0"/>
          </p:cNvCxnSpPr>
          <p:nvPr/>
        </p:nvCxnSpPr>
        <p:spPr>
          <a:xfrm flipV="1">
            <a:off x="7418919" y="4702721"/>
            <a:ext cx="0" cy="23447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4BA4F063-63BC-EB2A-7518-9A97858EE623}"/>
              </a:ext>
            </a:extLst>
          </p:cNvPr>
          <p:cNvSpPr txBox="1"/>
          <p:nvPr/>
        </p:nvSpPr>
        <p:spPr>
          <a:xfrm>
            <a:off x="8297164" y="4922307"/>
            <a:ext cx="678268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0x508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51594A66-881D-B2EA-C14A-F67BFA96B538}"/>
              </a:ext>
            </a:extLst>
          </p:cNvPr>
          <p:cNvCxnSpPr>
            <a:cxnSpLocks/>
            <a:stCxn id="77" idx="0"/>
          </p:cNvCxnSpPr>
          <p:nvPr/>
        </p:nvCxnSpPr>
        <p:spPr>
          <a:xfrm flipV="1">
            <a:off x="8636298" y="4711325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CD40CC84-CA49-D60E-F219-4163B64DA1E6}"/>
              </a:ext>
            </a:extLst>
          </p:cNvPr>
          <p:cNvSpPr txBox="1"/>
          <p:nvPr/>
        </p:nvSpPr>
        <p:spPr>
          <a:xfrm>
            <a:off x="9030434" y="4923352"/>
            <a:ext cx="70628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0x50C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1B576F5E-B253-811B-D0A0-A3514E334E13}"/>
              </a:ext>
            </a:extLst>
          </p:cNvPr>
          <p:cNvCxnSpPr>
            <a:cxnSpLocks/>
          </p:cNvCxnSpPr>
          <p:nvPr/>
        </p:nvCxnSpPr>
        <p:spPr>
          <a:xfrm flipV="1">
            <a:off x="9380678" y="471237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Cube 80">
            <a:extLst>
              <a:ext uri="{FF2B5EF4-FFF2-40B4-BE49-F238E27FC236}">
                <a16:creationId xmlns:a16="http://schemas.microsoft.com/office/drawing/2014/main" id="{73866A32-724D-6017-68FB-D41A43EC1CA0}"/>
              </a:ext>
            </a:extLst>
          </p:cNvPr>
          <p:cNvSpPr/>
          <p:nvPr/>
        </p:nvSpPr>
        <p:spPr>
          <a:xfrm>
            <a:off x="9377833" y="4199592"/>
            <a:ext cx="866346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4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B8205993-9AE7-69E5-CF78-E252D7642DEB}"/>
              </a:ext>
            </a:extLst>
          </p:cNvPr>
          <p:cNvSpPr/>
          <p:nvPr/>
        </p:nvSpPr>
        <p:spPr>
          <a:xfrm>
            <a:off x="10119294" y="4199592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2F3EAEE-B792-06F4-59EF-8A88C14D4AF2}"/>
              </a:ext>
            </a:extLst>
          </p:cNvPr>
          <p:cNvSpPr txBox="1"/>
          <p:nvPr/>
        </p:nvSpPr>
        <p:spPr>
          <a:xfrm>
            <a:off x="10358846" y="2685430"/>
            <a:ext cx="722259" cy="323165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0x114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C0BC84E2-59D7-BE8F-C49F-6F08E42B495B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2 4 8 16 32 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A4D5F302-4EE5-A05C-2ADE-9468E0DF3B4B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A532E37D-1D33-9031-A91C-54C898F6F788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>
            <a:hlinkClick r:id="" action="ppaction://noaction"/>
            <a:extLst>
              <a:ext uri="{FF2B5EF4-FFF2-40B4-BE49-F238E27FC236}">
                <a16:creationId xmlns:a16="http://schemas.microsoft.com/office/drawing/2014/main" id="{B1145EDD-05B7-1845-5381-31747B9BD788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7394D9FF-1BBA-361C-8D19-3DE7AFFF2FE1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D617EB5-E1FC-5449-286A-184E5DD0451A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Rectangle 97">
            <a:hlinkClick r:id="" action="ppaction://noaction"/>
            <a:extLst>
              <a:ext uri="{FF2B5EF4-FFF2-40B4-BE49-F238E27FC236}">
                <a16:creationId xmlns:a16="http://schemas.microsoft.com/office/drawing/2014/main" id="{F7DE2CBF-6F7C-3457-4665-3CC9B4D902B2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D04793D5-F051-3ECD-74F7-7E2B104BDC70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6A81F08-7E5F-29A2-7315-204CAC93C2EC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D646C50F-DBB0-42D2-140F-24BEF999BAF9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E0F877FC-BDEB-D7F0-0273-FEB428E78F10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Rectangle 102">
            <a:hlinkClick r:id="" action="ppaction://noaction"/>
            <a:extLst>
              <a:ext uri="{FF2B5EF4-FFF2-40B4-BE49-F238E27FC236}">
                <a16:creationId xmlns:a16="http://schemas.microsoft.com/office/drawing/2014/main" id="{9758A5D4-86E0-004B-049F-3D2ADA43EFB6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E25CFBEE-8475-07A0-D68A-C46ACC330C52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02700874-B001-EFDE-7C46-9C1CBA8279BD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A345BAEB-8212-78FC-965B-C9961A5FAE30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09105B88-CE69-B8A6-BFB9-736AA36D4A5D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Rectangle 107">
            <a:hlinkClick r:id="" action="ppaction://noaction"/>
            <a:extLst>
              <a:ext uri="{FF2B5EF4-FFF2-40B4-BE49-F238E27FC236}">
                <a16:creationId xmlns:a16="http://schemas.microsoft.com/office/drawing/2014/main" id="{18702087-9B15-8D9F-13B3-3E62BF8BD4E2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2A9CF5B1-268D-77E9-940C-8D71DD4095A7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>
            <a:hlinkClick r:id="" action="ppaction://noaction"/>
            <a:extLst>
              <a:ext uri="{FF2B5EF4-FFF2-40B4-BE49-F238E27FC236}">
                <a16:creationId xmlns:a16="http://schemas.microsoft.com/office/drawing/2014/main" id="{C96847BB-845A-60D5-50C6-5866F3F6CD00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3C127A61-9081-5B53-3C69-C1E2E4A8B572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EAFE7419-B73E-5D56-2789-74629BBFAEAD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5087716D-E696-874D-88BA-0ABDBEF5BD18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D30D2B72-9D09-D3B0-5C1E-CD79C07772B8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18B2362D-4B10-7167-B27F-2334CF0AC72F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96250886-5F33-6D8A-1825-EA38F943D103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421E17F2-D0D4-B042-98D2-5751694635A1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415CF1BB-203D-1ED3-6BA1-5BDCBC1F03BF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A1FEDD8F-4ACF-455F-F8F4-A58231F2E14D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ECF3B03E-51B2-1BE5-659F-8DD552D08FD2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09707203-6B2C-725C-C466-2B18D4724CE8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9062F9F9-CFD2-8274-E7AF-456860EAFF08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FDF51404-0DBB-6245-ED68-2876E69D8445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CCFEDD7F-4CF0-F303-E269-48EF8D53F428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2A9D0DE6-3EC5-5DDB-58EA-91340A9B444E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9B394B9B-EE39-79B8-0B93-FE768808EF40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22381203-592E-2280-DE44-E869B4AA1D13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5184E964-94D8-3D1F-21C3-1FC09A43AB4D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08B8B664-5264-29F7-35E2-6BD05A17A101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7E259329-54E6-51AD-7F42-4045C63E0793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26A22678-FDA7-8916-C74D-E8F3E3227049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377249B6-7DBC-AE8D-0EC0-DDC22BB5422B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437EAF34-40A1-935D-CD05-C390860A6CB5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5140DF96-532D-7F6F-57EA-1E32EF7E55F9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CE7307B4-8D06-C3E0-706B-E974172F65CD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9811E1A8-3DF3-FA14-5078-7DF92F8AF0C6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5850086E-49ED-6C49-0118-A6EE05963572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3143FB31-6C61-0DFB-845B-C749E1C088DC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6678B4CF-C0C5-F240-1964-44EFB3858D91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F07D5C3-CBF3-14D0-D98A-977B5AAEF2B0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551731A0-F740-BEE5-2B7A-A400CB7DD442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35CF300-BEBC-96D6-C8D9-7502B6766C3D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3E250E0-A635-B3FC-76DD-D8A79FA321E0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3178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BCD166-7E8F-8D6F-64D6-7D8E4FE6F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EFF1200-9B84-9C2A-EDE4-BB88411D7857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Functions - Call By Reference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6BDAA92-658F-3BD0-6C43-D250F79841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29"/>
            <a:ext cx="11275828" cy="4749357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z="3200" b="1" dirty="0">
                <a:solidFill>
                  <a:srgbClr val="0070C0"/>
                </a:solidFill>
              </a:rPr>
              <a:t>Call By Reference</a:t>
            </a:r>
          </a:p>
          <a:p>
            <a:pPr marL="457200" lvl="1" indent="0">
              <a:buFontTx/>
              <a:buNone/>
            </a:pPr>
            <a:r>
              <a:rPr lang="en-US" sz="2800" dirty="0"/>
              <a:t>Rather than passing copies of the variables to a function, call by reference passes the </a:t>
            </a:r>
            <a:r>
              <a:rPr lang="en-US" sz="2800" b="1" dirty="0"/>
              <a:t>memory address</a:t>
            </a:r>
            <a:r>
              <a:rPr lang="en-US" sz="2800" dirty="0"/>
              <a:t> of a variable</a:t>
            </a:r>
          </a:p>
          <a:p>
            <a:pPr marL="457200" lvl="1" indent="0">
              <a:buFontTx/>
              <a:buNone/>
            </a:pPr>
            <a:endParaRPr lang="en-US" sz="2800" dirty="0"/>
          </a:p>
          <a:p>
            <a:pPr marL="457200" lvl="1" indent="0">
              <a:buFontTx/>
              <a:buNone/>
            </a:pPr>
            <a:r>
              <a:rPr lang="en-US" sz="2800" dirty="0"/>
              <a:t>Guess what – we’ve already done this with </a:t>
            </a:r>
            <a:r>
              <a:rPr lang="en-US" sz="2800" dirty="0" err="1"/>
              <a:t>sscanf</a:t>
            </a:r>
            <a:endParaRPr lang="en-US" sz="2800" dirty="0">
              <a:latin typeface="Courier"/>
            </a:endParaRPr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dirty="0"/>
          </a:p>
        </p:txBody>
      </p:sp>
      <p:sp>
        <p:nvSpPr>
          <p:cNvPr id="27" name="Speech Bubble: Oval 26">
            <a:extLst>
              <a:ext uri="{FF2B5EF4-FFF2-40B4-BE49-F238E27FC236}">
                <a16:creationId xmlns:a16="http://schemas.microsoft.com/office/drawing/2014/main" id="{B9439393-8484-B55C-3DA1-6E535D5AAF1F}"/>
              </a:ext>
            </a:extLst>
          </p:cNvPr>
          <p:cNvSpPr/>
          <p:nvPr/>
        </p:nvSpPr>
        <p:spPr>
          <a:xfrm>
            <a:off x="6108458" y="4887193"/>
            <a:ext cx="2790613" cy="1176149"/>
          </a:xfrm>
          <a:prstGeom prst="wedgeEllipseCallout">
            <a:avLst>
              <a:gd name="adj1" fmla="val -22403"/>
              <a:gd name="adj2" fmla="val -8532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ourier"/>
              </a:rPr>
              <a:t>&amp;</a:t>
            </a:r>
            <a:r>
              <a:rPr lang="en-US" dirty="0" err="1">
                <a:latin typeface="Courier"/>
              </a:rPr>
              <a:t>val</a:t>
            </a:r>
            <a:r>
              <a:rPr lang="en-US" dirty="0">
                <a:latin typeface="Courier"/>
              </a:rPr>
              <a:t> </a:t>
            </a:r>
            <a:r>
              <a:rPr lang="en-US" dirty="0"/>
              <a:t>is the memory address of the variable </a:t>
            </a:r>
            <a:r>
              <a:rPr lang="en-US" dirty="0" err="1"/>
              <a:t>val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513A15-AB99-A1CC-5133-E9630301D721}"/>
              </a:ext>
            </a:extLst>
          </p:cNvPr>
          <p:cNvSpPr txBox="1"/>
          <p:nvPr/>
        </p:nvSpPr>
        <p:spPr>
          <a:xfrm>
            <a:off x="2517748" y="4083152"/>
            <a:ext cx="7181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808000"/>
                </a:solidFill>
                <a:latin typeface="Courier"/>
              </a:rPr>
              <a:t>sscanf</a:t>
            </a:r>
            <a:r>
              <a:rPr lang="en-US" sz="2400" b="1" dirty="0">
                <a:latin typeface="Courier"/>
              </a:rPr>
              <a:t>(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/>
              </a:rPr>
              <a:t>buffer</a:t>
            </a:r>
            <a:r>
              <a:rPr lang="en-US" sz="2400" b="1" dirty="0">
                <a:latin typeface="Courier"/>
              </a:rPr>
              <a:t>, </a:t>
            </a:r>
            <a:r>
              <a:rPr lang="en-US" sz="2400" b="1" dirty="0">
                <a:solidFill>
                  <a:schemeClr val="accent2"/>
                </a:solidFill>
                <a:latin typeface="Courier"/>
              </a:rPr>
              <a:t>“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/>
              </a:rPr>
              <a:t>%d</a:t>
            </a:r>
            <a:r>
              <a:rPr lang="en-US" sz="2400" b="1" dirty="0">
                <a:solidFill>
                  <a:schemeClr val="accent2"/>
                </a:solidFill>
                <a:latin typeface="Courier"/>
              </a:rPr>
              <a:t>”</a:t>
            </a:r>
            <a:r>
              <a:rPr lang="en-US" sz="2400" b="1" dirty="0">
                <a:latin typeface="Courier"/>
              </a:rPr>
              <a:t>, &amp;</a:t>
            </a:r>
            <a:r>
              <a:rPr lang="en-US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/>
              </a:rPr>
              <a:t>val</a:t>
            </a:r>
            <a:r>
              <a:rPr lang="en-US" sz="2400" b="1" dirty="0">
                <a:latin typeface="Courier"/>
              </a:rPr>
              <a:t>);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A5CD439-66D7-E42D-346F-9FC8772838FC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hlinkClick r:id="" action="ppaction://noaction"/>
            <a:extLst>
              <a:ext uri="{FF2B5EF4-FFF2-40B4-BE49-F238E27FC236}">
                <a16:creationId xmlns:a16="http://schemas.microsoft.com/office/drawing/2014/main" id="{A77B6BE2-75FE-75E0-1C3C-97F710571448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1CB7848-0E1A-EFCA-0205-4391202F90E3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9AE658E-1CE9-B358-230A-67732FFC81F5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hlinkClick r:id="" action="ppaction://noaction"/>
            <a:extLst>
              <a:ext uri="{FF2B5EF4-FFF2-40B4-BE49-F238E27FC236}">
                <a16:creationId xmlns:a16="http://schemas.microsoft.com/office/drawing/2014/main" id="{21CA7F72-C55B-326B-1130-33F8C3A2ABFC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C25135FF-D6AE-E361-E5D4-E06B02D2B17B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F723A11-FCAD-6ED7-7772-169C7607BDA0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8CA0CFFA-C0CB-4C8F-C5FD-B83443E850BB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261BE510-BBD4-C770-A716-4C9E73D40310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hlinkClick r:id="" action="ppaction://noaction"/>
            <a:extLst>
              <a:ext uri="{FF2B5EF4-FFF2-40B4-BE49-F238E27FC236}">
                <a16:creationId xmlns:a16="http://schemas.microsoft.com/office/drawing/2014/main" id="{94C29938-1DE8-F5F0-32C1-2581D58F4BB9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389DE2C9-E05A-70FC-B371-1D6425EA1453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0E661983-DC35-B055-E424-0B795B9FE1AF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930CD55-BC4A-6481-257F-C9692621E0E6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2C8A580E-BC4A-FDB5-4578-874D2A429813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hlinkClick r:id="" action="ppaction://noaction"/>
            <a:extLst>
              <a:ext uri="{FF2B5EF4-FFF2-40B4-BE49-F238E27FC236}">
                <a16:creationId xmlns:a16="http://schemas.microsoft.com/office/drawing/2014/main" id="{EB2EE8C8-0140-91C2-1C42-6537D8CAB691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96ECC122-B44A-C630-290A-E2DE933A2E52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hlinkClick r:id="" action="ppaction://noaction"/>
            <a:extLst>
              <a:ext uri="{FF2B5EF4-FFF2-40B4-BE49-F238E27FC236}">
                <a16:creationId xmlns:a16="http://schemas.microsoft.com/office/drawing/2014/main" id="{A5CEA1B9-62BD-81E1-6E39-CC526EA39F51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A88D4286-6117-71C7-C9CA-6269F064C998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43D0B8A6-85C6-7D57-6F04-C9631F6A3C18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09CC8F65-0A79-EFB3-5586-2E9C35B21430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F1818357-7B2B-272A-2420-EFC2E8AE5047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45A7E087-1D9E-4079-C6F0-FC70D2629EDC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8C6493C-91D9-AB37-B522-3A4318A2AC74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FB2E43EB-DE74-8737-BCD7-B31E00A59D99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2E63E2B2-334E-72A3-155E-78A5F51A1D7A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6E99D7C3-831A-0947-9E5A-21C9B8E55937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3F0A2EBF-E509-CC50-44D0-2F050E6BDBE9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30093D57-611E-F9E0-7D0B-C37F053B814D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29D34772-5E08-5331-8480-0F3AA965C773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A16B27A1-ED5D-05BC-69B3-C98C0959C3D1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DF781F79-595B-ECDA-FED0-3C89B8CD952A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DE1238F5-D7F8-C715-3DE9-9741D77F7C4D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2E6F0725-7ACB-93D0-1FBA-48C7D1B7BA76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DC265D22-699D-2A58-2D38-C62C2378AE47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C17CA2D5-362D-0E78-CDC5-9AA8B46DF743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2F6CFDEF-A94E-2264-E562-2D8F6CB916CB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14B71FF3-409C-0188-9520-D093A6A81271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4BA0F8C1-D9E1-C093-C6B9-3E8A4D516E44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A0C1B8D9-5F42-5D3B-DBFF-2A59B4DE3683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5CBC8C0D-6F3C-5A6E-C572-716DBCA53671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C32613E6-53C7-3E0A-1105-51139A1586FA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3A6DA757-955D-1253-81FD-10FBF064F668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099DF3C4-448D-14EF-ED1C-9C4DEDD01B19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64A1BBD-77E8-7371-B964-B2CE3F50FF19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16C47FCE-D2F1-1DD6-E07C-4EB18D6E2708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606EDF06-A159-AF37-2273-FB6645BB2907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39EC9FC7-7E60-91D9-43C6-196DE798B3E1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09E5EDDC-54C1-9EBE-C122-074223C95FB3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94E5E970-FA7E-C8BC-8CD2-75C7C5EFD428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0D0B5CD-0F2C-A9DE-AC73-7E0D84EDF260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2053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F60917-D597-9BED-BB0C-77ABD65200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83F2119-583D-103D-EB1C-9FD5DB37DBA1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Functions - Call By Reference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CC825F8-D6A2-192A-0A72-D5092B1E17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29"/>
            <a:ext cx="11275828" cy="4749357"/>
          </a:xfrm>
        </p:spPr>
        <p:txBody>
          <a:bodyPr/>
          <a:lstStyle/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b="1" dirty="0"/>
          </a:p>
          <a:p>
            <a:pPr marL="457200" lvl="1" indent="0">
              <a:buFontTx/>
              <a:buNone/>
            </a:pPr>
            <a:endParaRPr lang="en-US" dirty="0"/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7C605ADF-196F-DF55-D554-C76923DB98BA}"/>
              </a:ext>
            </a:extLst>
          </p:cNvPr>
          <p:cNvSpPr/>
          <p:nvPr/>
        </p:nvSpPr>
        <p:spPr>
          <a:xfrm>
            <a:off x="6896744" y="2849028"/>
            <a:ext cx="2458597" cy="1018308"/>
          </a:xfrm>
          <a:prstGeom prst="wedgeEllipseCallout">
            <a:avLst>
              <a:gd name="adj1" fmla="val -72435"/>
              <a:gd name="adj2" fmla="val 4509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ourier"/>
              </a:rPr>
              <a:t>&amp;num </a:t>
            </a:r>
            <a:r>
              <a:rPr lang="en-US" dirty="0"/>
              <a:t>is the memory address of num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7A6725DA-D18B-2273-DA43-DF50682FC4E9}"/>
              </a:ext>
            </a:extLst>
          </p:cNvPr>
          <p:cNvSpPr txBox="1">
            <a:spLocks/>
          </p:cNvSpPr>
          <p:nvPr/>
        </p:nvSpPr>
        <p:spPr>
          <a:xfrm>
            <a:off x="407613" y="1614229"/>
            <a:ext cx="11275828" cy="1308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tabLst>
                <a:tab pos="457200" algn="l"/>
              </a:tabLs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3"/>
              </a:buBlip>
              <a:tabLst>
                <a:tab pos="457200" algn="l"/>
              </a:tabLs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en-US" b="1" dirty="0">
                <a:solidFill>
                  <a:srgbClr val="0070C0"/>
                </a:solidFill>
              </a:rPr>
              <a:t>Call By Reference</a:t>
            </a:r>
          </a:p>
          <a:p>
            <a:pPr marL="457200" lvl="1" indent="0">
              <a:buFontTx/>
              <a:buNone/>
            </a:pPr>
            <a:r>
              <a:rPr lang="en-US" dirty="0"/>
              <a:t>The parameters are received as references to the actual arguments, allowing the function to directly modify the original values</a:t>
            </a:r>
            <a:endParaRPr lang="en-US" b="1" dirty="0"/>
          </a:p>
          <a:p>
            <a:pPr marL="457200" lvl="1" indent="0">
              <a:buFontTx/>
              <a:buNone/>
            </a:pPr>
            <a:endParaRPr lang="en-US" dirty="0"/>
          </a:p>
        </p:txBody>
      </p:sp>
      <p:sp>
        <p:nvSpPr>
          <p:cNvPr id="28" name="Speech Bubble: Oval 27">
            <a:extLst>
              <a:ext uri="{FF2B5EF4-FFF2-40B4-BE49-F238E27FC236}">
                <a16:creationId xmlns:a16="http://schemas.microsoft.com/office/drawing/2014/main" id="{93AC8421-88F0-373C-94EB-C69D4184CA31}"/>
              </a:ext>
            </a:extLst>
          </p:cNvPr>
          <p:cNvSpPr/>
          <p:nvPr/>
        </p:nvSpPr>
        <p:spPr>
          <a:xfrm>
            <a:off x="424978" y="5049658"/>
            <a:ext cx="3059169" cy="1133583"/>
          </a:xfrm>
          <a:prstGeom prst="wedgeEllipseCallout">
            <a:avLst>
              <a:gd name="adj1" fmla="val 70528"/>
              <a:gd name="adj2" fmla="val 10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ourier"/>
              </a:rPr>
              <a:t>(*x)++ </a:t>
            </a:r>
            <a:r>
              <a:rPr lang="en-US" dirty="0"/>
              <a:t>increments the value stored at the address by 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E51986-C3E5-E6D1-8F65-24DB68AE2E2B}"/>
              </a:ext>
            </a:extLst>
          </p:cNvPr>
          <p:cNvSpPr txBox="1"/>
          <p:nvPr/>
        </p:nvSpPr>
        <p:spPr>
          <a:xfrm>
            <a:off x="3690518" y="3041571"/>
            <a:ext cx="423972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22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2200" b="1" dirty="0">
                <a:latin typeface="Courier" pitchFamily="2" charset="0"/>
              </a:rPr>
              <a:t>() {</a:t>
            </a:r>
          </a:p>
          <a:p>
            <a:r>
              <a:rPr lang="en-US" sz="2200" b="1" dirty="0">
                <a:latin typeface="Courier" pitchFamily="2" charset="0"/>
              </a:rPr>
              <a:t>	</a:t>
            </a:r>
            <a:r>
              <a:rPr lang="en-US" sz="2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200" b="1" dirty="0">
                <a:latin typeface="Courier" pitchFamily="2" charset="0"/>
              </a:rPr>
              <a:t> </a:t>
            </a:r>
            <a:r>
              <a:rPr lang="en-US" sz="22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200" b="1" dirty="0">
                <a:latin typeface="Courier" pitchFamily="2" charset="0"/>
              </a:rPr>
              <a:t> = 5;</a:t>
            </a:r>
          </a:p>
          <a:p>
            <a:r>
              <a:rPr lang="en-US" sz="2200" b="1" dirty="0">
                <a:latin typeface="Courier" pitchFamily="2" charset="0"/>
              </a:rPr>
              <a:t>	</a:t>
            </a:r>
            <a:r>
              <a:rPr lang="en-US" sz="2200" b="1" dirty="0">
                <a:solidFill>
                  <a:srgbClr val="808000"/>
                </a:solidFill>
                <a:latin typeface="Courier" pitchFamily="2" charset="0"/>
              </a:rPr>
              <a:t>modify</a:t>
            </a:r>
            <a:r>
              <a:rPr lang="en-US" sz="2200" b="1" dirty="0">
                <a:latin typeface="Courier" pitchFamily="2" charset="0"/>
              </a:rPr>
              <a:t>(&amp;</a:t>
            </a:r>
            <a:r>
              <a:rPr lang="en-US" sz="22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200" b="1" dirty="0">
                <a:latin typeface="Courier" pitchFamily="2" charset="0"/>
              </a:rPr>
              <a:t>);</a:t>
            </a:r>
          </a:p>
          <a:p>
            <a:r>
              <a:rPr lang="en-US" sz="2200" b="1" dirty="0">
                <a:latin typeface="Courier" pitchFamily="2" charset="0"/>
              </a:rPr>
              <a:t>	</a:t>
            </a:r>
            <a:r>
              <a:rPr lang="en-US" sz="22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200" b="1" dirty="0">
                <a:latin typeface="Courier" pitchFamily="2" charset="0"/>
              </a:rPr>
              <a:t>(</a:t>
            </a:r>
            <a:r>
              <a:rPr lang="en-US" sz="22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2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200" b="1" dirty="0">
                <a:latin typeface="Courier" pitchFamily="2" charset="0"/>
              </a:rPr>
              <a:t>\n</a:t>
            </a:r>
            <a:r>
              <a:rPr lang="en-US" sz="22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200" b="1" dirty="0">
                <a:latin typeface="Courier" pitchFamily="2" charset="0"/>
              </a:rPr>
              <a:t>, </a:t>
            </a:r>
            <a:r>
              <a:rPr lang="en-US" sz="22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num</a:t>
            </a:r>
            <a:r>
              <a:rPr lang="en-US" sz="2200" b="1" dirty="0">
                <a:latin typeface="Courier" pitchFamily="2" charset="0"/>
              </a:rPr>
              <a:t>);</a:t>
            </a:r>
          </a:p>
          <a:p>
            <a:r>
              <a:rPr lang="en-US" sz="2200" b="1" dirty="0">
                <a:latin typeface="Courier" pitchFamily="2" charset="0"/>
              </a:rPr>
              <a:t>	</a:t>
            </a:r>
            <a:r>
              <a:rPr lang="en-US" sz="22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2200" b="1" dirty="0">
                <a:latin typeface="Courier" pitchFamily="2" charset="0"/>
              </a:rPr>
              <a:t> 0;</a:t>
            </a:r>
          </a:p>
          <a:p>
            <a:r>
              <a:rPr lang="en-US" sz="2200" b="1" dirty="0">
                <a:latin typeface="Courier" pitchFamily="2" charset="0"/>
              </a:rPr>
              <a:t>}</a:t>
            </a:r>
          </a:p>
          <a:p>
            <a:r>
              <a:rPr lang="en-US" sz="2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 </a:t>
            </a:r>
            <a:r>
              <a:rPr lang="en-US" sz="2200" b="1" dirty="0">
                <a:solidFill>
                  <a:srgbClr val="808000"/>
                </a:solidFill>
                <a:latin typeface="Courier" pitchFamily="2" charset="0"/>
              </a:rPr>
              <a:t>modify</a:t>
            </a:r>
            <a:r>
              <a:rPr lang="en-US" sz="2200" b="1" dirty="0">
                <a:latin typeface="Courier"/>
              </a:rPr>
              <a:t>(</a:t>
            </a:r>
            <a:r>
              <a:rPr lang="en-US" sz="2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200" b="1" dirty="0">
                <a:latin typeface="Courier" pitchFamily="2" charset="0"/>
              </a:rPr>
              <a:t> *</a:t>
            </a:r>
            <a:r>
              <a:rPr lang="en-US" sz="22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2200" b="1" dirty="0">
                <a:latin typeface="Courier" pitchFamily="2" charset="0"/>
              </a:rPr>
              <a:t>) {</a:t>
            </a:r>
            <a:endParaRPr lang="en-US" sz="2200" b="1" dirty="0">
              <a:solidFill>
                <a:schemeClr val="accent6">
                  <a:lumMod val="75000"/>
                </a:schemeClr>
              </a:solidFill>
              <a:latin typeface="Courier" pitchFamily="2" charset="0"/>
            </a:endParaRPr>
          </a:p>
          <a:p>
            <a:pPr>
              <a:tabLst>
                <a:tab pos="457200" algn="l"/>
              </a:tabLst>
            </a:pP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2200" b="1" dirty="0">
                <a:latin typeface="Courier" pitchFamily="2" charset="0"/>
              </a:rPr>
              <a:t>(*</a:t>
            </a:r>
            <a:r>
              <a:rPr lang="en-US" sz="22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2200" b="1" dirty="0">
                <a:latin typeface="Courier" pitchFamily="2" charset="0"/>
              </a:rPr>
              <a:t>)++;</a:t>
            </a:r>
          </a:p>
          <a:p>
            <a:r>
              <a:rPr lang="en-US" sz="2200" b="1" dirty="0">
                <a:latin typeface="Courier" pitchFamily="2" charset="0"/>
              </a:rPr>
              <a:t>}</a:t>
            </a:r>
            <a:endParaRPr lang="en-US" sz="2200" b="1" dirty="0">
              <a:latin typeface="Courier"/>
            </a:endParaRPr>
          </a:p>
          <a:p>
            <a:endParaRPr lang="en-US" sz="2200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A6BB084-E38C-25EF-2188-DA5DF353A396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hlinkClick r:id="" action="ppaction://noaction"/>
            <a:extLst>
              <a:ext uri="{FF2B5EF4-FFF2-40B4-BE49-F238E27FC236}">
                <a16:creationId xmlns:a16="http://schemas.microsoft.com/office/drawing/2014/main" id="{24323754-0A9A-53F3-17EB-537419AEBBD8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E090511-1B9C-C0DC-999D-9DAF6550E7B5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4040CCA-E72D-D247-69CB-16A85A1D03B0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hlinkClick r:id="" action="ppaction://noaction"/>
            <a:extLst>
              <a:ext uri="{FF2B5EF4-FFF2-40B4-BE49-F238E27FC236}">
                <a16:creationId xmlns:a16="http://schemas.microsoft.com/office/drawing/2014/main" id="{A1CBF719-4FDB-73C4-1B96-CEA463EE9EA1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C38978BC-BAAE-A912-F16D-A8F721A5CADE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CD3651C-5F3E-F40A-5BB9-2083B951BB41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5A0081F-04E0-24BD-6D6F-420811E08DE5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D82E707-699C-8A63-4FF0-BCA4A5A38D24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hlinkClick r:id="" action="ppaction://noaction"/>
            <a:extLst>
              <a:ext uri="{FF2B5EF4-FFF2-40B4-BE49-F238E27FC236}">
                <a16:creationId xmlns:a16="http://schemas.microsoft.com/office/drawing/2014/main" id="{C610C277-C3F3-A4DC-8621-D45584DA112E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0C99895A-691C-A009-BE5A-25A038AC65DD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C29ADB9C-7153-29FD-7874-745AF0F56DEB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4BC02FC0-5F45-0008-9988-0373EF293A13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FA0C3A65-104F-B30D-ECBE-BCB3BCC9AFB1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hlinkClick r:id="" action="ppaction://noaction"/>
            <a:extLst>
              <a:ext uri="{FF2B5EF4-FFF2-40B4-BE49-F238E27FC236}">
                <a16:creationId xmlns:a16="http://schemas.microsoft.com/office/drawing/2014/main" id="{C2E78AD0-2AB7-2C05-D04B-9CEB410F1AC4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4EAD459B-3E7F-AD4D-18E3-C8DEB3AA145A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hlinkClick r:id="" action="ppaction://noaction"/>
            <a:extLst>
              <a:ext uri="{FF2B5EF4-FFF2-40B4-BE49-F238E27FC236}">
                <a16:creationId xmlns:a16="http://schemas.microsoft.com/office/drawing/2014/main" id="{00EC8E6E-03AF-B6EA-A5DD-73F17249C252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F302AD5F-AB0F-ECCA-A1EB-231BF4D0642F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B67874D6-0C87-870E-4883-9EF9F2EB3C39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78FDDDE7-4478-0542-18B5-0FAC25BC0226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582A13A4-BD00-868B-FBC7-0DA0601CE274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08031530-3FCE-6304-FEEE-C1A7519B2DCF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42BFB874-F638-182B-E77F-0D7FF8917B4E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5054A332-12FA-1B95-D287-87F9182C6CA6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3957827E-F1F6-177F-F3C7-21FDCBBFA1D8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8EAFFD80-FB1D-12EF-FA84-4367CAB2693A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2C54176D-45E8-81F2-F7ED-A6EEF721460D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A845ECAB-60F2-85A2-40CC-B859284950CB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B0A852BB-3E3C-E93E-245C-84CA8AEB34E2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81B75073-F0F4-7D95-9DFF-4E3BDA4CA093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7018486E-3DF5-B685-F9AD-45C892859941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56AAA396-3E13-4FFE-8015-A2D5447F33D0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B47B87B-4F50-8568-BDF9-6C9EF3579F15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1EC2ACA7-89D5-9790-2809-1CA0D187C178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10D3611F-572B-1E77-3A22-B502D933E857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0131E336-DE40-421A-37AB-63D294143232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53DED93C-A8B5-322F-5CDA-6C14757090F3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A3BB77E-36BF-2A12-B4CE-135484FF0144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D4906E62-07B0-855C-CB6B-995FED8B05BD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0301CE0E-F07B-879E-B64D-583419BEBCB5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C74604C1-AA7F-4B59-E3CC-3CED09AACB6A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3ED3532-7F68-92DF-74E5-A3B82183C61C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3511659F-E450-BA21-560D-D37D48C3DC35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1299D611-BB5A-090E-F71B-F09625546C0E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B4933E09-F0C2-F4CC-5D22-E27FF7F25365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1EABC2A-7102-C97E-0CB7-0F94068D4379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8B3650A2-392C-CFB6-3C9B-17DE0CFCEDBF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56EE8FF1-7A24-C007-CBEA-66E184BD56D2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DAE70D9-2F07-E9A5-A5A7-21708FAF894E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A49D4A0-957C-D5FC-3DD2-1668AEFA96E0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0F9ED1-53AE-C96D-998A-DE724B4E1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8F13DD-1F83-B99C-9139-145F8FB3A52D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Swapping Two Variables </a:t>
            </a:r>
            <a:r>
              <a:rPr lang="en-US" sz="4000" b="0">
                <a:solidFill>
                  <a:schemeClr val="bg1"/>
                </a:solidFill>
              </a:rPr>
              <a:t>By Referen</a:t>
            </a:r>
            <a:r>
              <a:rPr lang="en-US" sz="4000">
                <a:solidFill>
                  <a:schemeClr val="bg1"/>
                </a:solidFill>
              </a:rPr>
              <a:t>ce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BB1761A-E812-A4C4-E461-A6751DC08796}"/>
              </a:ext>
            </a:extLst>
          </p:cNvPr>
          <p:cNvSpPr txBox="1"/>
          <p:nvPr/>
        </p:nvSpPr>
        <p:spPr>
          <a:xfrm>
            <a:off x="29088" y="1739436"/>
            <a:ext cx="6914072" cy="452431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400" b="1" dirty="0">
                <a:latin typeface="Courier" pitchFamily="2" charset="0"/>
              </a:rPr>
              <a:t> </a:t>
            </a:r>
            <a:r>
              <a:rPr lang="en-US" sz="24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2400" b="1" dirty="0">
                <a:latin typeface="Courier" pitchFamily="2" charset="0"/>
              </a:rPr>
              <a:t>() {</a:t>
            </a:r>
          </a:p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2400" b="1" dirty="0">
                <a:latin typeface="Courier" pitchFamily="2" charset="0"/>
              </a:rPr>
              <a:t>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2400" b="1" dirty="0">
                <a:latin typeface="Courier" pitchFamily="2" charset="0"/>
              </a:rPr>
              <a:t> = 5;</a:t>
            </a:r>
          </a:p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2400" b="1" dirty="0">
                <a:latin typeface="Courier" pitchFamily="2" charset="0"/>
              </a:rPr>
              <a:t>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2400" b="1" dirty="0">
                <a:latin typeface="Courier" pitchFamily="2" charset="0"/>
              </a:rPr>
              <a:t> = 67;</a:t>
            </a:r>
          </a:p>
          <a:p>
            <a:r>
              <a:rPr lang="en-US" sz="24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24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400" b="1" dirty="0">
                <a:latin typeface="Courier" pitchFamily="2" charset="0"/>
              </a:rPr>
              <a:t>(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400" b="1" dirty="0">
                <a:latin typeface="Courier" pitchFamily="2" charset="0"/>
              </a:rPr>
              <a:t>\n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2400" b="1" dirty="0">
                <a:latin typeface="Courier" pitchFamily="2" charset="0"/>
              </a:rPr>
              <a:t>); </a:t>
            </a:r>
          </a:p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5, b = 20</a:t>
            </a:r>
          </a:p>
          <a:p>
            <a:endParaRPr lang="en-US" sz="2400" b="1" dirty="0">
              <a:latin typeface="Courier" pitchFamily="2" charset="0"/>
            </a:endParaRPr>
          </a:p>
          <a:p>
            <a:r>
              <a:rPr lang="en-US" sz="2400" b="1" dirty="0">
                <a:solidFill>
                  <a:srgbClr val="808000"/>
                </a:solidFill>
                <a:latin typeface="Courier" pitchFamily="2" charset="0"/>
              </a:rPr>
              <a:t>	swap</a:t>
            </a:r>
            <a:r>
              <a:rPr lang="en-US" sz="2400" b="1" dirty="0">
                <a:latin typeface="Courier" pitchFamily="2" charset="0"/>
              </a:rPr>
              <a:t>(&amp;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2400" b="1" dirty="0">
                <a:latin typeface="Courier" pitchFamily="2" charset="0"/>
              </a:rPr>
              <a:t>, &amp;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2400" b="1" dirty="0">
                <a:latin typeface="Courier" pitchFamily="2" charset="0"/>
              </a:rPr>
              <a:t>);</a:t>
            </a:r>
          </a:p>
          <a:p>
            <a:endParaRPr lang="en-US" sz="2400" b="1" dirty="0">
              <a:latin typeface="Courier" pitchFamily="2" charset="0"/>
            </a:endParaRPr>
          </a:p>
          <a:p>
            <a:r>
              <a:rPr lang="en-US" sz="24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24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400" b="1" dirty="0">
                <a:latin typeface="Courier" pitchFamily="2" charset="0"/>
              </a:rPr>
              <a:t>(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400" b="1" dirty="0">
                <a:latin typeface="Courier" pitchFamily="2" charset="0"/>
              </a:rPr>
              <a:t>\n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2400" b="1" dirty="0">
                <a:latin typeface="Courier" pitchFamily="2" charset="0"/>
              </a:rPr>
              <a:t>); </a:t>
            </a:r>
          </a:p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20, b = 5</a:t>
            </a:r>
          </a:p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24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2400" b="1" dirty="0">
                <a:latin typeface="Courier" pitchFamily="2" charset="0"/>
              </a:rPr>
              <a:t> 0;</a:t>
            </a:r>
          </a:p>
          <a:p>
            <a:r>
              <a:rPr lang="en-US" sz="2400" b="1" dirty="0">
                <a:latin typeface="Courier" pitchFamily="2" charset="0"/>
              </a:rPr>
              <a:t>}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F9476B1-B1C1-89C7-92A8-34130184C1DD}"/>
              </a:ext>
            </a:extLst>
          </p:cNvPr>
          <p:cNvSpPr txBox="1"/>
          <p:nvPr/>
        </p:nvSpPr>
        <p:spPr>
          <a:xfrm>
            <a:off x="7013680" y="2782117"/>
            <a:ext cx="5161991" cy="2308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</a:t>
            </a:r>
            <a:r>
              <a:rPr lang="en-US" sz="2400" b="1" dirty="0">
                <a:latin typeface="Courier" pitchFamily="2" charset="0"/>
              </a:rPr>
              <a:t> </a:t>
            </a:r>
            <a:r>
              <a:rPr lang="en-US" sz="2400" b="1" dirty="0">
                <a:solidFill>
                  <a:srgbClr val="808000"/>
                </a:solidFill>
                <a:latin typeface="Courier" pitchFamily="2" charset="0"/>
              </a:rPr>
              <a:t>swap</a:t>
            </a:r>
            <a:r>
              <a:rPr lang="en-US" sz="2400" b="1" dirty="0">
                <a:latin typeface="Courier" pitchFamily="2" charset="0"/>
              </a:rPr>
              <a:t>(</a:t>
            </a:r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400" b="1" dirty="0">
                <a:latin typeface="Courier" pitchFamily="2" charset="0"/>
              </a:rPr>
              <a:t> *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2400" b="1" dirty="0">
                <a:latin typeface="Courier" pitchFamily="2" charset="0"/>
              </a:rPr>
              <a:t> *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2400" b="1" dirty="0">
                <a:latin typeface="Courier" pitchFamily="2" charset="0"/>
              </a:rPr>
              <a:t>) {</a:t>
            </a:r>
          </a:p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2400" b="1" dirty="0">
                <a:latin typeface="Courier" pitchFamily="2" charset="0"/>
              </a:rPr>
              <a:t>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2400" b="1" dirty="0">
                <a:latin typeface="Courier" pitchFamily="2" charset="0"/>
              </a:rPr>
              <a:t> = *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2400" b="1" dirty="0">
                <a:latin typeface="Courier" pitchFamily="2" charset="0"/>
              </a:rPr>
              <a:t>;</a:t>
            </a:r>
          </a:p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</a:t>
            </a:r>
            <a:r>
              <a:rPr lang="en-US" sz="2400" b="1" dirty="0">
                <a:latin typeface="Courier" pitchFamily="2" charset="0"/>
              </a:rPr>
              <a:t>*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2400" b="1" dirty="0">
                <a:latin typeface="Courier" pitchFamily="2" charset="0"/>
              </a:rPr>
              <a:t> = *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2400" b="1" dirty="0">
                <a:latin typeface="Courier" pitchFamily="2" charset="0"/>
              </a:rPr>
              <a:t>;</a:t>
            </a:r>
          </a:p>
          <a:p>
            <a:r>
              <a:rPr lang="en-US" sz="2400" b="1" dirty="0">
                <a:latin typeface="Courier" pitchFamily="2" charset="0"/>
              </a:rPr>
              <a:t>	*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2400" b="1" dirty="0">
                <a:latin typeface="Courier" pitchFamily="2" charset="0"/>
              </a:rPr>
              <a:t> =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2400" b="1" dirty="0">
                <a:latin typeface="Courier" pitchFamily="2" charset="0"/>
              </a:rPr>
              <a:t>;</a:t>
            </a:r>
          </a:p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24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2400" b="1" dirty="0">
                <a:latin typeface="Courier" pitchFamily="2" charset="0"/>
              </a:rPr>
              <a:t>;</a:t>
            </a:r>
          </a:p>
          <a:p>
            <a:r>
              <a:rPr lang="en-US" sz="2400" b="1" dirty="0">
                <a:latin typeface="Courier" pitchFamily="2" charset="0"/>
              </a:rPr>
              <a:t>}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52980D90-2D8C-A9A6-AB25-006189A07961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hlinkClick r:id="" action="ppaction://noaction"/>
            <a:extLst>
              <a:ext uri="{FF2B5EF4-FFF2-40B4-BE49-F238E27FC236}">
                <a16:creationId xmlns:a16="http://schemas.microsoft.com/office/drawing/2014/main" id="{239AAFC3-E028-1A2F-691E-F456D986ED28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1C22250-37F9-8DA9-7344-156381B8DC4D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5041A143-9D40-734D-70F1-5E99A61EF40B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hlinkClick r:id="" action="ppaction://noaction"/>
            <a:extLst>
              <a:ext uri="{FF2B5EF4-FFF2-40B4-BE49-F238E27FC236}">
                <a16:creationId xmlns:a16="http://schemas.microsoft.com/office/drawing/2014/main" id="{F7FDEC6F-A5B2-24F7-3CBF-5676B27D2A7A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81F1748E-3B62-04D1-7B5F-C36F42F11124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30725EAC-120C-56E0-040B-A83FD85651F5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943CFE3B-C40B-C788-2CC2-8800EA935B5F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71011D4-49B8-9B49-8CCE-1A1096E7D872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hlinkClick r:id="" action="ppaction://noaction"/>
            <a:extLst>
              <a:ext uri="{FF2B5EF4-FFF2-40B4-BE49-F238E27FC236}">
                <a16:creationId xmlns:a16="http://schemas.microsoft.com/office/drawing/2014/main" id="{C83C9725-8022-E9D3-4776-072AFA86036A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AB477D0D-D010-1C3F-C57B-01D9E609A9ED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389150E9-51FA-3D04-3621-18387E62FA85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C41C65CB-C6FE-7D19-7466-5641B2D38991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6B56A21F-1E31-108E-2B50-473B5EC467F6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hlinkClick r:id="" action="ppaction://noaction"/>
            <a:extLst>
              <a:ext uri="{FF2B5EF4-FFF2-40B4-BE49-F238E27FC236}">
                <a16:creationId xmlns:a16="http://schemas.microsoft.com/office/drawing/2014/main" id="{DD441F8F-0045-F078-ADAF-6E90CC0DB0F1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2A893F48-C6EB-9AE8-29A3-0918ED4B9D95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hlinkClick r:id="" action="ppaction://noaction"/>
            <a:extLst>
              <a:ext uri="{FF2B5EF4-FFF2-40B4-BE49-F238E27FC236}">
                <a16:creationId xmlns:a16="http://schemas.microsoft.com/office/drawing/2014/main" id="{C3FC9EE0-D280-7DC3-B765-D3D0DD2D9B49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8CA0ADF5-65F8-6325-02F8-278CEB7033E2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B6AFC5A-CEF2-1356-6978-18C10C59DB01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51EA3990-9511-5680-DEDF-7FF69E695965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E9FBA13B-E03E-8EFC-1382-0F252C139752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8A517931-F1FE-98B9-4F09-5E3BB887DB20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A9C186BA-4215-A7BF-E66C-EC752B572300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53AA813A-339C-0D1D-B17F-959DF91ECD0F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E4074519-75FF-85DB-28FE-E75A95A1DBE5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ED8E6093-1C8F-C354-D086-E9D0E479640B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175AF40B-72A9-82D4-8787-32D5DFFF18AA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5B5092EB-23CC-5158-3F4E-E8D054CA2CF6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DD20F130-0AD3-2D84-1F5B-45BE241240FD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D6C10B7-1FEB-066F-9452-37C13A1CAAE8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32F52AA2-F81E-A0A6-E4F7-F5687E29B747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E1C318FE-95C2-15DB-F509-B2A102A07871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F27BB707-3CE0-AD5A-1C57-49F0B174AF37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6C367CA7-37F2-0ACF-D827-F219C61116EB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2B35122E-FE45-F722-ADA2-32FFDEC25A46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F5D78888-E7B5-DDD1-DC18-FFB2C7A6522A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03CAD11D-7338-9B31-D0EB-7FB030871E03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36E58072-7F51-F2A1-CCED-69D23F5CF064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32C0D2A5-C727-1EB0-053E-EA7B99327ED4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9165BD8F-6CC8-4E07-52B4-795F621C91F4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30F1913E-C933-3854-2BEB-168187C697AB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2CC1C7D-6803-F852-D8E7-7E58109FBE79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098A3E00-4A7F-8F6F-CE0C-CC1B24F43EFB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2AD1A37-1EAA-721F-0C89-2EE812AB3159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5243BBE4-9874-5363-3E91-C8E92F135E65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AF1B1370-8A19-9B27-AE33-DD9B6D12CF85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D005D127-DB85-0C97-F509-17E5DBBFAC4E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DDF95F47-25C8-4FD3-B118-87168BB06470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22FD1B00-9D70-16D7-3CBD-876C9F98523F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A8DD310-BB59-9BC9-B7EF-119C975AE823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8579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F890F4-BC81-5ED3-4DAA-375DB5748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C9014A6-6562-51E6-297B-84C03FAB26E7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Swapping Two Variables </a:t>
            </a:r>
            <a:r>
              <a:rPr lang="en-US" sz="4000" b="0">
                <a:solidFill>
                  <a:schemeClr val="bg1"/>
                </a:solidFill>
              </a:rPr>
              <a:t>By Referen</a:t>
            </a:r>
            <a:r>
              <a:rPr lang="en-US" sz="4000">
                <a:solidFill>
                  <a:schemeClr val="bg1"/>
                </a:solidFill>
              </a:rPr>
              <a:t>ce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50C1EC79-BDCD-19CE-E0DA-A3794113B1E4}"/>
              </a:ext>
            </a:extLst>
          </p:cNvPr>
          <p:cNvSpPr/>
          <p:nvPr/>
        </p:nvSpPr>
        <p:spPr>
          <a:xfrm>
            <a:off x="6433769" y="197677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756EC40-E38E-2984-8263-EC37857DC8FE}"/>
              </a:ext>
            </a:extLst>
          </p:cNvPr>
          <p:cNvSpPr txBox="1"/>
          <p:nvPr/>
        </p:nvSpPr>
        <p:spPr>
          <a:xfrm>
            <a:off x="6668890" y="2682039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0x100</a:t>
            </a: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01536894-1DDE-8646-C5CA-D812DD378141}"/>
              </a:ext>
            </a:extLst>
          </p:cNvPr>
          <p:cNvSpPr/>
          <p:nvPr/>
        </p:nvSpPr>
        <p:spPr>
          <a:xfrm>
            <a:off x="7029988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DD997F18-7D3D-F254-B25C-98132DBC99B0}"/>
              </a:ext>
            </a:extLst>
          </p:cNvPr>
          <p:cNvSpPr/>
          <p:nvPr/>
        </p:nvSpPr>
        <p:spPr>
          <a:xfrm>
            <a:off x="6434004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2FDB4CC8-1F4D-1633-8F7C-0B466DF18E1C}"/>
              </a:ext>
            </a:extLst>
          </p:cNvPr>
          <p:cNvSpPr/>
          <p:nvPr/>
        </p:nvSpPr>
        <p:spPr>
          <a:xfrm>
            <a:off x="8131856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66" name="Cube 65">
            <a:extLst>
              <a:ext uri="{FF2B5EF4-FFF2-40B4-BE49-F238E27FC236}">
                <a16:creationId xmlns:a16="http://schemas.microsoft.com/office/drawing/2014/main" id="{8BEE1FC6-8EA9-F952-C1BF-11B8865E8C6F}"/>
              </a:ext>
            </a:extLst>
          </p:cNvPr>
          <p:cNvSpPr/>
          <p:nvPr/>
        </p:nvSpPr>
        <p:spPr>
          <a:xfrm>
            <a:off x="9233724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EA4DD56B-E5EE-BE7D-B4C6-FC768E183F7C}"/>
              </a:ext>
            </a:extLst>
          </p:cNvPr>
          <p:cNvSpPr/>
          <p:nvPr/>
        </p:nvSpPr>
        <p:spPr>
          <a:xfrm>
            <a:off x="7029988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0CCB37F2-0B8E-212A-780E-C4B717411680}"/>
              </a:ext>
            </a:extLst>
          </p:cNvPr>
          <p:cNvSpPr/>
          <p:nvPr/>
        </p:nvSpPr>
        <p:spPr>
          <a:xfrm>
            <a:off x="8131856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9737C8C1-00B3-E532-AE93-529C25C1C0D1}"/>
              </a:ext>
            </a:extLst>
          </p:cNvPr>
          <p:cNvSpPr/>
          <p:nvPr/>
        </p:nvSpPr>
        <p:spPr>
          <a:xfrm>
            <a:off x="9233724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3B0F0D6E-BA2F-84A8-6ADC-4CB49C1305CE}"/>
              </a:ext>
            </a:extLst>
          </p:cNvPr>
          <p:cNvSpPr/>
          <p:nvPr/>
        </p:nvSpPr>
        <p:spPr>
          <a:xfrm>
            <a:off x="10335591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29925F1B-9295-5408-561A-CD62927D6B46}"/>
              </a:ext>
            </a:extLst>
          </p:cNvPr>
          <p:cNvSpPr/>
          <p:nvPr/>
        </p:nvSpPr>
        <p:spPr>
          <a:xfrm>
            <a:off x="10335592" y="197575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2CCB7DB-B96B-F0BD-6018-07F086C24BBC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7030020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5D172F37-0786-DCAD-E20A-2C7040140DF2}"/>
              </a:ext>
            </a:extLst>
          </p:cNvPr>
          <p:cNvSpPr txBox="1"/>
          <p:nvPr/>
        </p:nvSpPr>
        <p:spPr>
          <a:xfrm>
            <a:off x="7773799" y="2682039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0x104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7C542C7-503B-BBE0-611B-9FF384B43D4F}"/>
              </a:ext>
            </a:extLst>
          </p:cNvPr>
          <p:cNvCxnSpPr>
            <a:cxnSpLocks/>
            <a:stCxn id="24" idx="0"/>
          </p:cNvCxnSpPr>
          <p:nvPr/>
        </p:nvCxnSpPr>
        <p:spPr>
          <a:xfrm flipV="1">
            <a:off x="8134929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34471573-709B-15D8-0F1D-10AB1352D7C5}"/>
              </a:ext>
            </a:extLst>
          </p:cNvPr>
          <p:cNvSpPr txBox="1"/>
          <p:nvPr/>
        </p:nvSpPr>
        <p:spPr>
          <a:xfrm>
            <a:off x="8872594" y="2680180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8ADF669-29C0-B814-8B6D-1A493150EA06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9233724" y="246919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CE2A387B-BD36-A951-0478-CB9C0E01B0D6}"/>
              </a:ext>
            </a:extLst>
          </p:cNvPr>
          <p:cNvSpPr txBox="1"/>
          <p:nvPr/>
        </p:nvSpPr>
        <p:spPr>
          <a:xfrm>
            <a:off x="6668890" y="4908882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0x500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1E99A32D-AF09-ECD7-C1CE-5695C5327479}"/>
              </a:ext>
            </a:extLst>
          </p:cNvPr>
          <p:cNvCxnSpPr>
            <a:cxnSpLocks/>
            <a:stCxn id="42" idx="0"/>
          </p:cNvCxnSpPr>
          <p:nvPr/>
        </p:nvCxnSpPr>
        <p:spPr>
          <a:xfrm flipV="1">
            <a:off x="7030020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1B2FCE70-53B6-C8C7-E2BE-44648FF0B029}"/>
              </a:ext>
            </a:extLst>
          </p:cNvPr>
          <p:cNvSpPr txBox="1"/>
          <p:nvPr/>
        </p:nvSpPr>
        <p:spPr>
          <a:xfrm>
            <a:off x="7773799" y="4908882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0x508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15C9158C-D0FE-79C9-DB50-14C29D0C6C08}"/>
              </a:ext>
            </a:extLst>
          </p:cNvPr>
          <p:cNvCxnSpPr>
            <a:cxnSpLocks/>
            <a:stCxn id="55" idx="0"/>
          </p:cNvCxnSpPr>
          <p:nvPr/>
        </p:nvCxnSpPr>
        <p:spPr>
          <a:xfrm flipV="1">
            <a:off x="8134929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E9548324-E07A-5EA4-D825-DCEFBB0A6C47}"/>
              </a:ext>
            </a:extLst>
          </p:cNvPr>
          <p:cNvSpPr txBox="1"/>
          <p:nvPr/>
        </p:nvSpPr>
        <p:spPr>
          <a:xfrm>
            <a:off x="8872594" y="4907023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0x510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C0B2675C-867E-5F01-103A-330A0B2890D2}"/>
              </a:ext>
            </a:extLst>
          </p:cNvPr>
          <p:cNvCxnSpPr>
            <a:cxnSpLocks/>
            <a:stCxn id="57" idx="0"/>
          </p:cNvCxnSpPr>
          <p:nvPr/>
        </p:nvCxnSpPr>
        <p:spPr>
          <a:xfrm flipV="1">
            <a:off x="9233724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0B74799B-BDB5-C176-CC76-F18B03493EA2}"/>
              </a:ext>
            </a:extLst>
          </p:cNvPr>
          <p:cNvSpPr txBox="1"/>
          <p:nvPr/>
        </p:nvSpPr>
        <p:spPr>
          <a:xfrm>
            <a:off x="9982293" y="4912709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0x518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2145DC65-7266-5AE1-DB2B-48462C46933F}"/>
              </a:ext>
            </a:extLst>
          </p:cNvPr>
          <p:cNvCxnSpPr>
            <a:cxnSpLocks/>
            <a:stCxn id="59" idx="0"/>
          </p:cNvCxnSpPr>
          <p:nvPr/>
        </p:nvCxnSpPr>
        <p:spPr>
          <a:xfrm flipV="1">
            <a:off x="10343423" y="470172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" name="Arrow: Right 60">
            <a:extLst>
              <a:ext uri="{FF2B5EF4-FFF2-40B4-BE49-F238E27FC236}">
                <a16:creationId xmlns:a16="http://schemas.microsoft.com/office/drawing/2014/main" id="{7B5ACA87-FA7D-6D40-4F00-1E14B5FF8064}"/>
              </a:ext>
            </a:extLst>
          </p:cNvPr>
          <p:cNvSpPr/>
          <p:nvPr/>
        </p:nvSpPr>
        <p:spPr>
          <a:xfrm>
            <a:off x="348346" y="1834715"/>
            <a:ext cx="655174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Here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26E71991-235C-6C22-C925-19B44136954B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hlinkClick r:id="" action="ppaction://noaction"/>
            <a:extLst>
              <a:ext uri="{FF2B5EF4-FFF2-40B4-BE49-F238E27FC236}">
                <a16:creationId xmlns:a16="http://schemas.microsoft.com/office/drawing/2014/main" id="{74081933-4C3E-251A-A7B4-5389EAB215B4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9D53A1D0-94A4-C835-E892-BACBE97F3A30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E2DF7348-C650-4746-9DD8-0EE48EB95C1D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85">
            <a:hlinkClick r:id="" action="ppaction://noaction"/>
            <a:extLst>
              <a:ext uri="{FF2B5EF4-FFF2-40B4-BE49-F238E27FC236}">
                <a16:creationId xmlns:a16="http://schemas.microsoft.com/office/drawing/2014/main" id="{563B7FA2-4E52-778B-4E89-8F51A88801E6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12C8E4FF-72A6-065D-3D95-14F608BC32DB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89CB9DF4-7033-531F-0BCA-6D52873E4917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8619F68E-1C6F-4786-6D13-1659004D7A1E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79D05CAD-EF90-C9CF-2028-C5F3560081CD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hlinkClick r:id="" action="ppaction://noaction"/>
            <a:extLst>
              <a:ext uri="{FF2B5EF4-FFF2-40B4-BE49-F238E27FC236}">
                <a16:creationId xmlns:a16="http://schemas.microsoft.com/office/drawing/2014/main" id="{420EE612-2720-D641-12DE-44A745342A00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B9DB7185-0C7E-DFA2-DC2D-44F93A786D52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9C4B5A17-DCD9-9651-1DE2-786AEAD4C0B0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246BD65E-2086-6E4E-11C6-7D4E9ABF4060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8C0D57F0-D76C-BECA-BF61-D7D91A77F93D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>
            <a:hlinkClick r:id="" action="ppaction://noaction"/>
            <a:extLst>
              <a:ext uri="{FF2B5EF4-FFF2-40B4-BE49-F238E27FC236}">
                <a16:creationId xmlns:a16="http://schemas.microsoft.com/office/drawing/2014/main" id="{C9F09005-5A4A-EC96-C05E-60FC597ABB4D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171B35F5-E4EB-C434-11BA-8376E70974E4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Rectangle 102">
            <a:hlinkClick r:id="" action="ppaction://noaction"/>
            <a:extLst>
              <a:ext uri="{FF2B5EF4-FFF2-40B4-BE49-F238E27FC236}">
                <a16:creationId xmlns:a16="http://schemas.microsoft.com/office/drawing/2014/main" id="{FFBBD9BD-23CD-2949-1548-EACAAEA45605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F006B27F-017C-35CE-AA65-786EEB2E55AC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87C704E5-542A-5C1A-101D-58FDDCE66F07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E513B914-6417-6318-3F55-D712B26FFE25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979B5D30-3CE4-C8C9-8B40-9D720BAF1443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89DFB0BE-2A7C-A89E-E427-0170A8DE92E5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B0F74765-E2AD-8DFA-1B27-83B89CF4EDCE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D7449B57-6D88-FB12-CB10-F89CDFE7ACA9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053EC5FA-60BF-750E-FE66-60931E5799CB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9EB482C4-419C-52D4-4D55-61015B9A91FD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32DC63A2-0D45-8D43-0E07-8FBB39DC598A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4F079F03-FCC3-C0A7-224B-AB834A0F3479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4A1090AA-A7B1-F560-097F-B00E992A27AB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7EF1D80E-AD78-488B-B0FC-E1809C9F61C6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F772A893-8877-1C1E-46DB-F3E6652AED41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9DD8F251-35E6-50BD-08D6-41D801B367C1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E40FAA2D-EDD7-E7A6-7865-51FB602BF711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01C3D68C-4307-F3F1-E8C3-743F6E9D28D9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26101C95-FDEE-2EC7-3823-BA6FF976A56A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C057AB0B-606F-9B04-F3D1-CA8D3F6D6AEF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65426552-500C-BE9C-2F24-C086068F80B6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9DDC0CD9-20EB-0CCA-DF84-8278BBC8E717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67855774-5CE3-BB7B-89AD-F5B18664EF35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DC073706-7198-CD89-26E3-A2816F541A5B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BE99FCB-A377-EC86-244D-54ECDD3B2B2F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0FC112DA-45F0-93E5-1DE3-F74EA8A785F5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35FD02CF-CB31-2C62-A264-9D55ADB78017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36416D17-5AE2-94EE-BB9E-D26FBAC3C336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D2612265-4C53-5523-D764-D48D30BE8856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46AE9B74-71BF-E853-53CA-758496056145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AE6C02B-4A61-CB47-7639-E86424D01927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17B191E-A7FD-EDA7-FC85-C5B59490F9D6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4FD249E4-5650-332F-BF23-604DB65F02C5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3A350E-8CF5-2230-DEA2-86A38D68B76A}"/>
              </a:ext>
            </a:extLst>
          </p:cNvPr>
          <p:cNvSpPr txBox="1"/>
          <p:nvPr/>
        </p:nvSpPr>
        <p:spPr>
          <a:xfrm>
            <a:off x="999574" y="1802057"/>
            <a:ext cx="48547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 = 5;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 = 67;</a:t>
            </a: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5, b = 67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swap</a:t>
            </a:r>
            <a:r>
              <a:rPr lang="en-US" sz="1600" b="1" dirty="0">
                <a:latin typeface="Courier" pitchFamily="2" charset="0"/>
              </a:rPr>
              <a:t>(&amp;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67, b = 5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swap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latin typeface="Courier" pitchFamily="2" charset="0"/>
              </a:rPr>
              <a:t>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	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792C8BF-EA19-ABF5-C8F4-98399D884D1C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194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30" grpId="0"/>
      <p:bldP spid="54" grpId="0" animBg="1"/>
      <p:bldP spid="83" grpId="0" animBg="1"/>
      <p:bldP spid="65" grpId="0" animBg="1"/>
      <p:bldP spid="66" grpId="0" animBg="1"/>
      <p:bldP spid="70" grpId="0" animBg="1"/>
      <p:bldP spid="71" grpId="0" animBg="1"/>
      <p:bldP spid="72" grpId="0" animBg="1"/>
      <p:bldP spid="81" grpId="0" animBg="1"/>
      <p:bldP spid="82" grpId="0" animBg="1"/>
      <p:bldP spid="24" grpId="0"/>
      <p:bldP spid="26" grpId="0"/>
      <p:bldP spid="42" grpId="0"/>
      <p:bldP spid="55" grpId="0"/>
      <p:bldP spid="57" grpId="0"/>
      <p:bldP spid="5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2116F-AE1B-0744-EBEC-C82EB448B7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5992D55-83BD-48EC-5AFC-61FBC4BDFDC4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Swapping Two Variables </a:t>
            </a:r>
            <a:r>
              <a:rPr lang="en-US" sz="4000" b="0">
                <a:solidFill>
                  <a:schemeClr val="bg1"/>
                </a:solidFill>
              </a:rPr>
              <a:t>By Referen</a:t>
            </a:r>
            <a:r>
              <a:rPr lang="en-US" sz="4000">
                <a:solidFill>
                  <a:schemeClr val="bg1"/>
                </a:solidFill>
              </a:rPr>
              <a:t>ce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A0ABEF0D-09A6-177B-EB24-30A7E209CD80}"/>
              </a:ext>
            </a:extLst>
          </p:cNvPr>
          <p:cNvSpPr/>
          <p:nvPr/>
        </p:nvSpPr>
        <p:spPr>
          <a:xfrm>
            <a:off x="6433769" y="197677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3BF777BF-E390-FCF5-0D05-AA1F23205E42}"/>
              </a:ext>
            </a:extLst>
          </p:cNvPr>
          <p:cNvSpPr/>
          <p:nvPr/>
        </p:nvSpPr>
        <p:spPr>
          <a:xfrm>
            <a:off x="348346" y="2074201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7D83B44-A12F-F3EF-BA71-EBA61BCDBB6B}"/>
              </a:ext>
            </a:extLst>
          </p:cNvPr>
          <p:cNvSpPr txBox="1"/>
          <p:nvPr/>
        </p:nvSpPr>
        <p:spPr>
          <a:xfrm>
            <a:off x="6668890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0x100</a:t>
            </a: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2839AB81-F3FF-ED67-98B5-560DB9247C37}"/>
              </a:ext>
            </a:extLst>
          </p:cNvPr>
          <p:cNvSpPr/>
          <p:nvPr/>
        </p:nvSpPr>
        <p:spPr>
          <a:xfrm>
            <a:off x="7029988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7247A850-8EBF-6EBD-40BE-3F392E8416D4}"/>
              </a:ext>
            </a:extLst>
          </p:cNvPr>
          <p:cNvSpPr/>
          <p:nvPr/>
        </p:nvSpPr>
        <p:spPr>
          <a:xfrm>
            <a:off x="6434004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5E7CB9CD-97DB-4898-753A-5CB20267F952}"/>
              </a:ext>
            </a:extLst>
          </p:cNvPr>
          <p:cNvSpPr/>
          <p:nvPr/>
        </p:nvSpPr>
        <p:spPr>
          <a:xfrm>
            <a:off x="8131856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66" name="Cube 65">
            <a:extLst>
              <a:ext uri="{FF2B5EF4-FFF2-40B4-BE49-F238E27FC236}">
                <a16:creationId xmlns:a16="http://schemas.microsoft.com/office/drawing/2014/main" id="{48FA9866-2271-E404-81A0-2A7DF8E94162}"/>
              </a:ext>
            </a:extLst>
          </p:cNvPr>
          <p:cNvSpPr/>
          <p:nvPr/>
        </p:nvSpPr>
        <p:spPr>
          <a:xfrm>
            <a:off x="9233724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0EEF9D2F-21B6-57CE-42D9-2653C19FDD28}"/>
              </a:ext>
            </a:extLst>
          </p:cNvPr>
          <p:cNvSpPr/>
          <p:nvPr/>
        </p:nvSpPr>
        <p:spPr>
          <a:xfrm>
            <a:off x="7029988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48FF41C9-DF63-0FE3-EC25-98F45F0C155E}"/>
              </a:ext>
            </a:extLst>
          </p:cNvPr>
          <p:cNvSpPr/>
          <p:nvPr/>
        </p:nvSpPr>
        <p:spPr>
          <a:xfrm>
            <a:off x="8131856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CACB48A5-22E5-4017-F4C4-130D7556A4A5}"/>
              </a:ext>
            </a:extLst>
          </p:cNvPr>
          <p:cNvSpPr/>
          <p:nvPr/>
        </p:nvSpPr>
        <p:spPr>
          <a:xfrm>
            <a:off x="9233724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433529E-FFD9-2996-E45E-62AAD7F5A975}"/>
              </a:ext>
            </a:extLst>
          </p:cNvPr>
          <p:cNvSpPr txBox="1"/>
          <p:nvPr/>
        </p:nvSpPr>
        <p:spPr>
          <a:xfrm>
            <a:off x="7511054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</a:t>
            </a: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F16EAC75-7B71-8DDF-4BBD-8D9E37AB4C15}"/>
              </a:ext>
            </a:extLst>
          </p:cNvPr>
          <p:cNvSpPr/>
          <p:nvPr/>
        </p:nvSpPr>
        <p:spPr>
          <a:xfrm>
            <a:off x="10335591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367368C1-92B5-5FC0-5B99-94DEB50EBD2F}"/>
              </a:ext>
            </a:extLst>
          </p:cNvPr>
          <p:cNvSpPr/>
          <p:nvPr/>
        </p:nvSpPr>
        <p:spPr>
          <a:xfrm>
            <a:off x="10335592" y="197575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171B06C-481C-7352-84B2-F1C64F994F2D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7030020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3F599A0D-5949-4AEE-528E-86736D492DCA}"/>
              </a:ext>
            </a:extLst>
          </p:cNvPr>
          <p:cNvSpPr txBox="1"/>
          <p:nvPr/>
        </p:nvSpPr>
        <p:spPr>
          <a:xfrm>
            <a:off x="7773799" y="2682039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0x104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70D890D-68F0-CD01-8642-76B94183A24C}"/>
              </a:ext>
            </a:extLst>
          </p:cNvPr>
          <p:cNvCxnSpPr>
            <a:cxnSpLocks/>
            <a:stCxn id="24" idx="0"/>
          </p:cNvCxnSpPr>
          <p:nvPr/>
        </p:nvCxnSpPr>
        <p:spPr>
          <a:xfrm flipV="1">
            <a:off x="8134929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3035BD42-A20B-FFC9-0BC2-7C6599A2A7E2}"/>
              </a:ext>
            </a:extLst>
          </p:cNvPr>
          <p:cNvSpPr txBox="1"/>
          <p:nvPr/>
        </p:nvSpPr>
        <p:spPr>
          <a:xfrm>
            <a:off x="8872594" y="2680180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C46E838-2FFD-38A0-F531-ABAD5C9082A0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9233724" y="246919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32CC5935-D453-7CBE-A0FD-E7081FD99C28}"/>
              </a:ext>
            </a:extLst>
          </p:cNvPr>
          <p:cNvSpPr txBox="1"/>
          <p:nvPr/>
        </p:nvSpPr>
        <p:spPr>
          <a:xfrm>
            <a:off x="6668890" y="4908882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0x500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4F43AAAE-C36F-8F95-0504-9DEFFACEA760}"/>
              </a:ext>
            </a:extLst>
          </p:cNvPr>
          <p:cNvCxnSpPr>
            <a:cxnSpLocks/>
            <a:stCxn id="42" idx="0"/>
          </p:cNvCxnSpPr>
          <p:nvPr/>
        </p:nvCxnSpPr>
        <p:spPr>
          <a:xfrm flipV="1">
            <a:off x="7030020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94435D6A-F11F-44B6-8767-2DBB23BF63FF}"/>
              </a:ext>
            </a:extLst>
          </p:cNvPr>
          <p:cNvSpPr txBox="1"/>
          <p:nvPr/>
        </p:nvSpPr>
        <p:spPr>
          <a:xfrm>
            <a:off x="7773799" y="4908882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0x508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1FAE259-9409-8581-E4F7-5568023FC303}"/>
              </a:ext>
            </a:extLst>
          </p:cNvPr>
          <p:cNvCxnSpPr>
            <a:cxnSpLocks/>
            <a:stCxn id="55" idx="0"/>
          </p:cNvCxnSpPr>
          <p:nvPr/>
        </p:nvCxnSpPr>
        <p:spPr>
          <a:xfrm flipV="1">
            <a:off x="8134929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77963AB5-9AB3-0E4C-0492-50B4E18A76A2}"/>
              </a:ext>
            </a:extLst>
          </p:cNvPr>
          <p:cNvSpPr txBox="1"/>
          <p:nvPr/>
        </p:nvSpPr>
        <p:spPr>
          <a:xfrm>
            <a:off x="8872594" y="4907023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0x510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B1333692-C7C7-479A-0FFD-CB81B76E7349}"/>
              </a:ext>
            </a:extLst>
          </p:cNvPr>
          <p:cNvCxnSpPr>
            <a:cxnSpLocks/>
            <a:stCxn id="57" idx="0"/>
          </p:cNvCxnSpPr>
          <p:nvPr/>
        </p:nvCxnSpPr>
        <p:spPr>
          <a:xfrm flipV="1">
            <a:off x="9233724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Oval 22">
            <a:extLst>
              <a:ext uri="{FF2B5EF4-FFF2-40B4-BE49-F238E27FC236}">
                <a16:creationId xmlns:a16="http://schemas.microsoft.com/office/drawing/2014/main" id="{9F980C69-494B-C215-601A-97A39B6BEB28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hlinkClick r:id="" action="ppaction://noaction"/>
            <a:extLst>
              <a:ext uri="{FF2B5EF4-FFF2-40B4-BE49-F238E27FC236}">
                <a16:creationId xmlns:a16="http://schemas.microsoft.com/office/drawing/2014/main" id="{17DC550F-730F-E9AC-1B5D-D1C5931DE250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8CE1CAB4-EB0B-265F-0AC4-55AD69D0F492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90A7AED7-1BEC-7518-BCF6-34DC6AFF4626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hlinkClick r:id="" action="ppaction://noaction"/>
            <a:extLst>
              <a:ext uri="{FF2B5EF4-FFF2-40B4-BE49-F238E27FC236}">
                <a16:creationId xmlns:a16="http://schemas.microsoft.com/office/drawing/2014/main" id="{762DC293-30D6-BEB4-14E1-710A60020A6A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4627D1C0-F9B8-A310-95EB-E1227DC03EA2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2E2D0B11-7A51-25C3-96F1-97D3EE0DFEE5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4D78197F-D268-37CD-D92A-33D0A494A1EE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D0758F9B-7497-9020-D6B5-AD860451C68F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hlinkClick r:id="" action="ppaction://noaction"/>
            <a:extLst>
              <a:ext uri="{FF2B5EF4-FFF2-40B4-BE49-F238E27FC236}">
                <a16:creationId xmlns:a16="http://schemas.microsoft.com/office/drawing/2014/main" id="{393B1BD6-DAA6-C668-0A2B-C78160150C84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E6339A76-F826-19B3-A714-A38871344996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1CF4F0EF-C604-97F4-96A0-972C08BDB961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EC6846F3-E3CA-18A8-11DE-6A9AFFBA5EF3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BF673E86-68A0-15E8-4FEF-18FC31DB0634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89">
            <a:hlinkClick r:id="" action="ppaction://noaction"/>
            <a:extLst>
              <a:ext uri="{FF2B5EF4-FFF2-40B4-BE49-F238E27FC236}">
                <a16:creationId xmlns:a16="http://schemas.microsoft.com/office/drawing/2014/main" id="{A1BC9387-125C-E9BC-04A2-FE480D558175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452B857F-533C-6367-5FF5-55FC79E8B019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91">
            <a:hlinkClick r:id="" action="ppaction://noaction"/>
            <a:extLst>
              <a:ext uri="{FF2B5EF4-FFF2-40B4-BE49-F238E27FC236}">
                <a16:creationId xmlns:a16="http://schemas.microsoft.com/office/drawing/2014/main" id="{0D8D2FEA-135E-5993-C8B3-34F918387A67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9BD6D3F9-AA60-48DC-B93E-9F7C8A654EFB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BE50A874-14E3-E751-78A6-01449F554630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3CDC09B6-7F1E-0F8F-B76D-DFC45158FCED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E1BA3DC-0DDB-2B87-C932-B03C8F5D1D2F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B6F90978-3EEC-5284-DB78-C5B9E2A04F3C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7F22D390-9FB4-6D28-8DCF-D766B381F409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7C7A6C11-55DB-E7F4-385D-8FE4736E5799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E44ECC4D-FD02-48FB-4CAD-05096B19D591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4C50CA30-824C-E564-AA9F-F1812D6CE319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31C8080-1B03-9B44-828B-321E5D812CEB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30AB6BD7-8914-D915-46E6-040C7E94A87E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356776EF-4E7B-339B-06DB-E51CF148B8A0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7ED6420B-A132-F262-0A8F-7292037C9D03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ABF6E20F-86DC-791D-2976-5B65A8D86534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D0CFF629-4206-C505-01F5-30554B41B7CB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C3FD6266-EC7E-05BA-BCB0-A36F57511259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744AAD24-FB6B-763A-07B9-4AC613A7F713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4739BCD1-AB3A-2E8F-2B0E-421965E702C1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25DCEB9E-4CD2-E42A-EDD4-8CD95A9E782B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F5608369-8950-3677-0505-8EC5962426F4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6FF76F4A-B0B3-4569-29A7-EEF35D83EDF7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BC82CB60-C155-794C-96EF-8927E66C8BB5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A542580F-165A-857D-D7B4-68EF3CE0A14C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307C5364-9B3F-96CE-B053-9B70BE941DD3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EFEF78AB-B8EA-CA5C-F9B6-1347803C2761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CB0B83B8-C4CC-9690-6CC0-D833EB22A831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5C43107E-62B5-94DE-5DC4-E5643317D497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BFE1E446-BB99-3CAB-1C96-8BE6785446A5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1CD79157-D6B1-8D18-9AFE-30683F41983C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AC460B21-8464-B37A-C54D-CC8E445A5461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4847DF0A-93B4-AF2C-DDDC-FE1F351A56AC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0BA89C1-F239-9913-7907-2EF4D36D1325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D7E94DD-B4B4-AF37-6887-527B136DFCE5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BD6BFD-B42E-4ECA-47E7-6536CDFB22BB}"/>
              </a:ext>
            </a:extLst>
          </p:cNvPr>
          <p:cNvSpPr txBox="1"/>
          <p:nvPr/>
        </p:nvSpPr>
        <p:spPr>
          <a:xfrm>
            <a:off x="999574" y="1802057"/>
            <a:ext cx="48547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 = 5;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 = 67;</a:t>
            </a: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5, b = 67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swap</a:t>
            </a:r>
            <a:r>
              <a:rPr lang="en-US" sz="1600" b="1" dirty="0">
                <a:latin typeface="Courier" pitchFamily="2" charset="0"/>
              </a:rPr>
              <a:t>(&amp;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67, b = 5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swap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latin typeface="Courier" pitchFamily="2" charset="0"/>
              </a:rPr>
              <a:t>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	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1728264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74BE5-45AB-EBC4-74E1-25FC03BBE7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D0D0808-E9E4-EA2C-8E64-22BD99D64A04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Swapping Two Variables </a:t>
            </a:r>
            <a:r>
              <a:rPr lang="en-US" sz="4000" b="0">
                <a:solidFill>
                  <a:schemeClr val="bg1"/>
                </a:solidFill>
              </a:rPr>
              <a:t>By Referen</a:t>
            </a:r>
            <a:r>
              <a:rPr lang="en-US" sz="4000">
                <a:solidFill>
                  <a:schemeClr val="bg1"/>
                </a:solidFill>
              </a:rPr>
              <a:t>ce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F6B39A44-9726-DCDA-C591-0AE4018B947B}"/>
              </a:ext>
            </a:extLst>
          </p:cNvPr>
          <p:cNvSpPr/>
          <p:nvPr/>
        </p:nvSpPr>
        <p:spPr>
          <a:xfrm>
            <a:off x="6433769" y="197677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31EA68BD-886E-18C6-538D-074C819F0DD7}"/>
              </a:ext>
            </a:extLst>
          </p:cNvPr>
          <p:cNvSpPr/>
          <p:nvPr/>
        </p:nvSpPr>
        <p:spPr>
          <a:xfrm>
            <a:off x="348346" y="2324571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10FD098-9E64-9B0D-2AD8-3FD79280BF45}"/>
              </a:ext>
            </a:extLst>
          </p:cNvPr>
          <p:cNvSpPr txBox="1"/>
          <p:nvPr/>
        </p:nvSpPr>
        <p:spPr>
          <a:xfrm>
            <a:off x="6668890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0x100</a:t>
            </a: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D4EB9C0C-4E07-060E-92B2-802FF756DACA}"/>
              </a:ext>
            </a:extLst>
          </p:cNvPr>
          <p:cNvSpPr/>
          <p:nvPr/>
        </p:nvSpPr>
        <p:spPr>
          <a:xfrm>
            <a:off x="7029988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0AE1DF5C-296F-6676-531E-519CD9243B7C}"/>
              </a:ext>
            </a:extLst>
          </p:cNvPr>
          <p:cNvSpPr/>
          <p:nvPr/>
        </p:nvSpPr>
        <p:spPr>
          <a:xfrm>
            <a:off x="6434004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ED610795-58EC-D33A-A005-D563131694E9}"/>
              </a:ext>
            </a:extLst>
          </p:cNvPr>
          <p:cNvSpPr/>
          <p:nvPr/>
        </p:nvSpPr>
        <p:spPr>
          <a:xfrm>
            <a:off x="8131856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66" name="Cube 65">
            <a:extLst>
              <a:ext uri="{FF2B5EF4-FFF2-40B4-BE49-F238E27FC236}">
                <a16:creationId xmlns:a16="http://schemas.microsoft.com/office/drawing/2014/main" id="{35611BCA-2F73-3193-93A9-E29F2729FE08}"/>
              </a:ext>
            </a:extLst>
          </p:cNvPr>
          <p:cNvSpPr/>
          <p:nvPr/>
        </p:nvSpPr>
        <p:spPr>
          <a:xfrm>
            <a:off x="9233724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C9D9B346-FDAC-84FC-3005-0D40DD90EF0F}"/>
              </a:ext>
            </a:extLst>
          </p:cNvPr>
          <p:cNvSpPr/>
          <p:nvPr/>
        </p:nvSpPr>
        <p:spPr>
          <a:xfrm>
            <a:off x="7029988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35F8BB70-0624-68E6-1F3A-2C2026DDCCF6}"/>
              </a:ext>
            </a:extLst>
          </p:cNvPr>
          <p:cNvSpPr/>
          <p:nvPr/>
        </p:nvSpPr>
        <p:spPr>
          <a:xfrm>
            <a:off x="8131856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D349FBEB-9BA0-4EEF-4D08-7EFA8322AAC1}"/>
              </a:ext>
            </a:extLst>
          </p:cNvPr>
          <p:cNvSpPr/>
          <p:nvPr/>
        </p:nvSpPr>
        <p:spPr>
          <a:xfrm>
            <a:off x="9233724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58DDE243-F0E8-24C5-0A7D-156716CA8E88}"/>
              </a:ext>
            </a:extLst>
          </p:cNvPr>
          <p:cNvSpPr txBox="1"/>
          <p:nvPr/>
        </p:nvSpPr>
        <p:spPr>
          <a:xfrm>
            <a:off x="7511054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634368B-8AF3-2529-AF65-6F520C0AD279}"/>
              </a:ext>
            </a:extLst>
          </p:cNvPr>
          <p:cNvSpPr txBox="1"/>
          <p:nvPr/>
        </p:nvSpPr>
        <p:spPr>
          <a:xfrm>
            <a:off x="8612922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b</a:t>
            </a: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2D6D44F3-BC00-EFE1-2B2D-E5CA422008C7}"/>
              </a:ext>
            </a:extLst>
          </p:cNvPr>
          <p:cNvSpPr/>
          <p:nvPr/>
        </p:nvSpPr>
        <p:spPr>
          <a:xfrm>
            <a:off x="10335591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CBA19D30-24C1-7EA0-E24C-286A36C02585}"/>
              </a:ext>
            </a:extLst>
          </p:cNvPr>
          <p:cNvSpPr/>
          <p:nvPr/>
        </p:nvSpPr>
        <p:spPr>
          <a:xfrm>
            <a:off x="10335592" y="197575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3E33DD4-3770-1E1C-F54E-1CFFC7EFE306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7030020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55813104-F778-0C78-35DD-051A8F60F347}"/>
              </a:ext>
            </a:extLst>
          </p:cNvPr>
          <p:cNvSpPr txBox="1"/>
          <p:nvPr/>
        </p:nvSpPr>
        <p:spPr>
          <a:xfrm>
            <a:off x="7773799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0x104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EE91B81-EA4B-D4EF-0BFE-5EF3268586C7}"/>
              </a:ext>
            </a:extLst>
          </p:cNvPr>
          <p:cNvCxnSpPr>
            <a:cxnSpLocks/>
            <a:stCxn id="24" idx="0"/>
          </p:cNvCxnSpPr>
          <p:nvPr/>
        </p:nvCxnSpPr>
        <p:spPr>
          <a:xfrm flipV="1">
            <a:off x="8134929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ADEB0103-E8F2-D787-3379-283F3AB90CE3}"/>
              </a:ext>
            </a:extLst>
          </p:cNvPr>
          <p:cNvSpPr txBox="1"/>
          <p:nvPr/>
        </p:nvSpPr>
        <p:spPr>
          <a:xfrm>
            <a:off x="8872594" y="2680180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A5FCA53-0FDB-4555-2BE1-604A6FE8529F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9233724" y="246919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9096713-61CB-13DB-A126-F44926E601B1}"/>
              </a:ext>
            </a:extLst>
          </p:cNvPr>
          <p:cNvSpPr txBox="1"/>
          <p:nvPr/>
        </p:nvSpPr>
        <p:spPr>
          <a:xfrm>
            <a:off x="6668890" y="4908882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0x500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163F168F-5A58-83B3-983B-CD62A8CBDD29}"/>
              </a:ext>
            </a:extLst>
          </p:cNvPr>
          <p:cNvCxnSpPr>
            <a:cxnSpLocks/>
            <a:stCxn id="42" idx="0"/>
          </p:cNvCxnSpPr>
          <p:nvPr/>
        </p:nvCxnSpPr>
        <p:spPr>
          <a:xfrm flipV="1">
            <a:off x="7030020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A847438B-3F5F-0D46-4F6E-CAC22D91457E}"/>
              </a:ext>
            </a:extLst>
          </p:cNvPr>
          <p:cNvSpPr txBox="1"/>
          <p:nvPr/>
        </p:nvSpPr>
        <p:spPr>
          <a:xfrm>
            <a:off x="7773799" y="4908882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0x508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38CDB311-9215-B9CD-500E-5890DCD806FF}"/>
              </a:ext>
            </a:extLst>
          </p:cNvPr>
          <p:cNvCxnSpPr>
            <a:cxnSpLocks/>
            <a:stCxn id="55" idx="0"/>
          </p:cNvCxnSpPr>
          <p:nvPr/>
        </p:nvCxnSpPr>
        <p:spPr>
          <a:xfrm flipV="1">
            <a:off x="8134929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E0200DCA-6B06-9428-8414-D429806FB30B}"/>
              </a:ext>
            </a:extLst>
          </p:cNvPr>
          <p:cNvSpPr txBox="1"/>
          <p:nvPr/>
        </p:nvSpPr>
        <p:spPr>
          <a:xfrm>
            <a:off x="8872594" y="4907023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0x510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E7D7345-5989-16D4-25B6-31E426FAAD4A}"/>
              </a:ext>
            </a:extLst>
          </p:cNvPr>
          <p:cNvCxnSpPr>
            <a:cxnSpLocks/>
            <a:stCxn id="57" idx="0"/>
          </p:cNvCxnSpPr>
          <p:nvPr/>
        </p:nvCxnSpPr>
        <p:spPr>
          <a:xfrm flipV="1">
            <a:off x="9233724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Oval 22">
            <a:extLst>
              <a:ext uri="{FF2B5EF4-FFF2-40B4-BE49-F238E27FC236}">
                <a16:creationId xmlns:a16="http://schemas.microsoft.com/office/drawing/2014/main" id="{7EA38EB9-E943-48A2-E93D-EE3E6E3ACE7A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hlinkClick r:id="" action="ppaction://noaction"/>
            <a:extLst>
              <a:ext uri="{FF2B5EF4-FFF2-40B4-BE49-F238E27FC236}">
                <a16:creationId xmlns:a16="http://schemas.microsoft.com/office/drawing/2014/main" id="{58F5206F-5EF9-78C5-8D01-8E885CBF159D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8EBCE638-7A9E-4B9E-2B17-C2C2BEC6C269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EEB2E10E-4987-9F6C-597F-BD7BA077D69E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hlinkClick r:id="" action="ppaction://noaction"/>
            <a:extLst>
              <a:ext uri="{FF2B5EF4-FFF2-40B4-BE49-F238E27FC236}">
                <a16:creationId xmlns:a16="http://schemas.microsoft.com/office/drawing/2014/main" id="{10E60D00-F67C-6E72-3920-E949960EF6F8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C449FF19-685B-8347-6288-2F7E63D38AD4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E082802F-2A01-1014-8A21-74628FDEDE39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277260E1-A4DB-3C61-C8D0-217AE1CCDD87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2ED0F9DD-C1C2-C8E2-AB2F-811C3CD56D9F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hlinkClick r:id="" action="ppaction://noaction"/>
            <a:extLst>
              <a:ext uri="{FF2B5EF4-FFF2-40B4-BE49-F238E27FC236}">
                <a16:creationId xmlns:a16="http://schemas.microsoft.com/office/drawing/2014/main" id="{814A13BE-B166-81AD-E851-FF906023F6F6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AFA1BFF0-A869-623B-634C-4FDBB2445691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8D3422E8-61EE-9A5A-85C0-362FAB490179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7629070C-91D8-3419-CD5C-ABAB239C8DCC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1333D239-566C-02E4-C34F-1C987BDB81CA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89">
            <a:hlinkClick r:id="" action="ppaction://noaction"/>
            <a:extLst>
              <a:ext uri="{FF2B5EF4-FFF2-40B4-BE49-F238E27FC236}">
                <a16:creationId xmlns:a16="http://schemas.microsoft.com/office/drawing/2014/main" id="{C43F5E75-B84F-2AFC-E41B-50D84874F462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0977A6D1-7448-4E64-2497-AB0631029EB3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91">
            <a:hlinkClick r:id="" action="ppaction://noaction"/>
            <a:extLst>
              <a:ext uri="{FF2B5EF4-FFF2-40B4-BE49-F238E27FC236}">
                <a16:creationId xmlns:a16="http://schemas.microsoft.com/office/drawing/2014/main" id="{DC2A24E6-86E1-07BC-64A3-B39DA8AB343D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CD804AF9-8910-9A42-1F61-A8AD61E36FDA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335D8FF2-612E-47F1-89F8-5963597CB069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0725FBC7-18A6-47C0-0CDC-174BE9BD416B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6157738F-A7A4-485B-B932-1073C421CF9F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C949233E-47B8-87DD-47F3-F3C5CF72F150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BCAFF548-9BBA-50B5-2ED3-C20F89D64D49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86323A55-D62D-4F62-0C41-41D9A61CBC5C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16C62EA4-83F3-2562-1187-8C576507008C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89A3DFF6-F4F4-C113-A34B-CE0041ACEA97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51308E37-A174-27CD-CCB3-7882F0CF1A2D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091A96AE-9D3F-3614-882C-70952856D714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775EE07-E31D-285E-387F-E81EFFAB6C39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FAEAFB3C-099D-6251-FD41-E8DDE0283772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D4B13835-8946-5BD7-E9D8-1252365C3A53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296EB3C8-BFB5-9620-3448-39646639A7D8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4B7DE850-5183-64EA-CB46-488515B63044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5273323-8C91-BFB4-F989-8ED8A4453DBC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48549BC7-0576-F0F4-180A-C8457AD9FDF6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2154557E-0347-FC05-69DD-BC766B260B4A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CD5B1382-A83F-550F-949D-DEF1046C336E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CA8A2345-9C87-A6BA-4D2A-646BA6E990EF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9E4739AB-FA52-12CD-995E-B9915C506286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FB7E13CB-E204-30FF-341D-96D103251E6F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74A9CF49-A18F-08BE-FF6E-D0B8D369C5BE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1B776AEB-382A-44A6-716C-10F8C2531619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2D211F5B-E6C2-2FB5-8972-D8DD2E97E93F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018CE496-070C-8CAE-E42A-7A43076AE2CC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579D72F7-6317-32A2-567A-D8D5CCECE892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B997A07A-48FA-E707-6528-0970DD70C5DC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9436FEAA-3D28-841C-4C7C-4545DF6F6756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E586E2CF-5AD8-62C8-1D99-E321A2CE97B4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F2792CEE-61B0-4C34-227B-4DE0D9486AEC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CEE7E448-04F6-6751-416A-924DC946A7A9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E2884A-46C6-83A0-CFA7-A9BA64ED18CF}"/>
              </a:ext>
            </a:extLst>
          </p:cNvPr>
          <p:cNvSpPr txBox="1"/>
          <p:nvPr/>
        </p:nvSpPr>
        <p:spPr>
          <a:xfrm>
            <a:off x="999574" y="1802057"/>
            <a:ext cx="48547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 = 5;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 = 67;</a:t>
            </a: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5, b = 67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swap</a:t>
            </a:r>
            <a:r>
              <a:rPr lang="en-US" sz="1600" b="1" dirty="0">
                <a:latin typeface="Courier" pitchFamily="2" charset="0"/>
              </a:rPr>
              <a:t>(&amp;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67, b = 5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swap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latin typeface="Courier" pitchFamily="2" charset="0"/>
              </a:rPr>
              <a:t>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	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2477554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605325-B5DB-5C97-674F-2B7993212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6A16240-84A7-1EF2-0679-37A7913BD65B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Swapping Two Variables </a:t>
            </a:r>
            <a:r>
              <a:rPr lang="en-US" sz="4000" b="0">
                <a:solidFill>
                  <a:schemeClr val="bg1"/>
                </a:solidFill>
              </a:rPr>
              <a:t>By Referen</a:t>
            </a:r>
            <a:r>
              <a:rPr lang="en-US" sz="4000">
                <a:solidFill>
                  <a:schemeClr val="bg1"/>
                </a:solidFill>
              </a:rPr>
              <a:t>ce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F800D4F7-1DA2-21A7-E268-53037A6340FB}"/>
              </a:ext>
            </a:extLst>
          </p:cNvPr>
          <p:cNvSpPr/>
          <p:nvPr/>
        </p:nvSpPr>
        <p:spPr>
          <a:xfrm>
            <a:off x="6433769" y="197677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5B9A022D-2F36-3218-E507-716B7238E79A}"/>
              </a:ext>
            </a:extLst>
          </p:cNvPr>
          <p:cNvSpPr/>
          <p:nvPr/>
        </p:nvSpPr>
        <p:spPr>
          <a:xfrm>
            <a:off x="348346" y="2569502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31835A0-F7D2-ACC2-BBB4-411AD028E4AD}"/>
              </a:ext>
            </a:extLst>
          </p:cNvPr>
          <p:cNvSpPr txBox="1"/>
          <p:nvPr/>
        </p:nvSpPr>
        <p:spPr>
          <a:xfrm>
            <a:off x="6668890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0x100</a:t>
            </a: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1EE17898-C33A-F593-9797-242B970E0232}"/>
              </a:ext>
            </a:extLst>
          </p:cNvPr>
          <p:cNvSpPr/>
          <p:nvPr/>
        </p:nvSpPr>
        <p:spPr>
          <a:xfrm>
            <a:off x="7029988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0483F400-8EC7-88F3-7684-A03D00D92307}"/>
              </a:ext>
            </a:extLst>
          </p:cNvPr>
          <p:cNvSpPr/>
          <p:nvPr/>
        </p:nvSpPr>
        <p:spPr>
          <a:xfrm>
            <a:off x="6434004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C7CD682C-0D1A-1A3D-897A-CD92AAE24053}"/>
              </a:ext>
            </a:extLst>
          </p:cNvPr>
          <p:cNvSpPr/>
          <p:nvPr/>
        </p:nvSpPr>
        <p:spPr>
          <a:xfrm>
            <a:off x="8131856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66" name="Cube 65">
            <a:extLst>
              <a:ext uri="{FF2B5EF4-FFF2-40B4-BE49-F238E27FC236}">
                <a16:creationId xmlns:a16="http://schemas.microsoft.com/office/drawing/2014/main" id="{F49AB531-09DA-DE38-7959-FC5843F9BEB4}"/>
              </a:ext>
            </a:extLst>
          </p:cNvPr>
          <p:cNvSpPr/>
          <p:nvPr/>
        </p:nvSpPr>
        <p:spPr>
          <a:xfrm>
            <a:off x="9233724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D3D28619-9F36-BB9C-4C0A-62CA98B0CCE7}"/>
              </a:ext>
            </a:extLst>
          </p:cNvPr>
          <p:cNvSpPr/>
          <p:nvPr/>
        </p:nvSpPr>
        <p:spPr>
          <a:xfrm>
            <a:off x="7029988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7DE115E7-D69A-DACF-E0BB-7511BA4DA7A9}"/>
              </a:ext>
            </a:extLst>
          </p:cNvPr>
          <p:cNvSpPr/>
          <p:nvPr/>
        </p:nvSpPr>
        <p:spPr>
          <a:xfrm>
            <a:off x="8131856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BB6E4152-AFA5-2AF8-5DAA-2A880BAEF237}"/>
              </a:ext>
            </a:extLst>
          </p:cNvPr>
          <p:cNvSpPr/>
          <p:nvPr/>
        </p:nvSpPr>
        <p:spPr>
          <a:xfrm>
            <a:off x="9233724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4756A3E5-7865-3546-24FC-3E9C6C50DF03}"/>
              </a:ext>
            </a:extLst>
          </p:cNvPr>
          <p:cNvSpPr txBox="1"/>
          <p:nvPr/>
        </p:nvSpPr>
        <p:spPr>
          <a:xfrm>
            <a:off x="7511054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64F2017D-EFBB-BC0F-E7BC-7581BE4D2F2E}"/>
              </a:ext>
            </a:extLst>
          </p:cNvPr>
          <p:cNvSpPr txBox="1"/>
          <p:nvPr/>
        </p:nvSpPr>
        <p:spPr>
          <a:xfrm>
            <a:off x="8612922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b</a:t>
            </a: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630B60D3-C30F-DDC3-1CB7-D513613CFF13}"/>
              </a:ext>
            </a:extLst>
          </p:cNvPr>
          <p:cNvSpPr/>
          <p:nvPr/>
        </p:nvSpPr>
        <p:spPr>
          <a:xfrm>
            <a:off x="10335591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FB72FB2A-007F-1738-C98B-1636A95B24C4}"/>
              </a:ext>
            </a:extLst>
          </p:cNvPr>
          <p:cNvSpPr/>
          <p:nvPr/>
        </p:nvSpPr>
        <p:spPr>
          <a:xfrm>
            <a:off x="10335592" y="197575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6435D5B-6CBF-1911-3A6D-E3AA0A051D9F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7030020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B943770E-E7DB-8245-1691-D5B2BE53CF06}"/>
              </a:ext>
            </a:extLst>
          </p:cNvPr>
          <p:cNvSpPr txBox="1"/>
          <p:nvPr/>
        </p:nvSpPr>
        <p:spPr>
          <a:xfrm>
            <a:off x="7773799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0x104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FEA6CC2-DAAC-E4B7-0F35-96EB66D856FA}"/>
              </a:ext>
            </a:extLst>
          </p:cNvPr>
          <p:cNvCxnSpPr>
            <a:cxnSpLocks/>
            <a:stCxn id="24" idx="0"/>
          </p:cNvCxnSpPr>
          <p:nvPr/>
        </p:nvCxnSpPr>
        <p:spPr>
          <a:xfrm flipV="1">
            <a:off x="8134929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FE85BF83-8902-9FDF-3F43-1BCC2FA68738}"/>
              </a:ext>
            </a:extLst>
          </p:cNvPr>
          <p:cNvSpPr txBox="1"/>
          <p:nvPr/>
        </p:nvSpPr>
        <p:spPr>
          <a:xfrm>
            <a:off x="8872594" y="2680180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EEEEEDF-8580-A970-D01D-77B59397D2C3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9233724" y="246919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53DE1842-189A-E255-1FA8-9CE71895FD4E}"/>
              </a:ext>
            </a:extLst>
          </p:cNvPr>
          <p:cNvSpPr txBox="1"/>
          <p:nvPr/>
        </p:nvSpPr>
        <p:spPr>
          <a:xfrm>
            <a:off x="6668890" y="4908882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0x500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1B9BAC80-FEA2-90D7-55BC-A10BA6DC12E2}"/>
              </a:ext>
            </a:extLst>
          </p:cNvPr>
          <p:cNvCxnSpPr>
            <a:cxnSpLocks/>
            <a:stCxn id="42" idx="0"/>
          </p:cNvCxnSpPr>
          <p:nvPr/>
        </p:nvCxnSpPr>
        <p:spPr>
          <a:xfrm flipV="1">
            <a:off x="7030020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BC76E86F-B39F-94BB-4EA1-6386334747D0}"/>
              </a:ext>
            </a:extLst>
          </p:cNvPr>
          <p:cNvSpPr txBox="1"/>
          <p:nvPr/>
        </p:nvSpPr>
        <p:spPr>
          <a:xfrm>
            <a:off x="7773799" y="4908882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0x508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C24513D-2A80-C6BC-6E3D-DE5D2BDDA648}"/>
              </a:ext>
            </a:extLst>
          </p:cNvPr>
          <p:cNvCxnSpPr>
            <a:cxnSpLocks/>
            <a:stCxn id="55" idx="0"/>
          </p:cNvCxnSpPr>
          <p:nvPr/>
        </p:nvCxnSpPr>
        <p:spPr>
          <a:xfrm flipV="1">
            <a:off x="8134929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70566A5E-704D-5AB1-1934-EE20AF24CC4D}"/>
              </a:ext>
            </a:extLst>
          </p:cNvPr>
          <p:cNvSpPr txBox="1"/>
          <p:nvPr/>
        </p:nvSpPr>
        <p:spPr>
          <a:xfrm>
            <a:off x="8872594" y="4907023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0x510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343C7937-0619-0ABC-B553-2BE0430F18FA}"/>
              </a:ext>
            </a:extLst>
          </p:cNvPr>
          <p:cNvCxnSpPr>
            <a:cxnSpLocks/>
            <a:stCxn id="57" idx="0"/>
          </p:cNvCxnSpPr>
          <p:nvPr/>
        </p:nvCxnSpPr>
        <p:spPr>
          <a:xfrm flipV="1">
            <a:off x="9233724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893DBEB1-8E1D-467C-D900-57AAFB2FBA82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a = 5, b = 67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05F05F-BD49-402C-5072-19A8D8DC7C2B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35144F15-B64D-F214-8C7A-BA7219747D7F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hlinkClick r:id="" action="ppaction://noaction"/>
            <a:extLst>
              <a:ext uri="{FF2B5EF4-FFF2-40B4-BE49-F238E27FC236}">
                <a16:creationId xmlns:a16="http://schemas.microsoft.com/office/drawing/2014/main" id="{A28BBEF0-1F31-27D6-10BF-B5F14BFAC5D1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F4FA5F7B-33E8-DC38-438B-A8068A83DBBA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F96595-0DB4-6F21-62BB-AFD3821E01B6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hlinkClick r:id="" action="ppaction://noaction"/>
            <a:extLst>
              <a:ext uri="{FF2B5EF4-FFF2-40B4-BE49-F238E27FC236}">
                <a16:creationId xmlns:a16="http://schemas.microsoft.com/office/drawing/2014/main" id="{B18AB633-ACA4-FEBA-16FD-C35DF94006B1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E045AA63-5AF8-DA08-0E10-A93BCAD886C5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EFD36308-7551-0F66-D7A2-ACA7FB23A680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A74D2F88-8E8D-06E6-BA97-0289FD306B72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1848939A-83D2-891D-42A2-EB924D9860C8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hlinkClick r:id="" action="ppaction://noaction"/>
            <a:extLst>
              <a:ext uri="{FF2B5EF4-FFF2-40B4-BE49-F238E27FC236}">
                <a16:creationId xmlns:a16="http://schemas.microsoft.com/office/drawing/2014/main" id="{F00732B2-D7B5-7C60-C634-11C68C98A950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83565A18-4168-5034-9709-3FE557696A95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8696A081-3E8F-B744-583E-92D233017175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68426B68-EFEB-79BC-5836-C1C396343C87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38549A4B-FA8A-FEFA-86AE-E361F8F95141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91">
            <a:hlinkClick r:id="" action="ppaction://noaction"/>
            <a:extLst>
              <a:ext uri="{FF2B5EF4-FFF2-40B4-BE49-F238E27FC236}">
                <a16:creationId xmlns:a16="http://schemas.microsoft.com/office/drawing/2014/main" id="{976C72C7-4366-9187-FF61-3F7F7DA8F628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6B641708-3AC2-798A-5B54-02D1DB36B812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>
            <a:hlinkClick r:id="" action="ppaction://noaction"/>
            <a:extLst>
              <a:ext uri="{FF2B5EF4-FFF2-40B4-BE49-F238E27FC236}">
                <a16:creationId xmlns:a16="http://schemas.microsoft.com/office/drawing/2014/main" id="{64041AF5-9626-5DD6-FDB5-7C3B22B82540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66F0B69-BBFE-FD49-1FD6-4C29C94D5E84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FF6C454-37E0-6C00-C2B4-C4274A14BECB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894DFE27-198C-271D-2AAF-C3C9557ED8B1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FF935251-4E8C-732B-344F-FB367D2427AC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941C2DE2-CA00-5647-CC97-204C45329958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035C3BC2-9867-DC60-D5DD-AEDE344B7CC3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82AAA68-6D2D-E668-450C-224D73388D30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8D3831B1-47C7-DB51-911B-16E873E9F621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1E67325D-4063-A2AC-9360-75F1BEE54A63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EEC9C289-48C1-EAA1-5B34-EF6021BAB23F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958CD4C3-994B-1F91-0026-B5C82FE5AC97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C9223D20-96D7-708B-43CE-6B3DF9EC4E2C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B2A182F0-4263-5970-5C53-4FF0CB3CCAF4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C6827B75-EA5F-0DDD-C0B9-7FD3C3996D1F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6FE97226-6751-B666-3BE3-29691E800F47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5D8F608E-3785-F633-78C5-32078EECB107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C3D75C15-5A92-68FB-98F0-18A6EDBCF757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3787809D-16C1-8268-74A3-1DF505030329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534B823E-DFE0-91C7-D585-AE5FC8420B05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8E5159A2-E824-5642-5DB6-D60FA516BF3F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0FD1D162-7B2C-8D25-4887-2993D07B3A0A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EC891E2F-6FCD-4A79-49E9-C06D899C19BB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D947AC58-D2B5-3B6D-F69D-D7A9DFF3BFD8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BA17D51B-3491-6600-A950-3DA6FA54F133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7E834919-9641-33FA-A3B2-8E166EACE15B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904F71C7-A272-DF73-F68F-D2E0FB44CB6E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544BFFC7-02F6-D2C3-982D-6F3A803910C4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275C31F1-713E-BEAF-C6B3-055B4DCD14C4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F4ECE6F5-648D-A7C0-795D-3E57BD79353E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0B819535-CCE4-9667-537F-32ACA6F12ED8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BDE4D961-6C3C-62AE-9BBC-F2FD8143E694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4A33ACBD-E974-76E6-FBF0-B3802EAD052C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C726CEC-7F46-953E-FC96-A79748C73F90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DCD2B7-AE28-CAD1-87C9-FFE8D761928C}"/>
              </a:ext>
            </a:extLst>
          </p:cNvPr>
          <p:cNvSpPr txBox="1"/>
          <p:nvPr/>
        </p:nvSpPr>
        <p:spPr>
          <a:xfrm>
            <a:off x="999574" y="1802057"/>
            <a:ext cx="48547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 = 5;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 = 67;</a:t>
            </a: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5, b = 67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swap</a:t>
            </a:r>
            <a:r>
              <a:rPr lang="en-US" sz="1600" b="1" dirty="0">
                <a:latin typeface="Courier" pitchFamily="2" charset="0"/>
              </a:rPr>
              <a:t>(&amp;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67, b = 5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swap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latin typeface="Courier" pitchFamily="2" charset="0"/>
              </a:rPr>
              <a:t>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	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5788715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93CBA-642C-C63A-DF4B-738F13C9E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46E6B2F-55E8-A21A-0AF2-81F0C210B985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Swapping Two Variables </a:t>
            </a:r>
            <a:r>
              <a:rPr lang="en-US" sz="4000" b="0">
                <a:solidFill>
                  <a:schemeClr val="bg1"/>
                </a:solidFill>
              </a:rPr>
              <a:t>By Referen</a:t>
            </a:r>
            <a:r>
              <a:rPr lang="en-US" sz="4000">
                <a:solidFill>
                  <a:schemeClr val="bg1"/>
                </a:solidFill>
              </a:rPr>
              <a:t>ce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0A6D30B6-B86C-A284-C002-B91BD064CCBB}"/>
              </a:ext>
            </a:extLst>
          </p:cNvPr>
          <p:cNvSpPr/>
          <p:nvPr/>
        </p:nvSpPr>
        <p:spPr>
          <a:xfrm>
            <a:off x="6433769" y="197677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B7716CDC-1D2C-00DB-34B0-D102E59DA2F7}"/>
              </a:ext>
            </a:extLst>
          </p:cNvPr>
          <p:cNvSpPr/>
          <p:nvPr/>
        </p:nvSpPr>
        <p:spPr>
          <a:xfrm>
            <a:off x="348346" y="3298847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1B71853-439C-BFF9-D4BB-50D217F2FD3C}"/>
              </a:ext>
            </a:extLst>
          </p:cNvPr>
          <p:cNvSpPr txBox="1"/>
          <p:nvPr/>
        </p:nvSpPr>
        <p:spPr>
          <a:xfrm>
            <a:off x="6668890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0x100</a:t>
            </a: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8801E1DB-3FC9-8D21-EC39-8223A3D576AF}"/>
              </a:ext>
            </a:extLst>
          </p:cNvPr>
          <p:cNvSpPr/>
          <p:nvPr/>
        </p:nvSpPr>
        <p:spPr>
          <a:xfrm>
            <a:off x="7029988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095272EF-EE70-0402-0C5B-7E8F20E6EE45}"/>
              </a:ext>
            </a:extLst>
          </p:cNvPr>
          <p:cNvSpPr/>
          <p:nvPr/>
        </p:nvSpPr>
        <p:spPr>
          <a:xfrm>
            <a:off x="6434004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0D6CD9E3-8EF9-E5DE-0C93-2078E52EB485}"/>
              </a:ext>
            </a:extLst>
          </p:cNvPr>
          <p:cNvSpPr/>
          <p:nvPr/>
        </p:nvSpPr>
        <p:spPr>
          <a:xfrm>
            <a:off x="8131856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66" name="Cube 65">
            <a:extLst>
              <a:ext uri="{FF2B5EF4-FFF2-40B4-BE49-F238E27FC236}">
                <a16:creationId xmlns:a16="http://schemas.microsoft.com/office/drawing/2014/main" id="{BED23A9A-6882-2D3A-0E4A-02EB2CE309CE}"/>
              </a:ext>
            </a:extLst>
          </p:cNvPr>
          <p:cNvSpPr/>
          <p:nvPr/>
        </p:nvSpPr>
        <p:spPr>
          <a:xfrm>
            <a:off x="9233724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2716557E-8E45-A7F7-5DE4-9862D19F807C}"/>
              </a:ext>
            </a:extLst>
          </p:cNvPr>
          <p:cNvSpPr/>
          <p:nvPr/>
        </p:nvSpPr>
        <p:spPr>
          <a:xfrm>
            <a:off x="7029988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6BB56E36-40C7-45EA-ED56-97425FF7AD09}"/>
              </a:ext>
            </a:extLst>
          </p:cNvPr>
          <p:cNvSpPr/>
          <p:nvPr/>
        </p:nvSpPr>
        <p:spPr>
          <a:xfrm>
            <a:off x="8131856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0x104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11028BDD-1C5E-763E-565E-4ACF00C3F170}"/>
              </a:ext>
            </a:extLst>
          </p:cNvPr>
          <p:cNvSpPr/>
          <p:nvPr/>
        </p:nvSpPr>
        <p:spPr>
          <a:xfrm>
            <a:off x="9233724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4159BD8A-588A-BDEF-9829-290F5CBDF8F8}"/>
              </a:ext>
            </a:extLst>
          </p:cNvPr>
          <p:cNvSpPr txBox="1"/>
          <p:nvPr/>
        </p:nvSpPr>
        <p:spPr>
          <a:xfrm>
            <a:off x="7511054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2D5A1CA3-4B22-F308-E524-3427BC9384EB}"/>
              </a:ext>
            </a:extLst>
          </p:cNvPr>
          <p:cNvSpPr txBox="1"/>
          <p:nvPr/>
        </p:nvSpPr>
        <p:spPr>
          <a:xfrm>
            <a:off x="8612922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b</a:t>
            </a: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27AD29DD-0D69-B864-B5DD-55FBDC2B680F}"/>
              </a:ext>
            </a:extLst>
          </p:cNvPr>
          <p:cNvSpPr/>
          <p:nvPr/>
        </p:nvSpPr>
        <p:spPr>
          <a:xfrm>
            <a:off x="10335591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AE55F6E4-D41D-7593-DE43-9108E5D62E1A}"/>
              </a:ext>
            </a:extLst>
          </p:cNvPr>
          <p:cNvSpPr/>
          <p:nvPr/>
        </p:nvSpPr>
        <p:spPr>
          <a:xfrm>
            <a:off x="10335592" y="197575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F5AC683-F2DB-EC72-1169-96C25ADC7CBA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7030020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BB85D61D-F5DD-A089-8834-1A937B2E4F21}"/>
              </a:ext>
            </a:extLst>
          </p:cNvPr>
          <p:cNvSpPr txBox="1"/>
          <p:nvPr/>
        </p:nvSpPr>
        <p:spPr>
          <a:xfrm>
            <a:off x="7773799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0x104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6FBB94B-7215-27E0-B25D-196CEB73CF91}"/>
              </a:ext>
            </a:extLst>
          </p:cNvPr>
          <p:cNvCxnSpPr>
            <a:cxnSpLocks/>
            <a:stCxn id="24" idx="0"/>
          </p:cNvCxnSpPr>
          <p:nvPr/>
        </p:nvCxnSpPr>
        <p:spPr>
          <a:xfrm flipV="1">
            <a:off x="8134929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0B1C2500-B581-625C-950D-295F69240866}"/>
              </a:ext>
            </a:extLst>
          </p:cNvPr>
          <p:cNvSpPr txBox="1"/>
          <p:nvPr/>
        </p:nvSpPr>
        <p:spPr>
          <a:xfrm>
            <a:off x="8872594" y="2680180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5FB0419-2112-87D4-3D95-88BD6928DABF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9233724" y="246919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C9AABAAA-9599-FEA3-9229-0F22897535F8}"/>
              </a:ext>
            </a:extLst>
          </p:cNvPr>
          <p:cNvSpPr txBox="1"/>
          <p:nvPr/>
        </p:nvSpPr>
        <p:spPr>
          <a:xfrm>
            <a:off x="6668890" y="4908882"/>
            <a:ext cx="722259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0x500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8D878703-5E34-96D7-E161-D2456F5B0402}"/>
              </a:ext>
            </a:extLst>
          </p:cNvPr>
          <p:cNvCxnSpPr>
            <a:cxnSpLocks/>
            <a:stCxn id="42" idx="0"/>
          </p:cNvCxnSpPr>
          <p:nvPr/>
        </p:nvCxnSpPr>
        <p:spPr>
          <a:xfrm flipV="1">
            <a:off x="7030020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4C697992-47D1-C313-E710-CF68702148DF}"/>
              </a:ext>
            </a:extLst>
          </p:cNvPr>
          <p:cNvSpPr txBox="1"/>
          <p:nvPr/>
        </p:nvSpPr>
        <p:spPr>
          <a:xfrm>
            <a:off x="7773799" y="4908882"/>
            <a:ext cx="722259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0x508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8042A7A-0547-2032-4A99-2080D0A134B7}"/>
              </a:ext>
            </a:extLst>
          </p:cNvPr>
          <p:cNvCxnSpPr>
            <a:cxnSpLocks/>
            <a:stCxn id="55" idx="0"/>
          </p:cNvCxnSpPr>
          <p:nvPr/>
        </p:nvCxnSpPr>
        <p:spPr>
          <a:xfrm flipV="1">
            <a:off x="8134929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34942890-6860-2BF5-7932-1CBF7727E5F0}"/>
              </a:ext>
            </a:extLst>
          </p:cNvPr>
          <p:cNvSpPr txBox="1"/>
          <p:nvPr/>
        </p:nvSpPr>
        <p:spPr>
          <a:xfrm>
            <a:off x="8872594" y="4907023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0x510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17EF78B8-8C1B-FE6E-38B6-57219E73297F}"/>
              </a:ext>
            </a:extLst>
          </p:cNvPr>
          <p:cNvCxnSpPr>
            <a:cxnSpLocks/>
            <a:stCxn id="57" idx="0"/>
          </p:cNvCxnSpPr>
          <p:nvPr/>
        </p:nvCxnSpPr>
        <p:spPr>
          <a:xfrm flipV="1">
            <a:off x="9233724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ctor: Curved 60">
            <a:extLst>
              <a:ext uri="{FF2B5EF4-FFF2-40B4-BE49-F238E27FC236}">
                <a16:creationId xmlns:a16="http://schemas.microsoft.com/office/drawing/2014/main" id="{9751156B-2AD0-E25D-20F6-E26C05A48421}"/>
              </a:ext>
            </a:extLst>
          </p:cNvPr>
          <p:cNvCxnSpPr>
            <a:cxnSpLocks/>
            <a:endCxn id="54" idx="3"/>
          </p:cNvCxnSpPr>
          <p:nvPr/>
        </p:nvCxnSpPr>
        <p:spPr>
          <a:xfrm rot="5400000" flipH="1" flipV="1">
            <a:off x="6638893" y="3244407"/>
            <a:ext cx="1716604" cy="169904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2E8576E1-F3CA-8AC2-CFCB-4CDD8C49BE9A}"/>
              </a:ext>
            </a:extLst>
          </p:cNvPr>
          <p:cNvSpPr txBox="1"/>
          <p:nvPr/>
        </p:nvSpPr>
        <p:spPr>
          <a:xfrm>
            <a:off x="7453338" y="3849107"/>
            <a:ext cx="446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x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2D66A59E-2AB2-B082-35A6-04932F78CD2D}"/>
              </a:ext>
            </a:extLst>
          </p:cNvPr>
          <p:cNvSpPr txBox="1"/>
          <p:nvPr/>
        </p:nvSpPr>
        <p:spPr>
          <a:xfrm>
            <a:off x="8555206" y="3849107"/>
            <a:ext cx="446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y</a:t>
            </a:r>
          </a:p>
        </p:txBody>
      </p:sp>
      <p:cxnSp>
        <p:nvCxnSpPr>
          <p:cNvPr id="69" name="Connector: Curved 68">
            <a:extLst>
              <a:ext uri="{FF2B5EF4-FFF2-40B4-BE49-F238E27FC236}">
                <a16:creationId xmlns:a16="http://schemas.microsoft.com/office/drawing/2014/main" id="{1AD918B6-33A6-DE23-ED88-BC2ABF235877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7727560" y="3248830"/>
            <a:ext cx="1716604" cy="169904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Arrow: Right 72">
            <a:extLst>
              <a:ext uri="{FF2B5EF4-FFF2-40B4-BE49-F238E27FC236}">
                <a16:creationId xmlns:a16="http://schemas.microsoft.com/office/drawing/2014/main" id="{D070EF71-31F0-8448-EF5E-22647F2B25B2}"/>
              </a:ext>
            </a:extLst>
          </p:cNvPr>
          <p:cNvSpPr/>
          <p:nvPr/>
        </p:nvSpPr>
        <p:spPr>
          <a:xfrm>
            <a:off x="348346" y="4752104"/>
            <a:ext cx="655174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Here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D52FC01A-0D47-ADCD-A925-067C7D22885A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hlinkClick r:id="" action="ppaction://noaction"/>
            <a:extLst>
              <a:ext uri="{FF2B5EF4-FFF2-40B4-BE49-F238E27FC236}">
                <a16:creationId xmlns:a16="http://schemas.microsoft.com/office/drawing/2014/main" id="{DD590AB7-4EDC-66E7-B300-517B656F6C29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7C0E7320-8566-6377-68B8-A32E3FC1865F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763A6EDF-3CC4-8A67-72C9-2A57146E46C1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hlinkClick r:id="" action="ppaction://noaction"/>
            <a:extLst>
              <a:ext uri="{FF2B5EF4-FFF2-40B4-BE49-F238E27FC236}">
                <a16:creationId xmlns:a16="http://schemas.microsoft.com/office/drawing/2014/main" id="{033507DE-4BE0-6FA1-8E44-E3515B4FE233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EB0BE308-3D93-F2C2-BB5F-77E10BCA177A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59C329CC-F6FE-6904-100F-887362A3F097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A636010F-5089-03A2-A777-5EDC84940BA5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867666C8-E88E-6DCA-5FE3-868622597ED6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89">
            <a:hlinkClick r:id="" action="ppaction://noaction"/>
            <a:extLst>
              <a:ext uri="{FF2B5EF4-FFF2-40B4-BE49-F238E27FC236}">
                <a16:creationId xmlns:a16="http://schemas.microsoft.com/office/drawing/2014/main" id="{7B9FEEAA-FAAC-4DB9-CBC8-8C0B9802D63C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AF2DB465-A5F8-C8EC-47AD-6966FFE0D222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240D967-0A6C-F996-60E4-9DA57DE3693E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B4853578-7AEB-D33D-71FF-E46129CA85E8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0850B1A2-DE86-C5E6-6020-15B33A00670B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>
            <a:hlinkClick r:id="" action="ppaction://noaction"/>
            <a:extLst>
              <a:ext uri="{FF2B5EF4-FFF2-40B4-BE49-F238E27FC236}">
                <a16:creationId xmlns:a16="http://schemas.microsoft.com/office/drawing/2014/main" id="{36B8F60D-56E1-BCCD-DB39-6F95CE6E0C59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CFE909BA-39D1-E78B-9CBB-A384369E873F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hlinkClick r:id="" action="ppaction://noaction"/>
            <a:extLst>
              <a:ext uri="{FF2B5EF4-FFF2-40B4-BE49-F238E27FC236}">
                <a16:creationId xmlns:a16="http://schemas.microsoft.com/office/drawing/2014/main" id="{7C14EC28-E967-5DB6-D40B-B5BEFB52C15E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C7673718-D1DB-62F4-3C32-BF3A8DD65F25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5903B43E-3CC3-9C35-5E5F-3E0E42709E51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D8389B11-B9A8-F6ED-0047-58DB8A15BA5F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CB8F11A2-9080-7F72-DB77-00B6ED399CA1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9F05C84D-9A18-989A-22DF-FF25F43EA74E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B1F980C3-EF96-42EA-55E3-387B51E51E1B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BF88E399-B9FB-E9C0-6234-66FF7A342CE4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1859149A-FBA7-BA85-5536-65416B54134E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26847609-655B-9AB2-573C-9371753E9ECB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5459E913-A63A-E895-5B02-FA79FE7AB345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FF27317C-C9E6-BB5D-28F0-A0DB23541B95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F9C43A20-4C1C-DFD8-D3F1-77455F6128A9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7D9D26E6-21C0-A383-F851-B4B02E01CA50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DF512E14-C1D9-6939-237B-F58F4808D841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34B135CD-B9D2-1BFB-3F90-727770578663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9C751142-F730-DAF6-ECC2-C3FBAD6F8665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FA82A4E6-1865-A594-B3EF-A110D4F25EE9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7AD35F76-0568-85DD-B25B-7D2BA8420090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E2ABEA1D-D04F-F471-C473-0670900092D7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A714ED2B-0FC0-7DB7-6447-48782F83CB8B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D2D031F2-0E04-7AD3-7C70-458D1B811BC9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CF98BB52-C97D-AB9B-BFFC-36DA9DDB94A7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D42C2215-C63C-C1E4-796A-83F1F056C310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EE42EBB2-8B75-1DAF-8283-A18BBDEED06D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E129EFA7-606E-5D98-D0D2-A230EB3A5900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0E7901C7-3E60-0611-ED26-862D5F334386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01783511-E465-3CF9-49F1-688CBDFF8191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40BF373F-F88B-F3D4-BF17-8542F499DFFB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54F34ED0-9899-7DE3-B0F0-9B3BD4FD2C2A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C4E011DA-063D-CAB3-6938-84A2C8C918B3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6382BA50-334A-CE7B-8669-8FC0575088F3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7678963-725C-D8F2-3880-1A45E47B301B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FD2673AF-48F6-3F62-F914-49CA2370B5F7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D8F2AA-FAD7-6431-1164-68B801022554}"/>
              </a:ext>
            </a:extLst>
          </p:cNvPr>
          <p:cNvSpPr txBox="1"/>
          <p:nvPr/>
        </p:nvSpPr>
        <p:spPr>
          <a:xfrm>
            <a:off x="999574" y="1802057"/>
            <a:ext cx="48547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 = 5;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 = 67;</a:t>
            </a: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5, b = 67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swap</a:t>
            </a:r>
            <a:r>
              <a:rPr lang="en-US" sz="1600" b="1" dirty="0">
                <a:latin typeface="Courier" pitchFamily="2" charset="0"/>
              </a:rPr>
              <a:t>(&amp;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67, b = 5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swap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latin typeface="Courier" pitchFamily="2" charset="0"/>
              </a:rPr>
              <a:t>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	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7440676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877D83-D4DC-4185-036B-38930CE798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EA0CD82-1C4F-CCE6-C3F8-1B828F5DA6F0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Swapping Two Variables </a:t>
            </a:r>
            <a:r>
              <a:rPr lang="en-US" sz="4000" b="0">
                <a:solidFill>
                  <a:schemeClr val="bg1"/>
                </a:solidFill>
              </a:rPr>
              <a:t>By Referen</a:t>
            </a:r>
            <a:r>
              <a:rPr lang="en-US" sz="4000">
                <a:solidFill>
                  <a:schemeClr val="bg1"/>
                </a:solidFill>
              </a:rPr>
              <a:t>ce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B8110710-0C73-1B18-962B-0B6BDC5EB1B8}"/>
              </a:ext>
            </a:extLst>
          </p:cNvPr>
          <p:cNvSpPr/>
          <p:nvPr/>
        </p:nvSpPr>
        <p:spPr>
          <a:xfrm>
            <a:off x="6433769" y="197677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B971F714-3A11-B603-FA84-349FAD9516D6}"/>
              </a:ext>
            </a:extLst>
          </p:cNvPr>
          <p:cNvSpPr/>
          <p:nvPr/>
        </p:nvSpPr>
        <p:spPr>
          <a:xfrm>
            <a:off x="348346" y="3298847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11420AB-0535-2A1E-9443-F2A99EC1667F}"/>
              </a:ext>
            </a:extLst>
          </p:cNvPr>
          <p:cNvSpPr txBox="1"/>
          <p:nvPr/>
        </p:nvSpPr>
        <p:spPr>
          <a:xfrm>
            <a:off x="6668890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0x100</a:t>
            </a: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8B578737-6549-BF19-D097-152A1FEBDDD1}"/>
              </a:ext>
            </a:extLst>
          </p:cNvPr>
          <p:cNvSpPr/>
          <p:nvPr/>
        </p:nvSpPr>
        <p:spPr>
          <a:xfrm>
            <a:off x="7029988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5D6A38FD-15D6-4466-1A82-0C3EA66D033C}"/>
              </a:ext>
            </a:extLst>
          </p:cNvPr>
          <p:cNvSpPr/>
          <p:nvPr/>
        </p:nvSpPr>
        <p:spPr>
          <a:xfrm>
            <a:off x="6434004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9652586A-930B-5505-2094-BBCD0A1CAD48}"/>
              </a:ext>
            </a:extLst>
          </p:cNvPr>
          <p:cNvSpPr/>
          <p:nvPr/>
        </p:nvSpPr>
        <p:spPr>
          <a:xfrm>
            <a:off x="8131856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66" name="Cube 65">
            <a:extLst>
              <a:ext uri="{FF2B5EF4-FFF2-40B4-BE49-F238E27FC236}">
                <a16:creationId xmlns:a16="http://schemas.microsoft.com/office/drawing/2014/main" id="{27A5A9BA-13B8-13FB-F475-DA95BDB3273F}"/>
              </a:ext>
            </a:extLst>
          </p:cNvPr>
          <p:cNvSpPr/>
          <p:nvPr/>
        </p:nvSpPr>
        <p:spPr>
          <a:xfrm>
            <a:off x="9233724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2055D1DE-BB6F-709B-5F94-792F8AE8E12F}"/>
              </a:ext>
            </a:extLst>
          </p:cNvPr>
          <p:cNvSpPr/>
          <p:nvPr/>
        </p:nvSpPr>
        <p:spPr>
          <a:xfrm>
            <a:off x="7029988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B3EF27F6-6FA7-6942-D89C-002AE35A5F68}"/>
              </a:ext>
            </a:extLst>
          </p:cNvPr>
          <p:cNvSpPr/>
          <p:nvPr/>
        </p:nvSpPr>
        <p:spPr>
          <a:xfrm>
            <a:off x="8131856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0x104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BE37DCF5-8935-2FF5-C390-4B8A3EAC47C8}"/>
              </a:ext>
            </a:extLst>
          </p:cNvPr>
          <p:cNvSpPr/>
          <p:nvPr/>
        </p:nvSpPr>
        <p:spPr>
          <a:xfrm>
            <a:off x="9233724" y="4177820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FAA95F1-CC24-A032-EC76-F9657A0732C6}"/>
              </a:ext>
            </a:extLst>
          </p:cNvPr>
          <p:cNvSpPr txBox="1"/>
          <p:nvPr/>
        </p:nvSpPr>
        <p:spPr>
          <a:xfrm>
            <a:off x="7511054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4EAEBC44-960F-4CB5-6BD5-328236679B58}"/>
              </a:ext>
            </a:extLst>
          </p:cNvPr>
          <p:cNvSpPr txBox="1"/>
          <p:nvPr/>
        </p:nvSpPr>
        <p:spPr>
          <a:xfrm>
            <a:off x="8612922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b</a:t>
            </a: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6A39AE85-F23C-017D-26C8-CDF37EFCCE08}"/>
              </a:ext>
            </a:extLst>
          </p:cNvPr>
          <p:cNvSpPr/>
          <p:nvPr/>
        </p:nvSpPr>
        <p:spPr>
          <a:xfrm>
            <a:off x="10335591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EBBE1AD7-7A5C-D249-8C42-41BABC4B9B3F}"/>
              </a:ext>
            </a:extLst>
          </p:cNvPr>
          <p:cNvSpPr/>
          <p:nvPr/>
        </p:nvSpPr>
        <p:spPr>
          <a:xfrm>
            <a:off x="10335592" y="197575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A281EA2-A559-DFE0-CDE0-30CB59BE4FB3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7030020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7817E31A-5F09-DEDA-727E-A68237950B0D}"/>
              </a:ext>
            </a:extLst>
          </p:cNvPr>
          <p:cNvSpPr txBox="1"/>
          <p:nvPr/>
        </p:nvSpPr>
        <p:spPr>
          <a:xfrm>
            <a:off x="7773799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0x104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E9FED84-0C6B-1D78-7581-A7F5A8516CC1}"/>
              </a:ext>
            </a:extLst>
          </p:cNvPr>
          <p:cNvCxnSpPr>
            <a:cxnSpLocks/>
            <a:stCxn id="24" idx="0"/>
          </p:cNvCxnSpPr>
          <p:nvPr/>
        </p:nvCxnSpPr>
        <p:spPr>
          <a:xfrm flipV="1">
            <a:off x="8134929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1BD120B1-F1A1-7A31-1B9E-B97E5C1181CE}"/>
              </a:ext>
            </a:extLst>
          </p:cNvPr>
          <p:cNvSpPr txBox="1"/>
          <p:nvPr/>
        </p:nvSpPr>
        <p:spPr>
          <a:xfrm>
            <a:off x="8872594" y="2680180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162A039-64C4-1454-7352-353C420883C7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9233724" y="246919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ctor: Curved 60">
            <a:extLst>
              <a:ext uri="{FF2B5EF4-FFF2-40B4-BE49-F238E27FC236}">
                <a16:creationId xmlns:a16="http://schemas.microsoft.com/office/drawing/2014/main" id="{202DFE13-FACB-64D4-5889-AD12FC6B4903}"/>
              </a:ext>
            </a:extLst>
          </p:cNvPr>
          <p:cNvCxnSpPr>
            <a:cxnSpLocks/>
            <a:endCxn id="54" idx="3"/>
          </p:cNvCxnSpPr>
          <p:nvPr/>
        </p:nvCxnSpPr>
        <p:spPr>
          <a:xfrm rot="5400000" flipH="1" flipV="1">
            <a:off x="6638893" y="3244407"/>
            <a:ext cx="1716604" cy="169904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599DF830-C59B-39B4-10EE-B44E91FD0215}"/>
              </a:ext>
            </a:extLst>
          </p:cNvPr>
          <p:cNvSpPr txBox="1"/>
          <p:nvPr/>
        </p:nvSpPr>
        <p:spPr>
          <a:xfrm>
            <a:off x="7453338" y="3849107"/>
            <a:ext cx="446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x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5056CAB-3F99-0989-C4E7-E27C7AE3E899}"/>
              </a:ext>
            </a:extLst>
          </p:cNvPr>
          <p:cNvSpPr txBox="1"/>
          <p:nvPr/>
        </p:nvSpPr>
        <p:spPr>
          <a:xfrm>
            <a:off x="8555206" y="3849107"/>
            <a:ext cx="446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y</a:t>
            </a:r>
          </a:p>
        </p:txBody>
      </p:sp>
      <p:cxnSp>
        <p:nvCxnSpPr>
          <p:cNvPr id="69" name="Connector: Curved 68">
            <a:extLst>
              <a:ext uri="{FF2B5EF4-FFF2-40B4-BE49-F238E27FC236}">
                <a16:creationId xmlns:a16="http://schemas.microsoft.com/office/drawing/2014/main" id="{6D89F499-967F-2003-3A9C-BBA55F4A4DA3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7727560" y="3248830"/>
            <a:ext cx="1716604" cy="169904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FAF9ADD4-039E-0563-B38C-9ED9554C98FC}"/>
              </a:ext>
            </a:extLst>
          </p:cNvPr>
          <p:cNvSpPr/>
          <p:nvPr/>
        </p:nvSpPr>
        <p:spPr>
          <a:xfrm>
            <a:off x="348346" y="4997030"/>
            <a:ext cx="1088151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380AD17-E086-5950-58FF-E868C4B29786}"/>
              </a:ext>
            </a:extLst>
          </p:cNvPr>
          <p:cNvSpPr txBox="1"/>
          <p:nvPr/>
        </p:nvSpPr>
        <p:spPr>
          <a:xfrm>
            <a:off x="9971389" y="4907023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0x514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7F6CCEFA-896C-E98B-7A23-80DE712FE58A}"/>
              </a:ext>
            </a:extLst>
          </p:cNvPr>
          <p:cNvCxnSpPr>
            <a:cxnSpLocks/>
            <a:stCxn id="41" idx="0"/>
          </p:cNvCxnSpPr>
          <p:nvPr/>
        </p:nvCxnSpPr>
        <p:spPr>
          <a:xfrm flipV="1">
            <a:off x="10332519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114E0F60-1E47-8395-23B0-5A6F515DEE46}"/>
              </a:ext>
            </a:extLst>
          </p:cNvPr>
          <p:cNvSpPr txBox="1"/>
          <p:nvPr/>
        </p:nvSpPr>
        <p:spPr>
          <a:xfrm>
            <a:off x="9548578" y="3849107"/>
            <a:ext cx="7222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temp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B18A8F-1623-265D-275E-F670EDF451B7}"/>
              </a:ext>
            </a:extLst>
          </p:cNvPr>
          <p:cNvSpPr txBox="1"/>
          <p:nvPr/>
        </p:nvSpPr>
        <p:spPr>
          <a:xfrm>
            <a:off x="6668890" y="4908882"/>
            <a:ext cx="722259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0x500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BE391AE-35EA-4062-8DB1-5567C0137C2F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7030020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D5B538A1-7702-FC9F-9229-49FDFEC69000}"/>
              </a:ext>
            </a:extLst>
          </p:cNvPr>
          <p:cNvSpPr txBox="1"/>
          <p:nvPr/>
        </p:nvSpPr>
        <p:spPr>
          <a:xfrm>
            <a:off x="7773799" y="4908882"/>
            <a:ext cx="722259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0x508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9622E14-237E-18C3-3915-0368CE0F8E59}"/>
              </a:ext>
            </a:extLst>
          </p:cNvPr>
          <p:cNvCxnSpPr>
            <a:cxnSpLocks/>
            <a:stCxn id="28" idx="0"/>
          </p:cNvCxnSpPr>
          <p:nvPr/>
        </p:nvCxnSpPr>
        <p:spPr>
          <a:xfrm flipV="1">
            <a:off x="8134929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D7B64D7D-B452-5969-8ECA-64013F8E88D2}"/>
              </a:ext>
            </a:extLst>
          </p:cNvPr>
          <p:cNvSpPr txBox="1"/>
          <p:nvPr/>
        </p:nvSpPr>
        <p:spPr>
          <a:xfrm>
            <a:off x="8872594" y="4907023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0x510</a:t>
            </a: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7707781D-17D8-39B8-9271-B5B03ADEA295}"/>
              </a:ext>
            </a:extLst>
          </p:cNvPr>
          <p:cNvCxnSpPr>
            <a:cxnSpLocks/>
            <a:stCxn id="63" idx="0"/>
          </p:cNvCxnSpPr>
          <p:nvPr/>
        </p:nvCxnSpPr>
        <p:spPr>
          <a:xfrm flipV="1">
            <a:off x="9233724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Oval 72">
            <a:extLst>
              <a:ext uri="{FF2B5EF4-FFF2-40B4-BE49-F238E27FC236}">
                <a16:creationId xmlns:a16="http://schemas.microsoft.com/office/drawing/2014/main" id="{79FEB9DF-326B-8DE5-5A91-85B1D6D51A61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hlinkClick r:id="" action="ppaction://noaction"/>
            <a:extLst>
              <a:ext uri="{FF2B5EF4-FFF2-40B4-BE49-F238E27FC236}">
                <a16:creationId xmlns:a16="http://schemas.microsoft.com/office/drawing/2014/main" id="{19A55517-4231-2AF5-41C5-2B8ECF289894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6AB8BEF4-B906-0579-1E88-75A607FB58C6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F2FE465F-ACCF-6B45-9070-CA0F39FCE3BF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hlinkClick r:id="" action="ppaction://noaction"/>
            <a:extLst>
              <a:ext uri="{FF2B5EF4-FFF2-40B4-BE49-F238E27FC236}">
                <a16:creationId xmlns:a16="http://schemas.microsoft.com/office/drawing/2014/main" id="{1AD37DF6-FF05-AC38-1089-63BA9FA6A8AE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D21FA837-6660-ACA4-3E16-E358BECC2AA6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EEBF03A7-5EF7-56C1-EAC4-21B3A0CB8A59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6E8074BA-42FB-F4C9-C088-D3E248180E75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2FFE19FA-58A8-43EF-D97D-819069972FC0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hlinkClick r:id="" action="ppaction://noaction"/>
            <a:extLst>
              <a:ext uri="{FF2B5EF4-FFF2-40B4-BE49-F238E27FC236}">
                <a16:creationId xmlns:a16="http://schemas.microsoft.com/office/drawing/2014/main" id="{A2EB82B1-0A70-AA5D-3B7E-DE7090739241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68600243-48E1-F19A-92B3-89F737183E4B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6A6A76A9-47FE-02EF-DFFC-74D6BF899CBD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BF90E2AE-0231-1297-CFD0-257F534FAFFD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4CA96D10-FB26-5A67-ADC5-043C872DA500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>
            <a:hlinkClick r:id="" action="ppaction://noaction"/>
            <a:extLst>
              <a:ext uri="{FF2B5EF4-FFF2-40B4-BE49-F238E27FC236}">
                <a16:creationId xmlns:a16="http://schemas.microsoft.com/office/drawing/2014/main" id="{F36665BA-273F-7930-5FDF-FD44F49EE175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7EA93788-938D-DE83-E6EB-024367921AA9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hlinkClick r:id="" action="ppaction://noaction"/>
            <a:extLst>
              <a:ext uri="{FF2B5EF4-FFF2-40B4-BE49-F238E27FC236}">
                <a16:creationId xmlns:a16="http://schemas.microsoft.com/office/drawing/2014/main" id="{D4D4D5BB-0163-BB78-6D85-C16555E10A84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2029EEC1-8F5A-C53D-52A6-1B0959D0E800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3F2A5F8C-51EE-AAAE-9CA3-14B7E4D33B3D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0B33816-AD08-DC31-46C7-C65C2F3EB4A2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577FFBC1-07BC-BF28-A9D7-B69E5D5A8D36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5545F2A4-5719-8A00-A327-537CCACD283C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05FAA85-641D-107B-C90A-0BC73A6BD0FA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BA3A2DF-C4F8-B577-2EAB-A314AAA990FC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92230314-E526-157F-C75F-63665E486EA0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7369ABD2-5AB8-1144-6178-A579CF5B2037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5839F73E-1C46-2EB1-9B4D-D8FD80DFB55B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CC35B66C-F5CB-D51A-3355-0AA9FC7C8BE6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00186314-017E-49A3-811C-FB14C257EB9F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B099902-7BAE-995C-3BC5-AEC5F1250F8C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D7119182-7DA7-58E1-A84E-C1CBC78B64E7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8DAE715C-1D2B-89AC-C3DC-E84C4613EFE7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3078788-6B51-ADA0-298E-D5F0FA5D0834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4E6C7FEF-B940-FEE0-80B1-219E0C20DBCB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0ABBF3DA-AE8D-BEAE-B8AF-758C2EACB8D7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C5530024-86A2-0B63-549B-5488B2B08B48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E6E39476-B346-5413-4420-AD9F5429A315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1F5C42D7-448E-0C22-D669-436DE3EFFFF6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031CFE9B-2E1A-0419-33B3-D8810473ECAF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26A99FE5-D3CC-B03D-EB6F-C4329B58ED5F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BB5F51EA-7558-3A68-9E49-6E101EEFCBF2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2BA26638-87E7-0FBE-5ACC-3BD5EE99875C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22F7A034-E09F-1A53-BA7F-A0E7DAD1D06F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50126DCC-8760-574F-70C5-A6CA58753FD5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DC48C086-ED04-09D9-98FC-D7539B61AC4E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DC92C42B-A412-FCDE-F39A-4CEC55279A0C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E99390FF-5955-8A90-C7BC-92A30611AAD3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1DAABAA1-6AA3-7D53-748E-288EC960DD24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984AE64-B6C1-34EA-2FCA-D720DC833B3C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FB9BC7F-17B4-DD72-36BE-549616F67981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A562AB-3A7D-1A93-43B6-ACDECC6FCFBA}"/>
              </a:ext>
            </a:extLst>
          </p:cNvPr>
          <p:cNvSpPr txBox="1"/>
          <p:nvPr/>
        </p:nvSpPr>
        <p:spPr>
          <a:xfrm>
            <a:off x="999574" y="1802057"/>
            <a:ext cx="48547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 = 5;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 = 67;</a:t>
            </a: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5, b = 67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swap</a:t>
            </a:r>
            <a:r>
              <a:rPr lang="en-US" sz="1600" b="1" dirty="0">
                <a:latin typeface="Courier" pitchFamily="2" charset="0"/>
              </a:rPr>
              <a:t>(&amp;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67, b = 5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swap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latin typeface="Courier" pitchFamily="2" charset="0"/>
              </a:rPr>
              <a:t>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	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7328651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59730-83F8-309C-9E72-8AD635864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4DE5BFD-68EA-A18D-C4F7-8D15D1F4FD1D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Swapping Two Variables </a:t>
            </a:r>
            <a:r>
              <a:rPr lang="en-US" sz="4000" b="0">
                <a:solidFill>
                  <a:schemeClr val="bg1"/>
                </a:solidFill>
              </a:rPr>
              <a:t>By Referen</a:t>
            </a:r>
            <a:r>
              <a:rPr lang="en-US" sz="4000">
                <a:solidFill>
                  <a:schemeClr val="bg1"/>
                </a:solidFill>
              </a:rPr>
              <a:t>ce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AB56A587-0900-2125-F401-AD68F3A7FFDB}"/>
              </a:ext>
            </a:extLst>
          </p:cNvPr>
          <p:cNvSpPr/>
          <p:nvPr/>
        </p:nvSpPr>
        <p:spPr>
          <a:xfrm>
            <a:off x="6433769" y="197677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50BE4681-97BE-9DBB-3F25-1438FE9A209A}"/>
              </a:ext>
            </a:extLst>
          </p:cNvPr>
          <p:cNvSpPr/>
          <p:nvPr/>
        </p:nvSpPr>
        <p:spPr>
          <a:xfrm>
            <a:off x="348346" y="3298847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F5F882E-0541-79DD-0E27-CA72C3BF02C2}"/>
              </a:ext>
            </a:extLst>
          </p:cNvPr>
          <p:cNvSpPr txBox="1"/>
          <p:nvPr/>
        </p:nvSpPr>
        <p:spPr>
          <a:xfrm>
            <a:off x="6668890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0x100</a:t>
            </a: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F806568A-A75A-E7F8-4698-869D3EE727DB}"/>
              </a:ext>
            </a:extLst>
          </p:cNvPr>
          <p:cNvSpPr/>
          <p:nvPr/>
        </p:nvSpPr>
        <p:spPr>
          <a:xfrm>
            <a:off x="7029988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553658CA-B026-5A52-1FC4-B63179085D8D}"/>
              </a:ext>
            </a:extLst>
          </p:cNvPr>
          <p:cNvSpPr/>
          <p:nvPr/>
        </p:nvSpPr>
        <p:spPr>
          <a:xfrm>
            <a:off x="6434004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9611B470-9CEA-B147-3295-50615F1E9FC8}"/>
              </a:ext>
            </a:extLst>
          </p:cNvPr>
          <p:cNvSpPr/>
          <p:nvPr/>
        </p:nvSpPr>
        <p:spPr>
          <a:xfrm>
            <a:off x="8131856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66" name="Cube 65">
            <a:extLst>
              <a:ext uri="{FF2B5EF4-FFF2-40B4-BE49-F238E27FC236}">
                <a16:creationId xmlns:a16="http://schemas.microsoft.com/office/drawing/2014/main" id="{1FB2AE44-D320-FF2A-05E9-B5C67217360F}"/>
              </a:ext>
            </a:extLst>
          </p:cNvPr>
          <p:cNvSpPr/>
          <p:nvPr/>
        </p:nvSpPr>
        <p:spPr>
          <a:xfrm>
            <a:off x="9233724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91AE99C3-31EE-2531-E96A-F9E7832BB850}"/>
              </a:ext>
            </a:extLst>
          </p:cNvPr>
          <p:cNvSpPr/>
          <p:nvPr/>
        </p:nvSpPr>
        <p:spPr>
          <a:xfrm>
            <a:off x="7029988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72DCD9BF-EA66-5E19-02AB-3B14ED13CA9E}"/>
              </a:ext>
            </a:extLst>
          </p:cNvPr>
          <p:cNvSpPr/>
          <p:nvPr/>
        </p:nvSpPr>
        <p:spPr>
          <a:xfrm>
            <a:off x="8131856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0x104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F2543C49-BD63-D116-B9F4-9EF3A89ED6B9}"/>
              </a:ext>
            </a:extLst>
          </p:cNvPr>
          <p:cNvSpPr/>
          <p:nvPr/>
        </p:nvSpPr>
        <p:spPr>
          <a:xfrm>
            <a:off x="9233724" y="4177820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8175891-4736-1809-227F-7343ADD5DDB1}"/>
              </a:ext>
            </a:extLst>
          </p:cNvPr>
          <p:cNvSpPr txBox="1"/>
          <p:nvPr/>
        </p:nvSpPr>
        <p:spPr>
          <a:xfrm>
            <a:off x="7511054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767DC38-8950-0921-D285-083603FD02C5}"/>
              </a:ext>
            </a:extLst>
          </p:cNvPr>
          <p:cNvSpPr txBox="1"/>
          <p:nvPr/>
        </p:nvSpPr>
        <p:spPr>
          <a:xfrm>
            <a:off x="8612922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b</a:t>
            </a: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7CBACE7F-F1BD-134D-5460-3169DA9501D9}"/>
              </a:ext>
            </a:extLst>
          </p:cNvPr>
          <p:cNvSpPr/>
          <p:nvPr/>
        </p:nvSpPr>
        <p:spPr>
          <a:xfrm>
            <a:off x="10335591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46F147C4-F652-0A26-ECFE-501A94D914BB}"/>
              </a:ext>
            </a:extLst>
          </p:cNvPr>
          <p:cNvSpPr/>
          <p:nvPr/>
        </p:nvSpPr>
        <p:spPr>
          <a:xfrm>
            <a:off x="10335592" y="197575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221E8C5-1995-7C88-9EA6-2F0261F2A92C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7030020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437DF71E-A23E-0B4B-C14F-3B5D0B10FABB}"/>
              </a:ext>
            </a:extLst>
          </p:cNvPr>
          <p:cNvSpPr txBox="1"/>
          <p:nvPr/>
        </p:nvSpPr>
        <p:spPr>
          <a:xfrm>
            <a:off x="7773799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0x104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A731053-3354-28F4-AAA1-1318A2079B10}"/>
              </a:ext>
            </a:extLst>
          </p:cNvPr>
          <p:cNvCxnSpPr>
            <a:cxnSpLocks/>
            <a:stCxn id="24" idx="0"/>
          </p:cNvCxnSpPr>
          <p:nvPr/>
        </p:nvCxnSpPr>
        <p:spPr>
          <a:xfrm flipV="1">
            <a:off x="8134929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C0BA680F-10AA-3B69-3702-C53ABD0956E4}"/>
              </a:ext>
            </a:extLst>
          </p:cNvPr>
          <p:cNvSpPr txBox="1"/>
          <p:nvPr/>
        </p:nvSpPr>
        <p:spPr>
          <a:xfrm>
            <a:off x="8872594" y="2680180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BB38411-B239-F369-A42E-07D915DC9A1A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9233724" y="246919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ctor: Curved 60">
            <a:extLst>
              <a:ext uri="{FF2B5EF4-FFF2-40B4-BE49-F238E27FC236}">
                <a16:creationId xmlns:a16="http://schemas.microsoft.com/office/drawing/2014/main" id="{44D3D57A-D60E-75DD-F26D-37B69FCB4FA7}"/>
              </a:ext>
            </a:extLst>
          </p:cNvPr>
          <p:cNvCxnSpPr>
            <a:cxnSpLocks/>
            <a:endCxn id="54" idx="3"/>
          </p:cNvCxnSpPr>
          <p:nvPr/>
        </p:nvCxnSpPr>
        <p:spPr>
          <a:xfrm rot="5400000" flipH="1" flipV="1">
            <a:off x="6638893" y="3244407"/>
            <a:ext cx="1716604" cy="169904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F29BC12C-939E-1E4C-D7CB-86F83DEC71C1}"/>
              </a:ext>
            </a:extLst>
          </p:cNvPr>
          <p:cNvSpPr txBox="1"/>
          <p:nvPr/>
        </p:nvSpPr>
        <p:spPr>
          <a:xfrm>
            <a:off x="7453338" y="3849107"/>
            <a:ext cx="446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x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2365033-B6A5-E932-F748-B3B9CA082CF4}"/>
              </a:ext>
            </a:extLst>
          </p:cNvPr>
          <p:cNvSpPr txBox="1"/>
          <p:nvPr/>
        </p:nvSpPr>
        <p:spPr>
          <a:xfrm>
            <a:off x="8555206" y="3849107"/>
            <a:ext cx="446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y</a:t>
            </a:r>
          </a:p>
        </p:txBody>
      </p:sp>
      <p:cxnSp>
        <p:nvCxnSpPr>
          <p:cNvPr id="69" name="Connector: Curved 68">
            <a:extLst>
              <a:ext uri="{FF2B5EF4-FFF2-40B4-BE49-F238E27FC236}">
                <a16:creationId xmlns:a16="http://schemas.microsoft.com/office/drawing/2014/main" id="{DF8D0FE6-2762-FA15-CF9F-7C8447DCED50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7727560" y="3248830"/>
            <a:ext cx="1716604" cy="169904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F11A78F1-8C71-7031-F90B-79AC9E268017}"/>
              </a:ext>
            </a:extLst>
          </p:cNvPr>
          <p:cNvSpPr/>
          <p:nvPr/>
        </p:nvSpPr>
        <p:spPr>
          <a:xfrm>
            <a:off x="348346" y="5231074"/>
            <a:ext cx="1088151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CC0B305-CDA0-776D-70C3-BB297117576C}"/>
              </a:ext>
            </a:extLst>
          </p:cNvPr>
          <p:cNvSpPr txBox="1"/>
          <p:nvPr/>
        </p:nvSpPr>
        <p:spPr>
          <a:xfrm>
            <a:off x="9971389" y="4907023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0x514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D94EA3A2-0DEF-55D7-42A6-86EEE146051A}"/>
              </a:ext>
            </a:extLst>
          </p:cNvPr>
          <p:cNvCxnSpPr>
            <a:cxnSpLocks/>
            <a:stCxn id="41" idx="0"/>
          </p:cNvCxnSpPr>
          <p:nvPr/>
        </p:nvCxnSpPr>
        <p:spPr>
          <a:xfrm flipV="1">
            <a:off x="10332519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A9BBD2F8-8379-1403-BDF4-23CCF1EF6C74}"/>
              </a:ext>
            </a:extLst>
          </p:cNvPr>
          <p:cNvSpPr txBox="1"/>
          <p:nvPr/>
        </p:nvSpPr>
        <p:spPr>
          <a:xfrm>
            <a:off x="9548578" y="3849107"/>
            <a:ext cx="7222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temp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8E1F0F-6A5A-945D-9D66-24600BB90C01}"/>
              </a:ext>
            </a:extLst>
          </p:cNvPr>
          <p:cNvSpPr txBox="1"/>
          <p:nvPr/>
        </p:nvSpPr>
        <p:spPr>
          <a:xfrm>
            <a:off x="6668890" y="4908882"/>
            <a:ext cx="722259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0x500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14DE96A-C7E4-2775-D8A7-F2BDBB49D990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7030020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7F52456F-8FF7-DB89-BE99-6F64D942AC68}"/>
              </a:ext>
            </a:extLst>
          </p:cNvPr>
          <p:cNvSpPr txBox="1"/>
          <p:nvPr/>
        </p:nvSpPr>
        <p:spPr>
          <a:xfrm>
            <a:off x="7773799" y="4908882"/>
            <a:ext cx="722259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0x508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2E16C415-C9A1-D64D-3AFE-06859729A459}"/>
              </a:ext>
            </a:extLst>
          </p:cNvPr>
          <p:cNvCxnSpPr>
            <a:cxnSpLocks/>
            <a:stCxn id="28" idx="0"/>
          </p:cNvCxnSpPr>
          <p:nvPr/>
        </p:nvCxnSpPr>
        <p:spPr>
          <a:xfrm flipV="1">
            <a:off x="8134929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EE53271B-E652-865F-7AED-141E2023C448}"/>
              </a:ext>
            </a:extLst>
          </p:cNvPr>
          <p:cNvSpPr txBox="1"/>
          <p:nvPr/>
        </p:nvSpPr>
        <p:spPr>
          <a:xfrm>
            <a:off x="8872594" y="4907023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0x510</a:t>
            </a: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ACD8921F-3886-1EFC-AF49-2299F83A99DF}"/>
              </a:ext>
            </a:extLst>
          </p:cNvPr>
          <p:cNvCxnSpPr>
            <a:cxnSpLocks/>
            <a:stCxn id="63" idx="0"/>
          </p:cNvCxnSpPr>
          <p:nvPr/>
        </p:nvCxnSpPr>
        <p:spPr>
          <a:xfrm flipV="1">
            <a:off x="9233724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Oval 72">
            <a:extLst>
              <a:ext uri="{FF2B5EF4-FFF2-40B4-BE49-F238E27FC236}">
                <a16:creationId xmlns:a16="http://schemas.microsoft.com/office/drawing/2014/main" id="{10EE3967-07AA-9C95-309A-C8C06123E479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hlinkClick r:id="" action="ppaction://noaction"/>
            <a:extLst>
              <a:ext uri="{FF2B5EF4-FFF2-40B4-BE49-F238E27FC236}">
                <a16:creationId xmlns:a16="http://schemas.microsoft.com/office/drawing/2014/main" id="{402D9736-8882-7160-0D5C-CECA0F363BB0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8F8D9337-F694-8DC2-4F5E-91B9336DAD58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8FC7C901-1661-261A-A030-909A917C45C2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hlinkClick r:id="" action="ppaction://noaction"/>
            <a:extLst>
              <a:ext uri="{FF2B5EF4-FFF2-40B4-BE49-F238E27FC236}">
                <a16:creationId xmlns:a16="http://schemas.microsoft.com/office/drawing/2014/main" id="{00C5BF6C-A4A9-4DDE-6BB9-EBABAF5378D5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302BC26B-C1C9-9903-6F96-C21D96ABCA6A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AD9FD46-ED86-C93B-1D42-B7C36DAD66B3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2BD4FB55-D587-8D8C-D238-52408161F577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C7DA08CE-CEAA-0C45-DC81-40B4607389FA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hlinkClick r:id="" action="ppaction://noaction"/>
            <a:extLst>
              <a:ext uri="{FF2B5EF4-FFF2-40B4-BE49-F238E27FC236}">
                <a16:creationId xmlns:a16="http://schemas.microsoft.com/office/drawing/2014/main" id="{054D3FF1-633A-4F47-0FB3-9FA1CC841120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C44A5B89-A124-D00D-ED1F-9B61327DA6C4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D0B0BD7F-BE57-0F8A-7DB9-4E36DD36955E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1127612-83ED-46AA-6F6A-5E98FCB6A242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0A5E7558-7A61-016A-3E1B-BD4AC7961D44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>
            <a:hlinkClick r:id="" action="ppaction://noaction"/>
            <a:extLst>
              <a:ext uri="{FF2B5EF4-FFF2-40B4-BE49-F238E27FC236}">
                <a16:creationId xmlns:a16="http://schemas.microsoft.com/office/drawing/2014/main" id="{EEB47131-BF04-7EFF-B9B5-EE49AC04AB6A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A83158E-BA05-9977-1167-DBD8207AFA96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hlinkClick r:id="" action="ppaction://noaction"/>
            <a:extLst>
              <a:ext uri="{FF2B5EF4-FFF2-40B4-BE49-F238E27FC236}">
                <a16:creationId xmlns:a16="http://schemas.microsoft.com/office/drawing/2014/main" id="{651C0919-AC31-9ED9-7FB2-4CD222FBBC57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DFA8FE1C-E386-25F9-FB17-D653C3F4F5ED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97275621-3CE0-6AC7-440D-F097EF5EE2B0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595B3B61-0C14-06E9-E08E-CAE493155ED1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CB619870-3C4C-1A74-8895-B6F66C6EFCDB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AD65782D-AB28-E024-0FC6-D482F28EB116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9BB662DB-966D-1767-A3B3-D529D434181D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A04DAE5E-55A2-6687-07C6-F036C9CE16CC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9E462A42-40BD-F879-D4A2-5BDD4FEFAAAF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D07E9312-F4D4-DF0C-AE17-18F44F3E27DD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45EF09EC-5263-DD9A-621D-A8EA02E8F88D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58075428-310B-9C52-4082-DBB41A1C7A3C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91DC80BE-7514-F047-8ECF-ED51521B99B6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14C3D9C6-73F9-D3A4-F704-B0BE3438F884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473CC57-62CF-F0F6-C634-B75CC43AD1B9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661BF903-6A9B-19AD-A06A-2B541F1904EE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62D9D12D-4E5F-18F7-31C7-C6C816EF0716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1907259D-D8B5-484D-1FC7-CF096EA6DB97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E4287105-95B1-2003-7AAE-AF5461B60910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42FC7329-0D8D-3FE9-3EA1-CA5F23A536EA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51CBCBD5-A665-C9D2-3844-090B7A2BF75B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2D74C2E0-A3CA-2897-9B0E-1659A9896503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143A9108-FDD6-BDCA-4C31-654C85B8B7B8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5F841852-6ECC-A002-F41D-72D5D0F58002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7103455B-D804-4C53-4376-2013DB849951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729007AF-135C-3157-BEB2-5DA194A9A650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CDAB77F4-7246-D279-14F4-D43E9E35CD99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B0D30267-1FE2-1765-2D5D-4ACBD97AF44B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600D7C6-4D3F-93C9-E8DE-19DBE86B2875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9E2036F5-EAF5-DE3E-B92A-F18AF06B70C7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A397AF7B-0F5C-ACE8-BDAF-19F08E2EB769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64235F30-B49F-34DA-B856-908A3BE1AC04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ABA188E-CA77-4B9B-E9B7-FF65A6D06845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4C903E7-63D3-F4B8-0284-B9DF9DAF87A1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E96F5B-6D93-4A22-41B8-7B7829CC297D}"/>
              </a:ext>
            </a:extLst>
          </p:cNvPr>
          <p:cNvSpPr txBox="1"/>
          <p:nvPr/>
        </p:nvSpPr>
        <p:spPr>
          <a:xfrm>
            <a:off x="999574" y="1802057"/>
            <a:ext cx="48547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 = 5;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 = 67;</a:t>
            </a: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5, b = 67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swap</a:t>
            </a:r>
            <a:r>
              <a:rPr lang="en-US" sz="1600" b="1" dirty="0">
                <a:latin typeface="Courier" pitchFamily="2" charset="0"/>
              </a:rPr>
              <a:t>(&amp;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67, b = 5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swap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latin typeface="Courier" pitchFamily="2" charset="0"/>
              </a:rPr>
              <a:t>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	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0739185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97D7F7-53B1-3D39-4315-9F035F148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4C4985F-6558-3131-85F6-E0FBADB91FDF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Swapping Two Variables </a:t>
            </a:r>
            <a:r>
              <a:rPr lang="en-US" sz="4000" b="0">
                <a:solidFill>
                  <a:schemeClr val="bg1"/>
                </a:solidFill>
              </a:rPr>
              <a:t>By Referen</a:t>
            </a:r>
            <a:r>
              <a:rPr lang="en-US" sz="4000">
                <a:solidFill>
                  <a:schemeClr val="bg1"/>
                </a:solidFill>
              </a:rPr>
              <a:t>ce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7BDC6DCE-0D8D-8BCE-2743-7C649A8B7942}"/>
              </a:ext>
            </a:extLst>
          </p:cNvPr>
          <p:cNvSpPr/>
          <p:nvPr/>
        </p:nvSpPr>
        <p:spPr>
          <a:xfrm>
            <a:off x="6433769" y="197677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98A04FE4-39E1-EE0B-C66C-D2786FF80DB1}"/>
              </a:ext>
            </a:extLst>
          </p:cNvPr>
          <p:cNvSpPr/>
          <p:nvPr/>
        </p:nvSpPr>
        <p:spPr>
          <a:xfrm>
            <a:off x="348346" y="3298847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6C644EE-8942-003C-AB91-E044B941B840}"/>
              </a:ext>
            </a:extLst>
          </p:cNvPr>
          <p:cNvSpPr txBox="1"/>
          <p:nvPr/>
        </p:nvSpPr>
        <p:spPr>
          <a:xfrm>
            <a:off x="6668890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0x100</a:t>
            </a: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9B4BCBC4-82BA-2AEE-08E4-FE8A304D5246}"/>
              </a:ext>
            </a:extLst>
          </p:cNvPr>
          <p:cNvSpPr/>
          <p:nvPr/>
        </p:nvSpPr>
        <p:spPr>
          <a:xfrm>
            <a:off x="7029988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20</a:t>
            </a: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6DF99D30-48CD-7686-0A08-AEE05F560D3D}"/>
              </a:ext>
            </a:extLst>
          </p:cNvPr>
          <p:cNvSpPr/>
          <p:nvPr/>
        </p:nvSpPr>
        <p:spPr>
          <a:xfrm>
            <a:off x="6434004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F8FE3CE4-F018-41DC-B7FC-0E748D94D70F}"/>
              </a:ext>
            </a:extLst>
          </p:cNvPr>
          <p:cNvSpPr/>
          <p:nvPr/>
        </p:nvSpPr>
        <p:spPr>
          <a:xfrm>
            <a:off x="8131856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66" name="Cube 65">
            <a:extLst>
              <a:ext uri="{FF2B5EF4-FFF2-40B4-BE49-F238E27FC236}">
                <a16:creationId xmlns:a16="http://schemas.microsoft.com/office/drawing/2014/main" id="{065B0095-B607-BEFF-904B-310245B6837C}"/>
              </a:ext>
            </a:extLst>
          </p:cNvPr>
          <p:cNvSpPr/>
          <p:nvPr/>
        </p:nvSpPr>
        <p:spPr>
          <a:xfrm>
            <a:off x="9233724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8D902664-2563-35A8-B525-67E798A456F7}"/>
              </a:ext>
            </a:extLst>
          </p:cNvPr>
          <p:cNvSpPr/>
          <p:nvPr/>
        </p:nvSpPr>
        <p:spPr>
          <a:xfrm>
            <a:off x="7029988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803FA0FD-0A88-FEFC-4AC4-1F185771E3E3}"/>
              </a:ext>
            </a:extLst>
          </p:cNvPr>
          <p:cNvSpPr/>
          <p:nvPr/>
        </p:nvSpPr>
        <p:spPr>
          <a:xfrm>
            <a:off x="8131856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0x104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8A6F5AFF-9518-0B72-6436-7C3BF5AB469E}"/>
              </a:ext>
            </a:extLst>
          </p:cNvPr>
          <p:cNvSpPr/>
          <p:nvPr/>
        </p:nvSpPr>
        <p:spPr>
          <a:xfrm>
            <a:off x="9233724" y="4177820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966B511-8E7A-D586-F29B-1DFF0EB7DE39}"/>
              </a:ext>
            </a:extLst>
          </p:cNvPr>
          <p:cNvSpPr txBox="1"/>
          <p:nvPr/>
        </p:nvSpPr>
        <p:spPr>
          <a:xfrm>
            <a:off x="7511054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277334FF-F193-A757-31AC-4ACD1F04CB61}"/>
              </a:ext>
            </a:extLst>
          </p:cNvPr>
          <p:cNvSpPr txBox="1"/>
          <p:nvPr/>
        </p:nvSpPr>
        <p:spPr>
          <a:xfrm>
            <a:off x="8612922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b</a:t>
            </a: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5854BA47-B875-6198-915D-55DA8806C2EB}"/>
              </a:ext>
            </a:extLst>
          </p:cNvPr>
          <p:cNvSpPr/>
          <p:nvPr/>
        </p:nvSpPr>
        <p:spPr>
          <a:xfrm>
            <a:off x="10335591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38215FD5-7E32-5BE3-9476-7D93838FCB62}"/>
              </a:ext>
            </a:extLst>
          </p:cNvPr>
          <p:cNvSpPr/>
          <p:nvPr/>
        </p:nvSpPr>
        <p:spPr>
          <a:xfrm>
            <a:off x="10335592" y="197575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9566F6-3828-1D6E-A82D-4E5EF56DEFEF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7030020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954F6590-29C5-787E-9B6E-0A3000FDD6C5}"/>
              </a:ext>
            </a:extLst>
          </p:cNvPr>
          <p:cNvSpPr txBox="1"/>
          <p:nvPr/>
        </p:nvSpPr>
        <p:spPr>
          <a:xfrm>
            <a:off x="7773799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0x104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ACCCB36-CD12-40B8-3921-365F81960B4F}"/>
              </a:ext>
            </a:extLst>
          </p:cNvPr>
          <p:cNvCxnSpPr>
            <a:cxnSpLocks/>
            <a:stCxn id="24" idx="0"/>
          </p:cNvCxnSpPr>
          <p:nvPr/>
        </p:nvCxnSpPr>
        <p:spPr>
          <a:xfrm flipV="1">
            <a:off x="8134929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BA159617-ACDD-EAFD-43B9-D0E54E41C06E}"/>
              </a:ext>
            </a:extLst>
          </p:cNvPr>
          <p:cNvSpPr txBox="1"/>
          <p:nvPr/>
        </p:nvSpPr>
        <p:spPr>
          <a:xfrm>
            <a:off x="8872594" y="2680180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FAE3B51-5383-B165-1825-302237B3788A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9233724" y="246919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587F0055-E017-8F7F-AF20-2A43226F5199}"/>
              </a:ext>
            </a:extLst>
          </p:cNvPr>
          <p:cNvSpPr txBox="1"/>
          <p:nvPr/>
        </p:nvSpPr>
        <p:spPr>
          <a:xfrm>
            <a:off x="8872594" y="4907023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0x510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308F5DD-49DC-180D-8D05-F569C5B65738}"/>
              </a:ext>
            </a:extLst>
          </p:cNvPr>
          <p:cNvCxnSpPr>
            <a:cxnSpLocks/>
            <a:stCxn id="57" idx="0"/>
          </p:cNvCxnSpPr>
          <p:nvPr/>
        </p:nvCxnSpPr>
        <p:spPr>
          <a:xfrm flipV="1">
            <a:off x="9233724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ctor: Curved 60">
            <a:extLst>
              <a:ext uri="{FF2B5EF4-FFF2-40B4-BE49-F238E27FC236}">
                <a16:creationId xmlns:a16="http://schemas.microsoft.com/office/drawing/2014/main" id="{E9584EB3-A135-CC6A-1FA3-315DE638BB77}"/>
              </a:ext>
            </a:extLst>
          </p:cNvPr>
          <p:cNvCxnSpPr>
            <a:cxnSpLocks/>
            <a:endCxn id="54" idx="3"/>
          </p:cNvCxnSpPr>
          <p:nvPr/>
        </p:nvCxnSpPr>
        <p:spPr>
          <a:xfrm rot="5400000" flipH="1" flipV="1">
            <a:off x="6638893" y="3244407"/>
            <a:ext cx="1716604" cy="169904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B7E137E9-2287-8259-422F-43C77B1166FA}"/>
              </a:ext>
            </a:extLst>
          </p:cNvPr>
          <p:cNvSpPr txBox="1"/>
          <p:nvPr/>
        </p:nvSpPr>
        <p:spPr>
          <a:xfrm>
            <a:off x="7453338" y="3849107"/>
            <a:ext cx="446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x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30EA740D-D0EB-4333-2B59-4AA470713C87}"/>
              </a:ext>
            </a:extLst>
          </p:cNvPr>
          <p:cNvSpPr txBox="1"/>
          <p:nvPr/>
        </p:nvSpPr>
        <p:spPr>
          <a:xfrm>
            <a:off x="8555206" y="3849107"/>
            <a:ext cx="446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y</a:t>
            </a:r>
          </a:p>
        </p:txBody>
      </p:sp>
      <p:cxnSp>
        <p:nvCxnSpPr>
          <p:cNvPr id="69" name="Connector: Curved 68">
            <a:extLst>
              <a:ext uri="{FF2B5EF4-FFF2-40B4-BE49-F238E27FC236}">
                <a16:creationId xmlns:a16="http://schemas.microsoft.com/office/drawing/2014/main" id="{135CB3F8-3243-B046-81AA-3CA4CF5447CB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7727560" y="3248830"/>
            <a:ext cx="1716604" cy="169904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32D2EB99-F503-72F2-0F2E-40EFB4918715}"/>
              </a:ext>
            </a:extLst>
          </p:cNvPr>
          <p:cNvSpPr/>
          <p:nvPr/>
        </p:nvSpPr>
        <p:spPr>
          <a:xfrm>
            <a:off x="348346" y="5481447"/>
            <a:ext cx="1088151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2BB9AAB-92E3-0B71-C305-2ABAD82A4DC5}"/>
              </a:ext>
            </a:extLst>
          </p:cNvPr>
          <p:cNvSpPr txBox="1"/>
          <p:nvPr/>
        </p:nvSpPr>
        <p:spPr>
          <a:xfrm>
            <a:off x="9971389" y="4907023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0x514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309CEEF7-B9A1-A5BE-64B8-E25A8120B168}"/>
              </a:ext>
            </a:extLst>
          </p:cNvPr>
          <p:cNvCxnSpPr>
            <a:cxnSpLocks/>
            <a:stCxn id="41" idx="0"/>
          </p:cNvCxnSpPr>
          <p:nvPr/>
        </p:nvCxnSpPr>
        <p:spPr>
          <a:xfrm flipV="1">
            <a:off x="10332519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DC470BE4-44C2-961B-DD98-CE8DC27594A3}"/>
              </a:ext>
            </a:extLst>
          </p:cNvPr>
          <p:cNvSpPr txBox="1"/>
          <p:nvPr/>
        </p:nvSpPr>
        <p:spPr>
          <a:xfrm>
            <a:off x="9548578" y="3849107"/>
            <a:ext cx="7222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temp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34787E-2E5F-FE74-BB0C-A591E8F2C57F}"/>
              </a:ext>
            </a:extLst>
          </p:cNvPr>
          <p:cNvSpPr txBox="1"/>
          <p:nvPr/>
        </p:nvSpPr>
        <p:spPr>
          <a:xfrm>
            <a:off x="6668890" y="4908882"/>
            <a:ext cx="722259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0x500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69D2EB2-1591-AD0C-A670-5C4D45AC3FBF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7030020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05A09B54-5441-ADCD-A0E8-A03F3EE51E73}"/>
              </a:ext>
            </a:extLst>
          </p:cNvPr>
          <p:cNvSpPr txBox="1"/>
          <p:nvPr/>
        </p:nvSpPr>
        <p:spPr>
          <a:xfrm>
            <a:off x="7773799" y="4908882"/>
            <a:ext cx="722259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0x508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3E701A43-169C-0659-F0A3-B81729EF93FF}"/>
              </a:ext>
            </a:extLst>
          </p:cNvPr>
          <p:cNvCxnSpPr>
            <a:cxnSpLocks/>
            <a:stCxn id="28" idx="0"/>
          </p:cNvCxnSpPr>
          <p:nvPr/>
        </p:nvCxnSpPr>
        <p:spPr>
          <a:xfrm flipV="1">
            <a:off x="8134929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Oval 62">
            <a:extLst>
              <a:ext uri="{FF2B5EF4-FFF2-40B4-BE49-F238E27FC236}">
                <a16:creationId xmlns:a16="http://schemas.microsoft.com/office/drawing/2014/main" id="{BDA4C5AA-C779-C718-B2D2-C692BDF6338A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hlinkClick r:id="" action="ppaction://noaction"/>
            <a:extLst>
              <a:ext uri="{FF2B5EF4-FFF2-40B4-BE49-F238E27FC236}">
                <a16:creationId xmlns:a16="http://schemas.microsoft.com/office/drawing/2014/main" id="{E06DD6DC-86C7-3349-D9B8-1E7E02BA6A49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D77623B1-AA6B-4B37-7F35-EEE1D505F33D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BD1D7850-FC04-FF2D-E87E-CE6C84262186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hlinkClick r:id="" action="ppaction://noaction"/>
            <a:extLst>
              <a:ext uri="{FF2B5EF4-FFF2-40B4-BE49-F238E27FC236}">
                <a16:creationId xmlns:a16="http://schemas.microsoft.com/office/drawing/2014/main" id="{B15FB87A-B62F-5A56-C8FC-179167122161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38F69964-9E38-9677-5D75-1701F6D942E5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3232085F-38BB-D565-AC28-641FA07D1B8B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EBBCE1C1-159C-DA70-05CF-B4203024F396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C677EB46-B637-01FF-967F-E2261513BE5E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hlinkClick r:id="" action="ppaction://noaction"/>
            <a:extLst>
              <a:ext uri="{FF2B5EF4-FFF2-40B4-BE49-F238E27FC236}">
                <a16:creationId xmlns:a16="http://schemas.microsoft.com/office/drawing/2014/main" id="{3F0490AE-F2E6-384D-03C2-4FE4E632E6E4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028E9DFC-0228-E375-315D-4D9DE3FD9CA3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A329E258-600B-2D1E-5B66-F1CF7A6AB6CB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076037E2-9903-9511-0EC5-AB744F42D8EA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68A1020A-9A70-3490-A65F-339D76B09952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91">
            <a:hlinkClick r:id="" action="ppaction://noaction"/>
            <a:extLst>
              <a:ext uri="{FF2B5EF4-FFF2-40B4-BE49-F238E27FC236}">
                <a16:creationId xmlns:a16="http://schemas.microsoft.com/office/drawing/2014/main" id="{68E71335-554D-18C1-D81E-FD5B1CF41B73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C98A7A06-7DDA-2181-8394-B328DDA2784B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>
            <a:hlinkClick r:id="" action="ppaction://noaction"/>
            <a:extLst>
              <a:ext uri="{FF2B5EF4-FFF2-40B4-BE49-F238E27FC236}">
                <a16:creationId xmlns:a16="http://schemas.microsoft.com/office/drawing/2014/main" id="{C0458F86-BC6C-F0B4-4AD6-F9A624F71C68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F34D70A5-666C-15BD-8B6D-B6C5C8320FDF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4B438369-F390-045A-8F24-46AC4FA7F678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C74A80D7-27F5-DE9F-71E2-688048BCD335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EF5289D-542A-8401-D49D-802FB91CE487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EC56E884-5C26-4318-B7F8-34553FAB28D9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D0170CE0-8907-F5C4-E06E-D6DFB106645E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1DC2C75C-4F26-59BB-B707-7B01EFD59B44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4F0E45B1-7A0E-4060-2137-AEF3A3AF830A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F556BFCE-9E49-2D18-726E-33D67AFAD2F6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145F30AF-841B-2BC9-A64F-BDD2EBD0E80E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E08C050F-C839-445B-0739-16EC2AABF37C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2519FF4D-B32E-1649-4272-85312B2398BE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D5A9CEC6-9295-5597-1915-B85FF39026BC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70E4C791-09C7-2C93-1FDC-9E44DC138AC0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CC7D8328-8936-3427-44C7-FF69EB344E94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8DCF5025-5933-E389-560F-612ACBE49DD9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42D7C62F-4D92-853F-6339-E05D3277C811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3586F1BB-5456-C475-60A2-A7A4CC6B27AA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035C65E2-88D7-F321-9BB9-7B5BCDB6F5A1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23A129F9-3A6D-75BB-348C-FCD90DDC3B2C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F7499305-9115-8344-7B13-42F365A95E14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497524BE-8D72-C1D4-87FE-E310B0DD4067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31533A81-CFE8-8C86-F0B8-829DECD0BEBD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ABB91DDC-839E-A446-A479-FAC430A3C11C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DE266D2A-8C21-2928-5F9F-B44CC5C33C23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12EB0E2A-B102-A4D5-0E96-BC9878691C15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6E525EC8-4F7D-C0DE-5C76-7CBB2242ACA5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51133F9E-717A-B72C-3B77-CBE60F7C8E98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880426AD-03B4-E8FC-D0F4-0F16C8FE45EC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4FB3F040-CC4F-8373-F096-DEFB26BCF658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9D053592-A4D3-A7A4-4F17-CD15B21574BA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683D227-9AE6-A584-1245-EB9AF9CEF6B0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42BD118D-A0CC-5F50-C3E7-27EFDF50C429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90239C-69D0-0EF8-0063-8F1F7D565BC6}"/>
              </a:ext>
            </a:extLst>
          </p:cNvPr>
          <p:cNvSpPr txBox="1"/>
          <p:nvPr/>
        </p:nvSpPr>
        <p:spPr>
          <a:xfrm>
            <a:off x="999574" y="1802057"/>
            <a:ext cx="48547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 = 5;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 = 67;</a:t>
            </a: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5, b = 67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swap</a:t>
            </a:r>
            <a:r>
              <a:rPr lang="en-US" sz="1600" b="1" dirty="0">
                <a:latin typeface="Courier" pitchFamily="2" charset="0"/>
              </a:rPr>
              <a:t>(&amp;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67, b = 5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swap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latin typeface="Courier" pitchFamily="2" charset="0"/>
              </a:rPr>
              <a:t>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	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5117231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D818B-379B-55E4-D0E8-2E288E1543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5A753A9-AD45-A635-07C8-577018483F38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Swapping Two Variables </a:t>
            </a:r>
            <a:r>
              <a:rPr lang="en-US" sz="4000" b="0">
                <a:solidFill>
                  <a:schemeClr val="bg1"/>
                </a:solidFill>
              </a:rPr>
              <a:t>By Referen</a:t>
            </a:r>
            <a:r>
              <a:rPr lang="en-US" sz="4000">
                <a:solidFill>
                  <a:schemeClr val="bg1"/>
                </a:solidFill>
              </a:rPr>
              <a:t>ce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370CCFAE-7A94-7F75-2D28-06F811972CEA}"/>
              </a:ext>
            </a:extLst>
          </p:cNvPr>
          <p:cNvSpPr/>
          <p:nvPr/>
        </p:nvSpPr>
        <p:spPr>
          <a:xfrm>
            <a:off x="6433769" y="197677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FCEF16B6-35C3-910B-CB8E-867FFA50CB72}"/>
              </a:ext>
            </a:extLst>
          </p:cNvPr>
          <p:cNvSpPr/>
          <p:nvPr/>
        </p:nvSpPr>
        <p:spPr>
          <a:xfrm>
            <a:off x="348346" y="3298847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83EB1DF-F98D-3DA1-ABAD-78384E5EE9D7}"/>
              </a:ext>
            </a:extLst>
          </p:cNvPr>
          <p:cNvSpPr txBox="1"/>
          <p:nvPr/>
        </p:nvSpPr>
        <p:spPr>
          <a:xfrm>
            <a:off x="6668890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0x100</a:t>
            </a: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7FA4D6CF-439F-60C8-87D4-1A0EBFD86E78}"/>
              </a:ext>
            </a:extLst>
          </p:cNvPr>
          <p:cNvSpPr/>
          <p:nvPr/>
        </p:nvSpPr>
        <p:spPr>
          <a:xfrm>
            <a:off x="7029988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C835157A-6366-5E14-75B0-3FD36DE8B0FF}"/>
              </a:ext>
            </a:extLst>
          </p:cNvPr>
          <p:cNvSpPr/>
          <p:nvPr/>
        </p:nvSpPr>
        <p:spPr>
          <a:xfrm>
            <a:off x="6434004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B2180D9E-2EA5-3AF3-DFB8-8E621B46DE8E}"/>
              </a:ext>
            </a:extLst>
          </p:cNvPr>
          <p:cNvSpPr/>
          <p:nvPr/>
        </p:nvSpPr>
        <p:spPr>
          <a:xfrm>
            <a:off x="8131856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66" name="Cube 65">
            <a:extLst>
              <a:ext uri="{FF2B5EF4-FFF2-40B4-BE49-F238E27FC236}">
                <a16:creationId xmlns:a16="http://schemas.microsoft.com/office/drawing/2014/main" id="{603F4955-B515-F44F-16BA-30A44C87D6E5}"/>
              </a:ext>
            </a:extLst>
          </p:cNvPr>
          <p:cNvSpPr/>
          <p:nvPr/>
        </p:nvSpPr>
        <p:spPr>
          <a:xfrm>
            <a:off x="9233724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4959186E-3B3A-54D8-20E7-531F266FF034}"/>
              </a:ext>
            </a:extLst>
          </p:cNvPr>
          <p:cNvSpPr/>
          <p:nvPr/>
        </p:nvSpPr>
        <p:spPr>
          <a:xfrm>
            <a:off x="7029988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938DBEAC-1EEA-8942-AED5-AA7D7BA679D1}"/>
              </a:ext>
            </a:extLst>
          </p:cNvPr>
          <p:cNvSpPr/>
          <p:nvPr/>
        </p:nvSpPr>
        <p:spPr>
          <a:xfrm>
            <a:off x="8131856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0x104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0404EC95-2529-D6D8-FD6E-B8BFFE0F1D9B}"/>
              </a:ext>
            </a:extLst>
          </p:cNvPr>
          <p:cNvSpPr/>
          <p:nvPr/>
        </p:nvSpPr>
        <p:spPr>
          <a:xfrm>
            <a:off x="9233724" y="4177820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CC4A4FA-BDAE-B389-DF4F-7ED57C54DBC3}"/>
              </a:ext>
            </a:extLst>
          </p:cNvPr>
          <p:cNvSpPr txBox="1"/>
          <p:nvPr/>
        </p:nvSpPr>
        <p:spPr>
          <a:xfrm>
            <a:off x="7511054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0FC24E8A-6336-2692-678D-AA2C235A7899}"/>
              </a:ext>
            </a:extLst>
          </p:cNvPr>
          <p:cNvSpPr txBox="1"/>
          <p:nvPr/>
        </p:nvSpPr>
        <p:spPr>
          <a:xfrm>
            <a:off x="8612922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b</a:t>
            </a: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01600D10-0A0B-B3AA-2D57-CEB5E9535944}"/>
              </a:ext>
            </a:extLst>
          </p:cNvPr>
          <p:cNvSpPr/>
          <p:nvPr/>
        </p:nvSpPr>
        <p:spPr>
          <a:xfrm>
            <a:off x="10335591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114F04BF-70CF-2A6B-8600-4C74C5F9A1AA}"/>
              </a:ext>
            </a:extLst>
          </p:cNvPr>
          <p:cNvSpPr/>
          <p:nvPr/>
        </p:nvSpPr>
        <p:spPr>
          <a:xfrm>
            <a:off x="10335592" y="197575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F730120-D9F8-E09C-5CBB-6A606E6F88DA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7030020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7D0BAAB0-88F7-B05F-74BD-716ADBC1FAEF}"/>
              </a:ext>
            </a:extLst>
          </p:cNvPr>
          <p:cNvSpPr txBox="1"/>
          <p:nvPr/>
        </p:nvSpPr>
        <p:spPr>
          <a:xfrm>
            <a:off x="7773799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0x104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7FFE909-DB30-A1DA-25D9-109E7ACBF038}"/>
              </a:ext>
            </a:extLst>
          </p:cNvPr>
          <p:cNvCxnSpPr>
            <a:cxnSpLocks/>
            <a:stCxn id="24" idx="0"/>
          </p:cNvCxnSpPr>
          <p:nvPr/>
        </p:nvCxnSpPr>
        <p:spPr>
          <a:xfrm flipV="1">
            <a:off x="8134929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77D64269-6980-EA18-D72F-BCE5452CCC18}"/>
              </a:ext>
            </a:extLst>
          </p:cNvPr>
          <p:cNvSpPr txBox="1"/>
          <p:nvPr/>
        </p:nvSpPr>
        <p:spPr>
          <a:xfrm>
            <a:off x="8872594" y="2680180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7848B5AF-0676-4EC5-4846-D7A73EBCFDF6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9233724" y="246919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534BCCA9-3019-0D85-8770-10889E32672C}"/>
              </a:ext>
            </a:extLst>
          </p:cNvPr>
          <p:cNvSpPr txBox="1"/>
          <p:nvPr/>
        </p:nvSpPr>
        <p:spPr>
          <a:xfrm>
            <a:off x="8872594" y="4907023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0x510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D4301F5F-7640-3A7A-EF35-8D33DBD35452}"/>
              </a:ext>
            </a:extLst>
          </p:cNvPr>
          <p:cNvCxnSpPr>
            <a:cxnSpLocks/>
            <a:stCxn id="57" idx="0"/>
          </p:cNvCxnSpPr>
          <p:nvPr/>
        </p:nvCxnSpPr>
        <p:spPr>
          <a:xfrm flipV="1">
            <a:off x="9233724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ctor: Curved 60">
            <a:extLst>
              <a:ext uri="{FF2B5EF4-FFF2-40B4-BE49-F238E27FC236}">
                <a16:creationId xmlns:a16="http://schemas.microsoft.com/office/drawing/2014/main" id="{B097F59F-7506-11A5-F50C-C5F30E9B1DFF}"/>
              </a:ext>
            </a:extLst>
          </p:cNvPr>
          <p:cNvCxnSpPr>
            <a:cxnSpLocks/>
            <a:endCxn id="54" idx="3"/>
          </p:cNvCxnSpPr>
          <p:nvPr/>
        </p:nvCxnSpPr>
        <p:spPr>
          <a:xfrm rot="5400000" flipH="1" flipV="1">
            <a:off x="6638893" y="3244407"/>
            <a:ext cx="1716604" cy="169904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85A972C3-BF73-D6FB-32CA-9674259E36B1}"/>
              </a:ext>
            </a:extLst>
          </p:cNvPr>
          <p:cNvSpPr txBox="1"/>
          <p:nvPr/>
        </p:nvSpPr>
        <p:spPr>
          <a:xfrm>
            <a:off x="7453338" y="3849107"/>
            <a:ext cx="446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x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2297202-9B7F-AAFE-7EF8-56EF74C37FBF}"/>
              </a:ext>
            </a:extLst>
          </p:cNvPr>
          <p:cNvSpPr txBox="1"/>
          <p:nvPr/>
        </p:nvSpPr>
        <p:spPr>
          <a:xfrm>
            <a:off x="8555206" y="3849107"/>
            <a:ext cx="446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y</a:t>
            </a:r>
          </a:p>
        </p:txBody>
      </p:sp>
      <p:cxnSp>
        <p:nvCxnSpPr>
          <p:cNvPr id="69" name="Connector: Curved 68">
            <a:extLst>
              <a:ext uri="{FF2B5EF4-FFF2-40B4-BE49-F238E27FC236}">
                <a16:creationId xmlns:a16="http://schemas.microsoft.com/office/drawing/2014/main" id="{6D504103-634A-4A3D-1DD0-82365A329A75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7727560" y="3248830"/>
            <a:ext cx="1716604" cy="169904"/>
          </a:xfrm>
          <a:prstGeom prst="curvedConnector3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E62458B5-01FA-1D14-B3E3-AEC0968C3EA6}"/>
              </a:ext>
            </a:extLst>
          </p:cNvPr>
          <p:cNvSpPr/>
          <p:nvPr/>
        </p:nvSpPr>
        <p:spPr>
          <a:xfrm>
            <a:off x="348346" y="5737262"/>
            <a:ext cx="1088151" cy="288000"/>
          </a:xfrm>
          <a:prstGeom prst="rightArrow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2EF7CDB-90A5-4FD4-CB8D-67190E9566AD}"/>
              </a:ext>
            </a:extLst>
          </p:cNvPr>
          <p:cNvSpPr txBox="1"/>
          <p:nvPr/>
        </p:nvSpPr>
        <p:spPr>
          <a:xfrm>
            <a:off x="9971389" y="4907023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0x514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EF9802E-BA8A-97B6-FA0B-C6C06D4EF0C9}"/>
              </a:ext>
            </a:extLst>
          </p:cNvPr>
          <p:cNvCxnSpPr>
            <a:cxnSpLocks/>
            <a:stCxn id="41" idx="0"/>
          </p:cNvCxnSpPr>
          <p:nvPr/>
        </p:nvCxnSpPr>
        <p:spPr>
          <a:xfrm flipV="1">
            <a:off x="10332519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13BD9A27-450B-8FAA-D7D1-D632F2C78638}"/>
              </a:ext>
            </a:extLst>
          </p:cNvPr>
          <p:cNvSpPr txBox="1"/>
          <p:nvPr/>
        </p:nvSpPr>
        <p:spPr>
          <a:xfrm>
            <a:off x="9548578" y="3849107"/>
            <a:ext cx="7222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temp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F03B56-30EA-FC49-4EA6-8E577FCE3B82}"/>
              </a:ext>
            </a:extLst>
          </p:cNvPr>
          <p:cNvSpPr txBox="1"/>
          <p:nvPr/>
        </p:nvSpPr>
        <p:spPr>
          <a:xfrm>
            <a:off x="6668890" y="4908882"/>
            <a:ext cx="722259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0x500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9273EE7-9FB4-4650-855F-52D15907F3F8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7030020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6B525FB0-AA61-0E8A-568F-177B7ECEAF5E}"/>
              </a:ext>
            </a:extLst>
          </p:cNvPr>
          <p:cNvSpPr txBox="1"/>
          <p:nvPr/>
        </p:nvSpPr>
        <p:spPr>
          <a:xfrm>
            <a:off x="7773799" y="4908882"/>
            <a:ext cx="722259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0x508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3B22A68F-42BC-4649-DEDF-F61A01C6D8EB}"/>
              </a:ext>
            </a:extLst>
          </p:cNvPr>
          <p:cNvCxnSpPr>
            <a:cxnSpLocks/>
            <a:stCxn id="28" idx="0"/>
          </p:cNvCxnSpPr>
          <p:nvPr/>
        </p:nvCxnSpPr>
        <p:spPr>
          <a:xfrm flipV="1">
            <a:off x="8134929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Oval 9">
            <a:extLst>
              <a:ext uri="{FF2B5EF4-FFF2-40B4-BE49-F238E27FC236}">
                <a16:creationId xmlns:a16="http://schemas.microsoft.com/office/drawing/2014/main" id="{C62C8A69-A556-B70E-6F9F-8E305BE15BE0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hlinkClick r:id="" action="ppaction://noaction"/>
            <a:extLst>
              <a:ext uri="{FF2B5EF4-FFF2-40B4-BE49-F238E27FC236}">
                <a16:creationId xmlns:a16="http://schemas.microsoft.com/office/drawing/2014/main" id="{EABB406A-6797-9114-7EB1-E810358BDA20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AC4207E-0DDF-0A73-817A-19181662EFED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D7BDCFD-B76D-437B-8F24-A74B4E4C188D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hlinkClick r:id="" action="ppaction://noaction"/>
            <a:extLst>
              <a:ext uri="{FF2B5EF4-FFF2-40B4-BE49-F238E27FC236}">
                <a16:creationId xmlns:a16="http://schemas.microsoft.com/office/drawing/2014/main" id="{4182CE31-2863-F397-E1AB-17F01F458EA7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7968324-F202-8917-A3B0-4DAB6DC3D235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8B6FAF6-2AD1-47B2-C148-6F444EF16D85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5C42D22-BE2A-F527-078E-C82164405373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3434FEB-5EAB-DFBF-5946-17A69E1DC8EA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hlinkClick r:id="" action="ppaction://noaction"/>
            <a:extLst>
              <a:ext uri="{FF2B5EF4-FFF2-40B4-BE49-F238E27FC236}">
                <a16:creationId xmlns:a16="http://schemas.microsoft.com/office/drawing/2014/main" id="{621B93F7-B1A8-FA6C-C690-617DE94CF7ED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8540A6D-6D0A-9C3D-8D07-5002FE8AD9BC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FE24229-1CEA-5569-2643-6AEC23EBAFE1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42AAD1F0-7586-4D1C-85F1-9BAD5F7B6AB9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D12667E-10AA-0169-E554-48D7B23D9026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hlinkClick r:id="" action="ppaction://noaction"/>
            <a:extLst>
              <a:ext uri="{FF2B5EF4-FFF2-40B4-BE49-F238E27FC236}">
                <a16:creationId xmlns:a16="http://schemas.microsoft.com/office/drawing/2014/main" id="{1EB0CB6C-8912-AD56-E60C-173AF93CEACA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AAF804A-C7A7-42D8-396F-827D976763BF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hlinkClick r:id="" action="ppaction://noaction"/>
            <a:extLst>
              <a:ext uri="{FF2B5EF4-FFF2-40B4-BE49-F238E27FC236}">
                <a16:creationId xmlns:a16="http://schemas.microsoft.com/office/drawing/2014/main" id="{063F1FB2-BEE1-F0C5-AEBD-BB867FD6BA8F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2F9BB6D8-86FB-DA72-E676-DD06E24F871F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E569C7BA-7552-7439-9D0B-E0B0D77036A0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5AFBB7E-0CAF-3631-25EB-7FDC8FE88C6F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50BBA1A1-D3B0-A7BE-6DCD-592F09238E6C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D60ED5C-3654-D211-A57E-584BE1F83944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30EAC7A8-93D3-76CC-7DAD-3ECF30DF2484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B7477C97-4FB7-B317-6E0D-E095392280BA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CB6DBB7-6983-62DB-32DC-B4193F8B1D1E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D22A3C4F-6E32-0F73-D97D-B075A959FAD9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13FBDBD-5CCF-A9DF-7787-A89C857E3171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D49B8A40-11CC-8675-3DD2-FA80CD902272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BC747217-55B6-7146-3496-4E2E727CDE7B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6F3A0405-F6A0-A828-15D9-0ACD481C0390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CBBF46CA-392E-C29B-9A39-4AB9BEFE2D92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9EF42EEE-9AE0-1091-2357-7AA89597BE7C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B1AEEBB0-E0E7-C30F-5D2E-B5FFC73D0B53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43330EE5-5EAA-C049-1C19-AC0E508548FE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8EDBAACB-4A27-8F9D-7576-9652B58442C6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684C185F-4530-A183-F72E-528B7138BA1D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36216A18-E588-ED74-BDBB-B691EDDE1CF3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73499AAE-F6B3-CAF6-46DD-61A7A434C975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4BCA4B50-1F21-8B96-D745-8C610E9018FB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BEDD28E5-DBD9-8FC6-3134-E07A6A1FDC55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F63AA2F8-41A2-552D-4888-705DB0BA0340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455986F3-54E2-5995-8204-EB7708E2BA93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48FAE321-0BEC-D736-AEDA-8FF5FBD04EA3}"/>
              </a:ext>
            </a:extLst>
          </p:cNvPr>
          <p:cNvSpPr/>
          <p:nvPr/>
        </p:nvSpPr>
        <p:spPr>
          <a:xfrm>
            <a:off x="7728154" y="325612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FCC4843E-BE99-6EAB-1863-F32F93B730EF}"/>
              </a:ext>
            </a:extLst>
          </p:cNvPr>
          <p:cNvSpPr/>
          <p:nvPr/>
        </p:nvSpPr>
        <p:spPr>
          <a:xfrm>
            <a:off x="7854050" y="325612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E5FCAAB2-C4D5-CFE6-05A5-99429C6D36F8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FB4E3302-DBF4-AA3C-A7BE-E50BF4F5B8B3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B8812D4E-19D0-F7EA-BD03-BB5F213E3845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A151860B-894B-F1A6-C656-77F33A755407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1E444D7F-3397-38D5-71D0-723E80742060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28B4E21-6B37-1905-45EB-64CE8A8E1382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F1BF0C-D14C-DCDD-C071-D3E7AB6DE7F0}"/>
              </a:ext>
            </a:extLst>
          </p:cNvPr>
          <p:cNvSpPr txBox="1"/>
          <p:nvPr/>
        </p:nvSpPr>
        <p:spPr>
          <a:xfrm>
            <a:off x="999574" y="1802057"/>
            <a:ext cx="48547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 = 5;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 = 67;</a:t>
            </a: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5, b = 67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swap</a:t>
            </a:r>
            <a:r>
              <a:rPr lang="en-US" sz="1600" b="1" dirty="0">
                <a:latin typeface="Courier" pitchFamily="2" charset="0"/>
              </a:rPr>
              <a:t>(&amp;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67, b = 5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swap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latin typeface="Courier" pitchFamily="2" charset="0"/>
              </a:rPr>
              <a:t>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	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85341404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3F5610-C207-701F-3C24-64BF1DABC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52DB96E-EDC0-6F5C-5652-CE88002DEC54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Swapping Two Variables </a:t>
            </a:r>
            <a:r>
              <a:rPr lang="en-US" sz="4000" b="0">
                <a:solidFill>
                  <a:schemeClr val="bg1"/>
                </a:solidFill>
              </a:rPr>
              <a:t>By Referen</a:t>
            </a:r>
            <a:r>
              <a:rPr lang="en-US" sz="4000">
                <a:solidFill>
                  <a:schemeClr val="bg1"/>
                </a:solidFill>
              </a:rPr>
              <a:t>ce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1AB57B26-17A6-9046-F3E5-EA59B339387D}"/>
              </a:ext>
            </a:extLst>
          </p:cNvPr>
          <p:cNvSpPr/>
          <p:nvPr/>
        </p:nvSpPr>
        <p:spPr>
          <a:xfrm>
            <a:off x="6433769" y="197677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E72913B9-4F82-CE40-5F79-86EDB5603F6B}"/>
              </a:ext>
            </a:extLst>
          </p:cNvPr>
          <p:cNvSpPr/>
          <p:nvPr/>
        </p:nvSpPr>
        <p:spPr>
          <a:xfrm>
            <a:off x="348346" y="3788707"/>
            <a:ext cx="1088151" cy="288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We Are Here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DD0AA5-D885-E999-E5F1-962B5CDC7A87}"/>
              </a:ext>
            </a:extLst>
          </p:cNvPr>
          <p:cNvSpPr txBox="1"/>
          <p:nvPr/>
        </p:nvSpPr>
        <p:spPr>
          <a:xfrm>
            <a:off x="6668890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0x100</a:t>
            </a: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65B38BBF-074C-88B4-7B01-F3D46702E86A}"/>
              </a:ext>
            </a:extLst>
          </p:cNvPr>
          <p:cNvSpPr/>
          <p:nvPr/>
        </p:nvSpPr>
        <p:spPr>
          <a:xfrm>
            <a:off x="7029988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67</a:t>
            </a: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F0A96C64-9572-FADF-E9A8-9AEB5CF41B5B}"/>
              </a:ext>
            </a:extLst>
          </p:cNvPr>
          <p:cNvSpPr/>
          <p:nvPr/>
        </p:nvSpPr>
        <p:spPr>
          <a:xfrm>
            <a:off x="6434004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38E0EF52-D029-1D33-71F4-EFAB2EFA4F2F}"/>
              </a:ext>
            </a:extLst>
          </p:cNvPr>
          <p:cNvSpPr/>
          <p:nvPr/>
        </p:nvSpPr>
        <p:spPr>
          <a:xfrm>
            <a:off x="8131856" y="1975757"/>
            <a:ext cx="1228143" cy="495300"/>
          </a:xfrm>
          <a:prstGeom prst="cube">
            <a:avLst>
              <a:gd name="adj" fmla="val 25000"/>
            </a:avLst>
          </a:prstGeom>
          <a:solidFill>
            <a:srgbClr val="A7D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66" name="Cube 65">
            <a:extLst>
              <a:ext uri="{FF2B5EF4-FFF2-40B4-BE49-F238E27FC236}">
                <a16:creationId xmlns:a16="http://schemas.microsoft.com/office/drawing/2014/main" id="{BBF9D2E5-5F16-5056-B2F3-9925009FFB9B}"/>
              </a:ext>
            </a:extLst>
          </p:cNvPr>
          <p:cNvSpPr/>
          <p:nvPr/>
        </p:nvSpPr>
        <p:spPr>
          <a:xfrm>
            <a:off x="9233724" y="1975757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0" name="Cube 69">
            <a:extLst>
              <a:ext uri="{FF2B5EF4-FFF2-40B4-BE49-F238E27FC236}">
                <a16:creationId xmlns:a16="http://schemas.microsoft.com/office/drawing/2014/main" id="{A34F6B55-EA70-E5EC-7121-97A7F70F2D83}"/>
              </a:ext>
            </a:extLst>
          </p:cNvPr>
          <p:cNvSpPr/>
          <p:nvPr/>
        </p:nvSpPr>
        <p:spPr>
          <a:xfrm>
            <a:off x="7029988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0x100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79EA087F-FC4D-6B23-E387-A2AB5A2F7F88}"/>
              </a:ext>
            </a:extLst>
          </p:cNvPr>
          <p:cNvSpPr/>
          <p:nvPr/>
        </p:nvSpPr>
        <p:spPr>
          <a:xfrm>
            <a:off x="8131856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0x104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8CB83C3D-4074-1FC6-08E1-B66D4DB31D00}"/>
              </a:ext>
            </a:extLst>
          </p:cNvPr>
          <p:cNvSpPr/>
          <p:nvPr/>
        </p:nvSpPr>
        <p:spPr>
          <a:xfrm>
            <a:off x="9233724" y="4177820"/>
            <a:ext cx="1228143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5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6EC4107-E4B8-1BDF-971C-24A85EAD6E8B}"/>
              </a:ext>
            </a:extLst>
          </p:cNvPr>
          <p:cNvSpPr txBox="1"/>
          <p:nvPr/>
        </p:nvSpPr>
        <p:spPr>
          <a:xfrm>
            <a:off x="7511054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2C8E8FC-E2D6-BF84-4D74-8BD5AAE40411}"/>
              </a:ext>
            </a:extLst>
          </p:cNvPr>
          <p:cNvSpPr txBox="1"/>
          <p:nvPr/>
        </p:nvSpPr>
        <p:spPr>
          <a:xfrm>
            <a:off x="8612922" y="1632780"/>
            <a:ext cx="348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b</a:t>
            </a: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199B54D7-739D-599A-C24A-4F6C5B74E376}"/>
              </a:ext>
            </a:extLst>
          </p:cNvPr>
          <p:cNvSpPr/>
          <p:nvPr/>
        </p:nvSpPr>
        <p:spPr>
          <a:xfrm>
            <a:off x="10335591" y="4177820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91F895AF-BF4C-7BCB-F2B7-74A902481503}"/>
              </a:ext>
            </a:extLst>
          </p:cNvPr>
          <p:cNvSpPr/>
          <p:nvPr/>
        </p:nvSpPr>
        <p:spPr>
          <a:xfrm>
            <a:off x="10335592" y="1975757"/>
            <a:ext cx="722259" cy="495300"/>
          </a:xfrm>
          <a:prstGeom prst="cube">
            <a:avLst>
              <a:gd name="adj" fmla="val 2500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ea typeface="Courier" charset="0"/>
                <a:cs typeface="Courier" charset="0"/>
              </a:rPr>
              <a:t>…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CAADCFF-6C0A-37AF-BC3B-26C9C078F927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7030020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3486A62E-9258-9690-BF48-9528610A5FBF}"/>
              </a:ext>
            </a:extLst>
          </p:cNvPr>
          <p:cNvSpPr txBox="1"/>
          <p:nvPr/>
        </p:nvSpPr>
        <p:spPr>
          <a:xfrm>
            <a:off x="7773799" y="2682039"/>
            <a:ext cx="722259" cy="338554"/>
          </a:xfrm>
          <a:prstGeom prst="rect">
            <a:avLst/>
          </a:prstGeom>
          <a:solidFill>
            <a:srgbClr val="A7D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0x104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7B93591-9DDA-129C-4561-C8DFB6622C0F}"/>
              </a:ext>
            </a:extLst>
          </p:cNvPr>
          <p:cNvCxnSpPr>
            <a:cxnSpLocks/>
            <a:stCxn id="24" idx="0"/>
          </p:cNvCxnSpPr>
          <p:nvPr/>
        </p:nvCxnSpPr>
        <p:spPr>
          <a:xfrm flipV="1">
            <a:off x="8134929" y="2471057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EBB45BC8-43B3-A6C9-5C2A-B0EBD0F653AD}"/>
              </a:ext>
            </a:extLst>
          </p:cNvPr>
          <p:cNvSpPr txBox="1"/>
          <p:nvPr/>
        </p:nvSpPr>
        <p:spPr>
          <a:xfrm>
            <a:off x="8872594" y="2680180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0x108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896A72E-9E52-BD48-746A-0481EA65857D}"/>
              </a:ext>
            </a:extLst>
          </p:cNvPr>
          <p:cNvCxnSpPr>
            <a:cxnSpLocks/>
            <a:stCxn id="26" idx="0"/>
          </p:cNvCxnSpPr>
          <p:nvPr/>
        </p:nvCxnSpPr>
        <p:spPr>
          <a:xfrm flipV="1">
            <a:off x="9233724" y="2469198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A794C9A-A4FC-95B7-48D8-0DBDC53C35D7}"/>
              </a:ext>
            </a:extLst>
          </p:cNvPr>
          <p:cNvSpPr/>
          <p:nvPr/>
        </p:nvSpPr>
        <p:spPr>
          <a:xfrm>
            <a:off x="6446088" y="5905971"/>
            <a:ext cx="4713514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a = 67, b =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259D7E8-F260-88B5-9FE5-D64ECC8EF64C}"/>
              </a:ext>
            </a:extLst>
          </p:cNvPr>
          <p:cNvSpPr txBox="1"/>
          <p:nvPr/>
        </p:nvSpPr>
        <p:spPr>
          <a:xfrm>
            <a:off x="8315281" y="5624070"/>
            <a:ext cx="10447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9774AA20-DB9E-A4A7-F498-0D227DE8F752}"/>
              </a:ext>
            </a:extLst>
          </p:cNvPr>
          <p:cNvSpPr txBox="1"/>
          <p:nvPr/>
        </p:nvSpPr>
        <p:spPr>
          <a:xfrm>
            <a:off x="6668890" y="4908882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0x500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1C2C6312-28A5-3E41-2F1A-B4D1A5577ED3}"/>
              </a:ext>
            </a:extLst>
          </p:cNvPr>
          <p:cNvCxnSpPr>
            <a:cxnSpLocks/>
            <a:stCxn id="62" idx="0"/>
          </p:cNvCxnSpPr>
          <p:nvPr/>
        </p:nvCxnSpPr>
        <p:spPr>
          <a:xfrm flipV="1">
            <a:off x="7030020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C0039499-B15F-D2F9-D3A1-0545010B05C1}"/>
              </a:ext>
            </a:extLst>
          </p:cNvPr>
          <p:cNvSpPr txBox="1"/>
          <p:nvPr/>
        </p:nvSpPr>
        <p:spPr>
          <a:xfrm>
            <a:off x="7773799" y="4908882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0x508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38CDC84-D1FB-EEF1-76C0-00C87AFD25D7}"/>
              </a:ext>
            </a:extLst>
          </p:cNvPr>
          <p:cNvCxnSpPr>
            <a:cxnSpLocks/>
            <a:stCxn id="68" idx="0"/>
          </p:cNvCxnSpPr>
          <p:nvPr/>
        </p:nvCxnSpPr>
        <p:spPr>
          <a:xfrm flipV="1">
            <a:off x="8134929" y="4697900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7265B5E8-824F-7BEC-EA4A-68D497E42A96}"/>
              </a:ext>
            </a:extLst>
          </p:cNvPr>
          <p:cNvSpPr txBox="1"/>
          <p:nvPr/>
        </p:nvSpPr>
        <p:spPr>
          <a:xfrm>
            <a:off x="8872594" y="4907023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0x510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D2E1F78B-C025-67C3-93A0-FC8DA532C2A3}"/>
              </a:ext>
            </a:extLst>
          </p:cNvPr>
          <p:cNvCxnSpPr>
            <a:cxnSpLocks/>
            <a:stCxn id="74" idx="0"/>
          </p:cNvCxnSpPr>
          <p:nvPr/>
        </p:nvCxnSpPr>
        <p:spPr>
          <a:xfrm flipV="1">
            <a:off x="9233724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:a16="http://schemas.microsoft.com/office/drawing/2014/main" id="{1DEF6BE8-FD23-1A3A-29E7-3363FB17BE82}"/>
              </a:ext>
            </a:extLst>
          </p:cNvPr>
          <p:cNvSpPr txBox="1"/>
          <p:nvPr/>
        </p:nvSpPr>
        <p:spPr>
          <a:xfrm>
            <a:off x="9971389" y="4907023"/>
            <a:ext cx="72225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0x514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672DEF60-B125-E6BE-90F1-CE73D8FA3F45}"/>
              </a:ext>
            </a:extLst>
          </p:cNvPr>
          <p:cNvCxnSpPr>
            <a:cxnSpLocks/>
            <a:stCxn id="78" idx="0"/>
          </p:cNvCxnSpPr>
          <p:nvPr/>
        </p:nvCxnSpPr>
        <p:spPr>
          <a:xfrm flipV="1">
            <a:off x="10332519" y="4696041"/>
            <a:ext cx="0" cy="210982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id="{BB969248-B853-7F36-21D5-B5B40CF4DB99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" action="ppaction://noaction"/>
            <a:extLst>
              <a:ext uri="{FF2B5EF4-FFF2-40B4-BE49-F238E27FC236}">
                <a16:creationId xmlns:a16="http://schemas.microsoft.com/office/drawing/2014/main" id="{ABA6C3BA-0B99-A3A0-9686-0AA315E92167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6BA0AF0-C188-C106-DF58-2967C918A8FC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5B41EA9-F642-8CCB-AAFE-A9E84DCAF2E1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hlinkClick r:id="" action="ppaction://noaction"/>
            <a:extLst>
              <a:ext uri="{FF2B5EF4-FFF2-40B4-BE49-F238E27FC236}">
                <a16:creationId xmlns:a16="http://schemas.microsoft.com/office/drawing/2014/main" id="{978B9E7D-D265-225F-1296-E06884A427F6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C8344FA-2458-637D-CBB8-521F16867FEE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30F7225-196B-8C4B-B020-CCE36D11BC83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D503275-B3C4-CB35-1F52-C3E839E0E020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C151DAE-DC63-AD70-D026-9A94DEC5EFB9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hlinkClick r:id="" action="ppaction://noaction"/>
            <a:extLst>
              <a:ext uri="{FF2B5EF4-FFF2-40B4-BE49-F238E27FC236}">
                <a16:creationId xmlns:a16="http://schemas.microsoft.com/office/drawing/2014/main" id="{CDEDF10A-9B8D-3F5C-6DCD-04E971A420F1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1DE4751-8C73-2B7F-CF1C-17AD94EC2380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E72E61E-0F53-FC5D-A643-97748BFDB43B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69D958E-5FC5-9F68-25D8-547BB8D1DE26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3D894E4-84C4-731C-966D-5D8889809798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hlinkClick r:id="" action="ppaction://noaction"/>
            <a:extLst>
              <a:ext uri="{FF2B5EF4-FFF2-40B4-BE49-F238E27FC236}">
                <a16:creationId xmlns:a16="http://schemas.microsoft.com/office/drawing/2014/main" id="{874E5704-E6C4-C983-DB2A-04B495462628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4A79781-46CF-D71A-F8E8-83F6344A6047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hlinkClick r:id="" action="ppaction://noaction"/>
            <a:extLst>
              <a:ext uri="{FF2B5EF4-FFF2-40B4-BE49-F238E27FC236}">
                <a16:creationId xmlns:a16="http://schemas.microsoft.com/office/drawing/2014/main" id="{D4D90471-6F6D-F3FE-C0A3-C5A677F44B15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9B24674-8B7D-E4B3-E66D-80F13661C43F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2C3B085-91F1-B805-4871-C2141E17D4A5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3041B012-08A4-D848-20F6-AD61994A212E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09B6F78-DE53-1A87-DCC6-D5AB29A55896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6DF95A9-EDBE-F1C0-7089-26319427C9BA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96A613CC-6869-D490-B537-38D9D7080FF4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57330E50-AE0E-8779-D3A1-E97B94FE44E9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B60FFD9-23E8-68E7-AFB7-AB4BF90A4732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B02F07ED-8579-225D-561C-40E801113DDA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E0A9AF6-2562-E5B5-4499-4921948E126B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A9D4F100-23B2-3970-73DF-40A755C14913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C3986967-4159-D104-E215-C531FE04E8AD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6DF2A84-D5FF-1AB2-A7F7-417373F458F3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494AD2E8-93F9-732F-7B12-3685BA47BFFF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FCCBFA2F-C7DE-F58D-4DAF-041822C79E84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0F35F43-B9E4-8B63-621B-DA7A5D94A7F8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93A85BF0-077B-7934-3EF9-56FCCB6EEDE1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BF1E19D-D066-3A5A-61AE-3C01C63C712A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C62D2A74-5986-28FC-E474-DE48E2C79AF5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FAEBC882-A0EB-C39E-DC35-96CF10D302DA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46824447-6A35-D1D4-A38D-EAB26641772D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831EECD9-5B97-C6E4-A26D-8ABA44C2311D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2281B531-8013-08A3-279A-1D1A6FBD3808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E9DE8120-F744-187C-6597-15B7F29D3679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2A58B228-46E7-7F51-790C-E7AA6F84EC6A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DCA62528-5C9F-7124-3BD7-E3B6F980333D}"/>
              </a:ext>
            </a:extLst>
          </p:cNvPr>
          <p:cNvSpPr/>
          <p:nvPr/>
        </p:nvSpPr>
        <p:spPr>
          <a:xfrm>
            <a:off x="7728154" y="325612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11178A5-2034-532F-D0DC-9160840D8EC4}"/>
              </a:ext>
            </a:extLst>
          </p:cNvPr>
          <p:cNvSpPr/>
          <p:nvPr/>
        </p:nvSpPr>
        <p:spPr>
          <a:xfrm>
            <a:off x="7854050" y="325612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8AC61D5F-7BE2-ED0A-C59B-1B0696CD7A67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F88B52AB-3747-2BCE-247F-CCCF6B999B91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5E1A4B22-6E91-53B5-AD9F-18DCD93F7D60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BCB9300C-1D39-CD61-D4A5-3E8317154B21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7FC14C8E-F6EC-D4B4-C390-01021D534DB0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D2088987-BEB1-0426-13F2-BEFDA6BA7AF0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A8F97D-9391-C6EE-6594-6224E84B227E}"/>
              </a:ext>
            </a:extLst>
          </p:cNvPr>
          <p:cNvSpPr txBox="1"/>
          <p:nvPr/>
        </p:nvSpPr>
        <p:spPr>
          <a:xfrm>
            <a:off x="999574" y="1802057"/>
            <a:ext cx="48547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main</a:t>
            </a:r>
            <a:r>
              <a:rPr lang="en-US" sz="1600" b="1" dirty="0">
                <a:latin typeface="Courier" pitchFamily="2" charset="0"/>
              </a:rPr>
              <a:t>()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 = 5;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 = 67;</a:t>
            </a: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5, b = 67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swap</a:t>
            </a:r>
            <a:r>
              <a:rPr lang="en-US" sz="1600" b="1" dirty="0">
                <a:latin typeface="Courier" pitchFamily="2" charset="0"/>
              </a:rPr>
              <a:t>(&amp;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&amp;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</a:t>
            </a:r>
          </a:p>
          <a:p>
            <a:endParaRPr lang="en-US" sz="1600" b="1" dirty="0">
              <a:latin typeface="Courier" pitchFamily="2" charset="0"/>
            </a:endParaRPr>
          </a:p>
          <a:p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	</a:t>
            </a:r>
            <a:r>
              <a:rPr lang="en-US" sz="16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“a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, b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1600" b="1" dirty="0">
                <a:latin typeface="Courier" pitchFamily="2" charset="0"/>
              </a:rPr>
              <a:t>\n</a:t>
            </a:r>
            <a:r>
              <a:rPr lang="en-US" sz="16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</a:t>
            </a:r>
            <a:r>
              <a:rPr lang="en-US" sz="1600" b="1" dirty="0">
                <a:latin typeface="Courier" pitchFamily="2" charset="0"/>
              </a:rPr>
              <a:t>); 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// Prints a = 67, b = 5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 0;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void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rgbClr val="808000"/>
                </a:solidFill>
                <a:latin typeface="Courier" pitchFamily="2" charset="0"/>
              </a:rPr>
              <a:t>swap</a:t>
            </a:r>
            <a:r>
              <a:rPr lang="en-US" sz="1600" b="1" dirty="0">
                <a:latin typeface="Courier" pitchFamily="2" charset="0"/>
              </a:rPr>
              <a:t>(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,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</a:t>
            </a:r>
            <a:r>
              <a:rPr lang="en-US" sz="1600" b="1" dirty="0">
                <a:latin typeface="Courier" pitchFamily="2" charset="0"/>
              </a:rPr>
              <a:t>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) {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int</a:t>
            </a:r>
            <a:r>
              <a:rPr lang="en-US" sz="1600" b="1" dirty="0">
                <a:latin typeface="Courier" pitchFamily="2" charset="0"/>
              </a:rPr>
              <a:t>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latin typeface="Courier" pitchFamily="2" charset="0"/>
              </a:rPr>
              <a:t>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x</a:t>
            </a:r>
            <a:r>
              <a:rPr lang="en-US" sz="1600" b="1" dirty="0">
                <a:latin typeface="Courier" pitchFamily="2" charset="0"/>
              </a:rPr>
              <a:t> = 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	*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y</a:t>
            </a:r>
            <a:r>
              <a:rPr lang="en-US" sz="1600" b="1" dirty="0">
                <a:latin typeface="Courier" pitchFamily="2" charset="0"/>
              </a:rPr>
              <a:t> = </a:t>
            </a:r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temp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	</a:t>
            </a:r>
            <a:r>
              <a:rPr lang="en-US" sz="1600" b="1" dirty="0">
                <a:solidFill>
                  <a:schemeClr val="accent5"/>
                </a:solidFill>
                <a:latin typeface="Courier" pitchFamily="2" charset="0"/>
              </a:rPr>
              <a:t>return</a:t>
            </a:r>
            <a:r>
              <a:rPr lang="en-US" sz="1600" b="1" dirty="0">
                <a:latin typeface="Courier" pitchFamily="2" charset="0"/>
              </a:rPr>
              <a:t>;</a:t>
            </a:r>
          </a:p>
          <a:p>
            <a:r>
              <a:rPr lang="en-US" sz="1600" b="1" dirty="0">
                <a:latin typeface="Courier" pitchFamily="2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6338338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F1580C-F84E-4412-A2F1-15AFB661E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9426BA7-0A21-4488-FDA8-FEDF3CFE0C1B}"/>
              </a:ext>
            </a:extLst>
          </p:cNvPr>
          <p:cNvSpPr txBox="1">
            <a:spLocks/>
          </p:cNvSpPr>
          <p:nvPr/>
        </p:nvSpPr>
        <p:spPr>
          <a:xfrm>
            <a:off x="231127" y="487100"/>
            <a:ext cx="10515600" cy="8114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0" dirty="0">
                <a:solidFill>
                  <a:schemeClr val="bg1"/>
                </a:solidFill>
              </a:rPr>
              <a:t>Practice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A3CD571-BA13-1165-55B6-18221AC9E1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827755"/>
              </p:ext>
            </p:extLst>
          </p:nvPr>
        </p:nvGraphicFramePr>
        <p:xfrm>
          <a:off x="1298900" y="3947084"/>
          <a:ext cx="9336742" cy="9757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36742">
                  <a:extLst>
                    <a:ext uri="{9D8B030D-6E8A-4147-A177-3AD203B41FA5}">
                      <a16:colId xmlns:a16="http://schemas.microsoft.com/office/drawing/2014/main" val="1693635833"/>
                    </a:ext>
                  </a:extLst>
                </a:gridCol>
              </a:tblGrid>
              <a:tr h="97579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Pointers are 4 bytes on a 32-bit system and 8 bytes on a 64-bit system. Why do you think this is the case?</a:t>
                      </a:r>
                      <a:endParaRPr lang="en-US" sz="2800" dirty="0">
                        <a:solidFill>
                          <a:schemeClr val="accent5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229926"/>
                  </a:ext>
                </a:extLst>
              </a:tr>
            </a:tbl>
          </a:graphicData>
        </a:graphic>
      </p:graphicFrame>
      <p:sp>
        <p:nvSpPr>
          <p:cNvPr id="5" name="Oval 4">
            <a:extLst>
              <a:ext uri="{FF2B5EF4-FFF2-40B4-BE49-F238E27FC236}">
                <a16:creationId xmlns:a16="http://schemas.microsoft.com/office/drawing/2014/main" id="{BF4AB29A-C4F5-41A6-3D2B-C1D9E08CB3F3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hlinkClick r:id="" action="ppaction://noaction"/>
            <a:extLst>
              <a:ext uri="{FF2B5EF4-FFF2-40B4-BE49-F238E27FC236}">
                <a16:creationId xmlns:a16="http://schemas.microsoft.com/office/drawing/2014/main" id="{048B97BC-B87B-1AF7-3C51-74F054D95388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2231D1C-38E8-4E6D-9D73-8A5B6A111371}"/>
              </a:ext>
            </a:extLst>
          </p:cNvPr>
          <p:cNvSpPr/>
          <p:nvPr/>
        </p:nvSpPr>
        <p:spPr>
          <a:xfrm>
            <a:off x="244140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4EE3628-DC0A-D8F0-6A12-24EC5DC5F253}"/>
              </a:ext>
            </a:extLst>
          </p:cNvPr>
          <p:cNvSpPr/>
          <p:nvPr/>
        </p:nvSpPr>
        <p:spPr>
          <a:xfrm>
            <a:off x="256730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hlinkClick r:id="" action="ppaction://noaction"/>
            <a:extLst>
              <a:ext uri="{FF2B5EF4-FFF2-40B4-BE49-F238E27FC236}">
                <a16:creationId xmlns:a16="http://schemas.microsoft.com/office/drawing/2014/main" id="{7376EA5B-F52E-A924-6786-A95B0E1C138C}"/>
              </a:ext>
            </a:extLst>
          </p:cNvPr>
          <p:cNvSpPr/>
          <p:nvPr/>
        </p:nvSpPr>
        <p:spPr>
          <a:xfrm>
            <a:off x="2320676" y="42496"/>
            <a:ext cx="1044328" cy="1639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Seg Faults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CF9B050-3B63-82BD-8A30-9F5FE618AF9F}"/>
              </a:ext>
            </a:extLst>
          </p:cNvPr>
          <p:cNvSpPr/>
          <p:nvPr/>
        </p:nvSpPr>
        <p:spPr>
          <a:xfrm>
            <a:off x="268990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41D8E2C-F7DA-FD6C-FA0C-D9A2A98EA176}"/>
              </a:ext>
            </a:extLst>
          </p:cNvPr>
          <p:cNvSpPr/>
          <p:nvPr/>
        </p:nvSpPr>
        <p:spPr>
          <a:xfrm>
            <a:off x="281251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1B43C57-8438-9D9B-3B45-64B02926C383}"/>
              </a:ext>
            </a:extLst>
          </p:cNvPr>
          <p:cNvSpPr/>
          <p:nvPr/>
        </p:nvSpPr>
        <p:spPr>
          <a:xfrm>
            <a:off x="293370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E9802A2-4BE3-A3F6-11F8-0E6B0CAFC0FA}"/>
              </a:ext>
            </a:extLst>
          </p:cNvPr>
          <p:cNvSpPr/>
          <p:nvPr/>
        </p:nvSpPr>
        <p:spPr>
          <a:xfrm>
            <a:off x="30596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hlinkClick r:id="" action="ppaction://noaction"/>
            <a:extLst>
              <a:ext uri="{FF2B5EF4-FFF2-40B4-BE49-F238E27FC236}">
                <a16:creationId xmlns:a16="http://schemas.microsoft.com/office/drawing/2014/main" id="{1DD1FD62-F932-2B8B-6452-BFEB1121A44D}"/>
              </a:ext>
            </a:extLst>
          </p:cNvPr>
          <p:cNvSpPr/>
          <p:nvPr/>
        </p:nvSpPr>
        <p:spPr>
          <a:xfrm>
            <a:off x="3612240" y="42497"/>
            <a:ext cx="2723246" cy="16614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Ptr</a:t>
            </a:r>
            <a:r>
              <a:rPr lang="en-US" sz="1400" dirty="0"/>
              <a:t> Arithmetic, Array-</a:t>
            </a:r>
            <a:r>
              <a:rPr lang="en-US" sz="1400" dirty="0" err="1"/>
              <a:t>ptr</a:t>
            </a:r>
            <a:r>
              <a:rPr lang="en-US" sz="1400" dirty="0"/>
              <a:t> Duality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7695876-C1BA-2547-B3C1-44CFC9922D68}"/>
              </a:ext>
            </a:extLst>
          </p:cNvPr>
          <p:cNvSpPr/>
          <p:nvPr/>
        </p:nvSpPr>
        <p:spPr>
          <a:xfrm>
            <a:off x="318220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F82FA89-A934-B1A9-CCB0-F28619FD0543}"/>
              </a:ext>
            </a:extLst>
          </p:cNvPr>
          <p:cNvSpPr/>
          <p:nvPr/>
        </p:nvSpPr>
        <p:spPr>
          <a:xfrm>
            <a:off x="477180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3BCBC20-C937-9EBD-ABA8-B45CAE6B4745}"/>
              </a:ext>
            </a:extLst>
          </p:cNvPr>
          <p:cNvSpPr/>
          <p:nvPr/>
        </p:nvSpPr>
        <p:spPr>
          <a:xfrm>
            <a:off x="489769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42F28EE-9073-2FD1-872E-C15AB0945C93}"/>
              </a:ext>
            </a:extLst>
          </p:cNvPr>
          <p:cNvSpPr/>
          <p:nvPr/>
        </p:nvSpPr>
        <p:spPr>
          <a:xfrm>
            <a:off x="649493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hlinkClick r:id="" action="ppaction://noaction"/>
            <a:extLst>
              <a:ext uri="{FF2B5EF4-FFF2-40B4-BE49-F238E27FC236}">
                <a16:creationId xmlns:a16="http://schemas.microsoft.com/office/drawing/2014/main" id="{985201FF-16DC-0195-A00C-89E743467E04}"/>
              </a:ext>
            </a:extLst>
          </p:cNvPr>
          <p:cNvSpPr/>
          <p:nvPr/>
        </p:nvSpPr>
        <p:spPr>
          <a:xfrm>
            <a:off x="6345632" y="42497"/>
            <a:ext cx="1619084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Call By Reference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0230772-D9DC-DA9E-6AD6-A33FF33AE024}"/>
              </a:ext>
            </a:extLst>
          </p:cNvPr>
          <p:cNvSpPr/>
          <p:nvPr/>
        </p:nvSpPr>
        <p:spPr>
          <a:xfrm>
            <a:off x="662174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hlinkClick r:id="" action="ppaction://noaction"/>
            <a:extLst>
              <a:ext uri="{FF2B5EF4-FFF2-40B4-BE49-F238E27FC236}">
                <a16:creationId xmlns:a16="http://schemas.microsoft.com/office/drawing/2014/main" id="{384221B0-8A97-4F7B-791B-032E4270F87C}"/>
              </a:ext>
            </a:extLst>
          </p:cNvPr>
          <p:cNvSpPr/>
          <p:nvPr/>
        </p:nvSpPr>
        <p:spPr>
          <a:xfrm>
            <a:off x="1003515" y="42497"/>
            <a:ext cx="1325741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Pointer Basics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9259F26-84AD-8F0B-198D-730116FDEAF3}"/>
              </a:ext>
            </a:extLst>
          </p:cNvPr>
          <p:cNvSpPr/>
          <p:nvPr/>
        </p:nvSpPr>
        <p:spPr>
          <a:xfrm>
            <a:off x="1142751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4A84E74-9A3D-7FFB-96E8-62AD600CDD65}"/>
              </a:ext>
            </a:extLst>
          </p:cNvPr>
          <p:cNvSpPr/>
          <p:nvPr/>
        </p:nvSpPr>
        <p:spPr>
          <a:xfrm>
            <a:off x="127320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F8336615-44B7-3A90-2945-83F783D8C1C5}"/>
              </a:ext>
            </a:extLst>
          </p:cNvPr>
          <p:cNvSpPr/>
          <p:nvPr/>
        </p:nvSpPr>
        <p:spPr>
          <a:xfrm>
            <a:off x="1397460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0473DDF3-01E3-2EA8-480B-9BB88B76E070}"/>
              </a:ext>
            </a:extLst>
          </p:cNvPr>
          <p:cNvSpPr/>
          <p:nvPr/>
        </p:nvSpPr>
        <p:spPr>
          <a:xfrm>
            <a:off x="152171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7C083DD8-E4F2-CDBA-172C-85F6C3864BDF}"/>
              </a:ext>
            </a:extLst>
          </p:cNvPr>
          <p:cNvSpPr/>
          <p:nvPr/>
        </p:nvSpPr>
        <p:spPr>
          <a:xfrm>
            <a:off x="1645962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F5782A9B-FB00-6B15-5440-04A35B3EE023}"/>
              </a:ext>
            </a:extLst>
          </p:cNvPr>
          <p:cNvSpPr/>
          <p:nvPr/>
        </p:nvSpPr>
        <p:spPr>
          <a:xfrm>
            <a:off x="177346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D50140FD-12DE-1A64-0624-F0CBDA852904}"/>
              </a:ext>
            </a:extLst>
          </p:cNvPr>
          <p:cNvSpPr/>
          <p:nvPr/>
        </p:nvSpPr>
        <p:spPr>
          <a:xfrm>
            <a:off x="330031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321337A7-E50A-B5E8-26FA-9CBD675E8AD5}"/>
              </a:ext>
            </a:extLst>
          </p:cNvPr>
          <p:cNvSpPr/>
          <p:nvPr/>
        </p:nvSpPr>
        <p:spPr>
          <a:xfrm>
            <a:off x="5023594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7DD2A867-229D-9E2A-3E3C-8D2743D0B6FF}"/>
              </a:ext>
            </a:extLst>
          </p:cNvPr>
          <p:cNvSpPr/>
          <p:nvPr/>
        </p:nvSpPr>
        <p:spPr>
          <a:xfrm>
            <a:off x="6745277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5B65A1C5-C894-127F-B882-836F5F0BE1A0}"/>
              </a:ext>
            </a:extLst>
          </p:cNvPr>
          <p:cNvSpPr/>
          <p:nvPr/>
        </p:nvSpPr>
        <p:spPr>
          <a:xfrm>
            <a:off x="3791967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F3E2E898-3F11-2F16-7416-F848E1CEBC20}"/>
              </a:ext>
            </a:extLst>
          </p:cNvPr>
          <p:cNvSpPr/>
          <p:nvPr/>
        </p:nvSpPr>
        <p:spPr>
          <a:xfrm>
            <a:off x="391786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86823B42-17BD-D530-60E9-E46F76848F64}"/>
              </a:ext>
            </a:extLst>
          </p:cNvPr>
          <p:cNvSpPr/>
          <p:nvPr/>
        </p:nvSpPr>
        <p:spPr>
          <a:xfrm>
            <a:off x="404046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0448A439-ECF9-A5F4-F72E-E1EBB1671FD6}"/>
              </a:ext>
            </a:extLst>
          </p:cNvPr>
          <p:cNvSpPr/>
          <p:nvPr/>
        </p:nvSpPr>
        <p:spPr>
          <a:xfrm>
            <a:off x="416307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199300A4-C2C6-15F7-E5AF-2DB3F7315DC8}"/>
              </a:ext>
            </a:extLst>
          </p:cNvPr>
          <p:cNvSpPr/>
          <p:nvPr/>
        </p:nvSpPr>
        <p:spPr>
          <a:xfrm>
            <a:off x="4284266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695EB500-F5B1-974B-D9DD-53D11219B5EF}"/>
              </a:ext>
            </a:extLst>
          </p:cNvPr>
          <p:cNvSpPr/>
          <p:nvPr/>
        </p:nvSpPr>
        <p:spPr>
          <a:xfrm>
            <a:off x="441016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468BF374-4EFA-E9C4-757C-B1F390E60948}"/>
              </a:ext>
            </a:extLst>
          </p:cNvPr>
          <p:cNvSpPr/>
          <p:nvPr/>
        </p:nvSpPr>
        <p:spPr>
          <a:xfrm>
            <a:off x="4532768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33B11F0C-CBC9-8AA0-7C05-38FCFC6CD608}"/>
              </a:ext>
            </a:extLst>
          </p:cNvPr>
          <p:cNvSpPr/>
          <p:nvPr/>
        </p:nvSpPr>
        <p:spPr>
          <a:xfrm>
            <a:off x="465087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6BCE4F0A-9E4A-33B2-D3D2-22FD04D16FBF}"/>
              </a:ext>
            </a:extLst>
          </p:cNvPr>
          <p:cNvSpPr/>
          <p:nvPr/>
        </p:nvSpPr>
        <p:spPr>
          <a:xfrm>
            <a:off x="563702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2EC31AD8-A717-36B0-CF1D-FC77760698DD}"/>
              </a:ext>
            </a:extLst>
          </p:cNvPr>
          <p:cNvSpPr/>
          <p:nvPr/>
        </p:nvSpPr>
        <p:spPr>
          <a:xfrm>
            <a:off x="5149490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BE2272B5-5AAA-4830-190E-3F0D0E2CD161}"/>
              </a:ext>
            </a:extLst>
          </p:cNvPr>
          <p:cNvSpPr/>
          <p:nvPr/>
        </p:nvSpPr>
        <p:spPr>
          <a:xfrm>
            <a:off x="5275386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EEE6DD4F-9750-334D-A18D-32356FC3C23C}"/>
              </a:ext>
            </a:extLst>
          </p:cNvPr>
          <p:cNvSpPr/>
          <p:nvPr/>
        </p:nvSpPr>
        <p:spPr>
          <a:xfrm>
            <a:off x="5397992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4EA466AC-EE10-23A4-CDE9-2882848BBEE2}"/>
              </a:ext>
            </a:extLst>
          </p:cNvPr>
          <p:cNvSpPr/>
          <p:nvPr/>
        </p:nvSpPr>
        <p:spPr>
          <a:xfrm>
            <a:off x="5516095" y="316151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E3D106B-0DEA-A886-EB04-080703009A5C}"/>
              </a:ext>
            </a:extLst>
          </p:cNvPr>
          <p:cNvSpPr/>
          <p:nvPr/>
        </p:nvSpPr>
        <p:spPr>
          <a:xfrm>
            <a:off x="6868068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8762DC17-3110-6517-2B5F-DEB62759A9B6}"/>
              </a:ext>
            </a:extLst>
          </p:cNvPr>
          <p:cNvSpPr/>
          <p:nvPr/>
        </p:nvSpPr>
        <p:spPr>
          <a:xfrm>
            <a:off x="6993964" y="32626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9FB1681F-042F-7517-C866-BB554D2B46C8}"/>
              </a:ext>
            </a:extLst>
          </p:cNvPr>
          <p:cNvSpPr/>
          <p:nvPr/>
        </p:nvSpPr>
        <p:spPr>
          <a:xfrm>
            <a:off x="760739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909E40A5-080B-6B92-179D-A3B74841F8E9}"/>
              </a:ext>
            </a:extLst>
          </p:cNvPr>
          <p:cNvSpPr/>
          <p:nvPr/>
        </p:nvSpPr>
        <p:spPr>
          <a:xfrm>
            <a:off x="773329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F7247DE6-CC2C-1F3D-58D9-5C682BCD7360}"/>
              </a:ext>
            </a:extLst>
          </p:cNvPr>
          <p:cNvSpPr/>
          <p:nvPr/>
        </p:nvSpPr>
        <p:spPr>
          <a:xfrm>
            <a:off x="7859188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621BAA76-76BB-3E61-45BC-05E20F4F0AA5}"/>
              </a:ext>
            </a:extLst>
          </p:cNvPr>
          <p:cNvSpPr/>
          <p:nvPr/>
        </p:nvSpPr>
        <p:spPr>
          <a:xfrm>
            <a:off x="7119860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615CE014-9F71-B9E1-D498-84D9CFAFFEA4}"/>
              </a:ext>
            </a:extLst>
          </p:cNvPr>
          <p:cNvSpPr/>
          <p:nvPr/>
        </p:nvSpPr>
        <p:spPr>
          <a:xfrm>
            <a:off x="7245756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2D5F326F-7416-FE01-752B-298179FFC1AD}"/>
              </a:ext>
            </a:extLst>
          </p:cNvPr>
          <p:cNvSpPr/>
          <p:nvPr/>
        </p:nvSpPr>
        <p:spPr>
          <a:xfrm>
            <a:off x="7368362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F708C168-3F78-A832-3C1A-CDC9676BF61F}"/>
              </a:ext>
            </a:extLst>
          </p:cNvPr>
          <p:cNvSpPr/>
          <p:nvPr/>
        </p:nvSpPr>
        <p:spPr>
          <a:xfrm>
            <a:off x="7486465" y="323646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2CBC0DE-9880-8264-7413-12332442B4C0}"/>
              </a:ext>
            </a:extLst>
          </p:cNvPr>
          <p:cNvSpPr/>
          <p:nvPr/>
        </p:nvSpPr>
        <p:spPr>
          <a:xfrm>
            <a:off x="7976409" y="32421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1">
            <a:extLst>
              <a:ext uri="{FF2B5EF4-FFF2-40B4-BE49-F238E27FC236}">
                <a16:creationId xmlns:a16="http://schemas.microsoft.com/office/drawing/2014/main" id="{8D9BB583-86BF-D0A9-7708-5F5404FAA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30"/>
            <a:ext cx="11275828" cy="2370556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Let’s Practice</a:t>
            </a:r>
          </a:p>
          <a:p>
            <a:pPr marL="457200" lvl="1" indent="0">
              <a:buNone/>
            </a:pPr>
            <a:r>
              <a:rPr lang="en-US" sz="2800" dirty="0"/>
              <a:t>Pay close attention – These resemble what you will see on quizzes and exams</a:t>
            </a:r>
            <a:endParaRPr lang="en-US" sz="28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E2C449F-921E-E2CA-3512-D8BDD0B325F8}"/>
              </a:ext>
            </a:extLst>
          </p:cNvPr>
          <p:cNvSpPr/>
          <p:nvPr/>
        </p:nvSpPr>
        <p:spPr>
          <a:xfrm>
            <a:off x="8102305" y="32421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6259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19330</TotalTime>
  <Words>6486</Words>
  <Application>Microsoft Office PowerPoint</Application>
  <PresentationFormat>Widescreen</PresentationFormat>
  <Paragraphs>1832</Paragraphs>
  <Slides>46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Courier</vt:lpstr>
      <vt:lpstr>Aptos</vt:lpstr>
      <vt:lpstr>Aptos Display</vt:lpstr>
      <vt:lpstr>Arial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Hello Hello</dc:creator>
  <cp:lastModifiedBy>Hello Hello</cp:lastModifiedBy>
  <cp:revision>849</cp:revision>
  <dcterms:created xsi:type="dcterms:W3CDTF">2024-12-19T06:39:33Z</dcterms:created>
  <dcterms:modified xsi:type="dcterms:W3CDTF">2026-02-20T00:38:34Z</dcterms:modified>
</cp:coreProperties>
</file>